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windows.com/en-us/downloads/sdk-arch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Simple Windows Phone Apps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Какво ни е необходимо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Visual Studio 2012+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Windows Phone SDK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Windows Phone </a:t>
            </a:r>
            <a:r>
              <a:rPr lang="en-US" dirty="0" smtClean="0">
                <a:solidFill>
                  <a:schemeClr val="accent6"/>
                </a:solidFill>
              </a:rPr>
              <a:t>SDK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От къде да го инсталираме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dev.windows.com/en-us/downloads/sdk-archive</a:t>
            </a:r>
            <a:endParaRPr lang="bg-BG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33" y="3581400"/>
            <a:ext cx="7881937" cy="9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Създаване на 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b="1" dirty="0" smtClean="0">
                <a:solidFill>
                  <a:schemeClr val="bg1"/>
                </a:solidFill>
              </a:rPr>
              <a:t>Project</a:t>
            </a:r>
            <a:r>
              <a:rPr lang="bg-BG" b="1" dirty="0" smtClean="0">
                <a:solidFill>
                  <a:schemeClr val="bg1"/>
                </a:solidFill>
              </a:rPr>
              <a:t> -&gt; </a:t>
            </a:r>
            <a:r>
              <a:rPr lang="en-US" b="1" dirty="0">
                <a:solidFill>
                  <a:schemeClr val="bg1"/>
                </a:solidFill>
              </a:rPr>
              <a:t>Visual C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bg-BG" b="1" dirty="0" smtClean="0">
                <a:solidFill>
                  <a:schemeClr val="bg1"/>
                </a:solidFill>
              </a:rPr>
              <a:t> -&gt; </a:t>
            </a:r>
            <a:r>
              <a:rPr lang="en-US" b="1" dirty="0">
                <a:solidFill>
                  <a:schemeClr val="bg1"/>
                </a:solidFill>
              </a:rPr>
              <a:t>Windows </a:t>
            </a:r>
            <a:r>
              <a:rPr lang="en-US" b="1" dirty="0" smtClean="0">
                <a:solidFill>
                  <a:schemeClr val="bg1"/>
                </a:solidFill>
              </a:rPr>
              <a:t>Phone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b="1" dirty="0" smtClean="0">
                <a:solidFill>
                  <a:schemeClr val="bg1"/>
                </a:solidFill>
              </a:rPr>
              <a:t>Вид проект - </a:t>
            </a:r>
            <a:r>
              <a:rPr lang="en-US" b="1" dirty="0" smtClean="0">
                <a:solidFill>
                  <a:schemeClr val="bg1"/>
                </a:solidFill>
              </a:rPr>
              <a:t>Windows</a:t>
            </a:r>
            <a:r>
              <a:rPr lang="en-US" b="1" dirty="0">
                <a:solidFill>
                  <a:schemeClr val="bg1"/>
                </a:solidFill>
              </a:rPr>
              <a:t> Phone App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Как изглежда проекта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New project open in the Visual Studio design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8" y="1066800"/>
            <a:ext cx="767404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4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Създаване на потребителския интерфейс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Drag &amp; Drop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Чрез код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4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Създаване на логика и тестване на приложението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Behind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Emulator</a:t>
            </a:r>
          </a:p>
        </p:txBody>
      </p:sp>
    </p:spTree>
    <p:extLst>
      <p:ext uri="{BB962C8B-B14F-4D97-AF65-F5344CB8AC3E}">
        <p14:creationId xmlns:p14="http://schemas.microsoft.com/office/powerpoint/2010/main" val="24160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DEMO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winbeta.org/sites/default/files/xwindowsphone_reinvented_14.jpg.pagespeed.ic.uU3njj7J-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13" y="2133600"/>
            <a:ext cx="6813974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4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12954</TotalTime>
  <Words>67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Simple Windows Phone Apps </vt:lpstr>
      <vt:lpstr>Какво ни е необходимо</vt:lpstr>
      <vt:lpstr>Windows Phone SDK</vt:lpstr>
      <vt:lpstr>Създаване на проект</vt:lpstr>
      <vt:lpstr>Как изглежда проекта</vt:lpstr>
      <vt:lpstr>Създаване на потребителския интерфейс</vt:lpstr>
      <vt:lpstr>Създаване на логика и тестване на приложението</vt:lpstr>
      <vt:lpstr>DEMO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96</cp:revision>
  <dcterms:created xsi:type="dcterms:W3CDTF">2015-03-24T20:13:30Z</dcterms:created>
  <dcterms:modified xsi:type="dcterms:W3CDTF">2016-03-19T17:20:41Z</dcterms:modified>
</cp:coreProperties>
</file>