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4" autoAdjust="0"/>
    <p:restoredTop sz="94249" autoAdjust="0"/>
  </p:normalViewPr>
  <p:slideViewPr>
    <p:cSldViewPr>
      <p:cViewPr varScale="1">
        <p:scale>
          <a:sx n="79" d="100"/>
          <a:sy n="79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13-Mar-16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755775"/>
          </a:xfrm>
        </p:spPr>
        <p:txBody>
          <a:bodyPr/>
          <a:lstStyle/>
          <a:p>
            <a:r>
              <a:rPr lang="bg-BG" dirty="0" smtClean="0"/>
              <a:t>Разработка на мобилни приложения за </a:t>
            </a:r>
            <a:r>
              <a:rPr lang="en-US" dirty="0" smtClean="0"/>
              <a:t>OS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Android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Операционна система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Предназначена за мобилни устройства</a:t>
            </a:r>
            <a:endParaRPr lang="en-US" dirty="0" smtClean="0"/>
          </a:p>
          <a:p>
            <a:r>
              <a:rPr lang="bg-BG" dirty="0" smtClean="0"/>
              <a:t>Пусната на пазара през 5 ноември 2007г.</a:t>
            </a:r>
          </a:p>
          <a:p>
            <a:r>
              <a:rPr lang="bg-BG" dirty="0" smtClean="0"/>
              <a:t>Разработена и поддържана от </a:t>
            </a:r>
            <a:r>
              <a:rPr lang="en-US" dirty="0" smtClean="0"/>
              <a:t>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Препоръчваната среда за разработка е </a:t>
            </a:r>
            <a:r>
              <a:rPr lang="en-US" dirty="0" smtClean="0"/>
              <a:t>Android Studio</a:t>
            </a:r>
          </a:p>
          <a:p>
            <a:r>
              <a:rPr lang="bg-BG" dirty="0" smtClean="0"/>
              <a:t>Разполага с вграден емулатор за по-разпространените видове телефони</a:t>
            </a:r>
          </a:p>
          <a:p>
            <a:r>
              <a:rPr lang="bg-BG" dirty="0" smtClean="0"/>
              <a:t>Разпространява се безплатно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Разработка за </a:t>
            </a:r>
            <a:r>
              <a:rPr lang="en-US" dirty="0" smtClean="0"/>
              <a:t>And</a:t>
            </a:r>
            <a:r>
              <a:rPr lang="en-US" dirty="0"/>
              <a:t>r</a:t>
            </a:r>
            <a:r>
              <a:rPr lang="en-US" dirty="0" smtClean="0"/>
              <a:t>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на приложения за </a:t>
            </a:r>
            <a:r>
              <a:rPr lang="en-US" dirty="0" smtClean="0"/>
              <a:t>Android </a:t>
            </a:r>
            <a:r>
              <a:rPr lang="bg-BG" dirty="0" smtClean="0"/>
              <a:t>се базира на езикът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Android SDK </a:t>
            </a:r>
            <a:r>
              <a:rPr lang="bg-BG" dirty="0" smtClean="0"/>
              <a:t>представлява набор от инструменти за разработка на приложения за </a:t>
            </a:r>
            <a:r>
              <a:rPr lang="en-US" dirty="0" smtClean="0"/>
              <a:t>OS Android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Andoid</a:t>
            </a:r>
            <a:r>
              <a:rPr lang="en-US" dirty="0" smtClean="0"/>
              <a:t> </a:t>
            </a:r>
            <a:r>
              <a:rPr lang="bg-BG" dirty="0" smtClean="0"/>
              <a:t> е базирана на </a:t>
            </a:r>
            <a:r>
              <a:rPr lang="en-US" dirty="0" smtClean="0"/>
              <a:t>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990</TotalTime>
  <Words>79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Разработка на мобилни приложения за OS Android</vt:lpstr>
      <vt:lpstr>Операционна система Android</vt:lpstr>
      <vt:lpstr>Android Studio</vt:lpstr>
      <vt:lpstr>Разработка за Android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Georgi Bilyukov</cp:lastModifiedBy>
  <cp:revision>47</cp:revision>
  <dcterms:created xsi:type="dcterms:W3CDTF">2015-04-29T14:18:36Z</dcterms:created>
  <dcterms:modified xsi:type="dcterms:W3CDTF">2016-03-13T18:40:44Z</dcterms:modified>
</cp:coreProperties>
</file>