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6" r:id="rId4"/>
    <p:sldId id="258" r:id="rId5"/>
    <p:sldId id="259" r:id="rId6"/>
    <p:sldId id="282" r:id="rId7"/>
    <p:sldId id="293" r:id="rId8"/>
    <p:sldId id="260" r:id="rId9"/>
    <p:sldId id="285" r:id="rId10"/>
    <p:sldId id="287" r:id="rId11"/>
    <p:sldId id="276" r:id="rId12"/>
    <p:sldId id="288" r:id="rId13"/>
    <p:sldId id="277" r:id="rId14"/>
    <p:sldId id="289" r:id="rId15"/>
    <p:sldId id="290" r:id="rId16"/>
    <p:sldId id="278" r:id="rId17"/>
    <p:sldId id="292" r:id="rId18"/>
    <p:sldId id="294" r:id="rId19"/>
    <p:sldId id="295" r:id="rId20"/>
    <p:sldId id="273" r:id="rId21"/>
    <p:sldId id="274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8" autoAdjust="0"/>
    <p:restoredTop sz="94249" autoAdjust="0"/>
  </p:normalViewPr>
  <p:slideViewPr>
    <p:cSldViewPr>
      <p:cViewPr varScale="1">
        <p:scale>
          <a:sx n="72" d="100"/>
          <a:sy n="72" d="100"/>
        </p:scale>
        <p:origin x="178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09/16/2015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en-US" dirty="0" smtClean="0"/>
              <a:t>Asp.NET Web Forms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–свойства на елементите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62200"/>
            <a:ext cx="6953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са събитията?</a:t>
            </a:r>
          </a:p>
          <a:p>
            <a:r>
              <a:rPr lang="bg-BG" dirty="0" smtClean="0"/>
              <a:t>Кога настъпват събитията?</a:t>
            </a:r>
          </a:p>
          <a:p>
            <a:r>
              <a:rPr lang="bg-BG" dirty="0" smtClean="0"/>
              <a:t>Как можем да създадем събитие „натискане на бутон“?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3235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- Бутони</a:t>
            </a:r>
            <a:endParaRPr lang="en-US" dirty="0"/>
          </a:p>
        </p:txBody>
      </p:sp>
      <p:pic>
        <p:nvPicPr>
          <p:cNvPr id="4098" name="Picture 2" descr="http://www.way2itech.com/tutorials/dotNet/butto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78227"/>
            <a:ext cx="34099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sz="2800" dirty="0"/>
              <a:t>Asp.NET Web Forms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Visual Studio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проект с 1 страница. Нека във формата да има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текст),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кутийка за попълване на текст) и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Button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Бутон). При натискане на бутона, трябва текста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Label-a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да стане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“Hello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+ информацията, записана в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-a.</a:t>
            </a:r>
            <a:endParaRPr lang="bg-BG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събития и 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848600" cy="4297363"/>
          </a:xfrm>
        </p:spPr>
        <p:txBody>
          <a:bodyPr/>
          <a:lstStyle/>
          <a:p>
            <a:r>
              <a:rPr lang="bg-BG" dirty="0" smtClean="0"/>
              <a:t>Събитие промяна на селекция в </a:t>
            </a:r>
            <a:r>
              <a:rPr lang="en-US" dirty="0" err="1" smtClean="0"/>
              <a:t>DropDownList</a:t>
            </a:r>
            <a:endParaRPr lang="en-US" dirty="0" smtClean="0"/>
          </a:p>
          <a:p>
            <a:r>
              <a:rPr lang="bg-BG" dirty="0" smtClean="0"/>
              <a:t>Свойство </a:t>
            </a:r>
            <a:r>
              <a:rPr lang="en-US" dirty="0" smtClean="0"/>
              <a:t>Active</a:t>
            </a:r>
          </a:p>
          <a:p>
            <a:r>
              <a:rPr lang="bg-BG" dirty="0" smtClean="0"/>
              <a:t>Свойство </a:t>
            </a:r>
            <a:r>
              <a:rPr lang="en-US" dirty="0" smtClean="0"/>
              <a:t>Visible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– други събития и свойства</a:t>
            </a:r>
            <a:endParaRPr lang="en-US" dirty="0"/>
          </a:p>
        </p:txBody>
      </p:sp>
      <p:pic>
        <p:nvPicPr>
          <p:cNvPr id="6148" name="Picture 4" descr="http://visualcsharptutorials.com/images/windows-forms/tabcontrol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286000"/>
            <a:ext cx="29337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7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447800"/>
          </a:xfrm>
        </p:spPr>
        <p:txBody>
          <a:bodyPr/>
          <a:lstStyle/>
          <a:p>
            <a:r>
              <a:rPr lang="bg-BG" dirty="0" smtClean="0"/>
              <a:t>Демо – пренасочване към друга страница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09" y="1676400"/>
            <a:ext cx="53419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sz="2800" dirty="0" smtClean="0"/>
              <a:t>Създайте проект с 2 страници. Нека на 1вата страница да има 3 контроли – </a:t>
            </a:r>
            <a:r>
              <a:rPr lang="en-US" sz="2800" dirty="0" smtClean="0"/>
              <a:t>checkbox, </a:t>
            </a:r>
            <a:r>
              <a:rPr lang="en-US" sz="2800" dirty="0" err="1" smtClean="0"/>
              <a:t>dropdownlist</a:t>
            </a:r>
            <a:r>
              <a:rPr lang="en-US" sz="2800" dirty="0" smtClean="0"/>
              <a:t> </a:t>
            </a:r>
            <a:r>
              <a:rPr lang="bg-BG" sz="2800" dirty="0" smtClean="0"/>
              <a:t>и бутон. Нека бутона да е неактивен, докато не е отбелязан </a:t>
            </a:r>
            <a:r>
              <a:rPr lang="en-US" sz="2800" dirty="0" smtClean="0"/>
              <a:t>checkbox-a </a:t>
            </a:r>
            <a:r>
              <a:rPr lang="bg-BG" sz="2800" dirty="0" smtClean="0"/>
              <a:t>и не е избрана различна стойност в </a:t>
            </a:r>
            <a:r>
              <a:rPr lang="en-US" sz="2800" dirty="0" err="1" smtClean="0"/>
              <a:t>DropDown</a:t>
            </a:r>
            <a:r>
              <a:rPr lang="en-US" sz="2800" dirty="0" smtClean="0"/>
              <a:t>-a. </a:t>
            </a:r>
            <a:r>
              <a:rPr lang="bg-BG" sz="2800" dirty="0" smtClean="0"/>
              <a:t>При натискане на бутона, трябва да се зареди 2рата страница, на която има само заглавие.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4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CSS </a:t>
            </a:r>
            <a:r>
              <a:rPr lang="bg-BG" dirty="0" smtClean="0"/>
              <a:t>и как да стилизираме елементите по нашата 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свойстов на елементите</a:t>
            </a:r>
          </a:p>
          <a:p>
            <a:r>
              <a:rPr lang="en-US" dirty="0" smtClean="0"/>
              <a:t>CSS Class</a:t>
            </a:r>
          </a:p>
          <a:p>
            <a:r>
              <a:rPr lang="en-US" dirty="0" smtClean="0"/>
              <a:t>CSS </a:t>
            </a:r>
            <a:r>
              <a:rPr lang="bg-BG" dirty="0" smtClean="0"/>
              <a:t>файлове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</a:t>
            </a:r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3074" name="Picture 2" descr="http://php.quicoto.com/wp-content/uploads/2013/06/css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15456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295400"/>
          </a:xfrm>
        </p:spPr>
        <p:txBody>
          <a:bodyPr/>
          <a:lstStyle/>
          <a:p>
            <a:r>
              <a:rPr lang="bg-BG" dirty="0" smtClean="0"/>
              <a:t>Нашата първа програма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/>
              <a:t>Asp.NET Web </a:t>
            </a: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/>
              <a:t>Asp.NET Web Forms</a:t>
            </a:r>
            <a:endParaRPr lang="en-US" dirty="0" smtClean="0"/>
          </a:p>
          <a:p>
            <a:r>
              <a:rPr lang="bg-BG" dirty="0" smtClean="0"/>
              <a:t>Как да си направим </a:t>
            </a:r>
            <a:r>
              <a:rPr lang="en-US" dirty="0"/>
              <a:t>Asp.NET Web Forms </a:t>
            </a:r>
            <a:r>
              <a:rPr lang="en-US" dirty="0" smtClean="0"/>
              <a:t>Visual Studio </a:t>
            </a:r>
            <a:r>
              <a:rPr lang="bg-BG" dirty="0" smtClean="0"/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14645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приложение с 1 страница. Нека на тази форма да има съответните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Labels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прилежащи текстови полета към тях: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UserName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Password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(не трябва да се виждат символите)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Repeat password</a:t>
            </a: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Age</a:t>
            </a: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E-mail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Нека формата да има бутон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Register.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 натискане бутона записва регистрирания потребител в текстов файл.</a:t>
            </a:r>
          </a:p>
          <a:p>
            <a:pPr marL="0" indent="0" algn="just">
              <a:buNone/>
            </a:pP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bg-BG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research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т.нар. Валидатори и имплементирайте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RequiredField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err="1" smtClean="0">
                <a:solidFill>
                  <a:schemeClr val="bg1">
                    <a:lumMod val="95000"/>
                  </a:schemeClr>
                </a:solidFill>
              </a:rPr>
              <a:t>валидатор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за всяко едно от полетата на страницата.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371600"/>
          </a:xfrm>
        </p:spPr>
        <p:txBody>
          <a:bodyPr/>
          <a:lstStyle/>
          <a:p>
            <a:r>
              <a:rPr lang="bg-BG" dirty="0" smtClean="0"/>
              <a:t>Разбиране на структурата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r>
              <a:rPr lang="bg-BG" dirty="0" smtClean="0"/>
              <a:t>Как стартираме нашия проект?</a:t>
            </a:r>
          </a:p>
          <a:p>
            <a:r>
              <a:rPr lang="bg-BG" dirty="0" smtClean="0"/>
              <a:t>Как да създадем страница?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0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web page</a:t>
            </a:r>
            <a:r>
              <a:rPr lang="bg-BG" dirty="0" smtClean="0"/>
              <a:t>?!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09" y="1676400"/>
            <a:ext cx="53419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Asp.NET </a:t>
            </a:r>
            <a:r>
              <a:rPr lang="bg-BG" dirty="0" smtClean="0"/>
              <a:t>таг?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www.itgeared.com/images/content/152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905000"/>
            <a:ext cx="990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600200"/>
          </a:xfrm>
        </p:spPr>
        <p:txBody>
          <a:bodyPr/>
          <a:lstStyle/>
          <a:p>
            <a:r>
              <a:rPr lang="bg-BG" dirty="0" smtClean="0"/>
              <a:t>Най-често използвани тагове във уеб страниците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sz="2800" dirty="0"/>
              <a:t>head</a:t>
            </a:r>
            <a:endParaRPr lang="en-US" sz="2800" dirty="0" smtClean="0"/>
          </a:p>
          <a:p>
            <a:r>
              <a:rPr lang="en-US" sz="2800" dirty="0"/>
              <a:t>body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/>
              <a:t>form</a:t>
            </a:r>
            <a:endParaRPr lang="en-US" sz="2800" dirty="0" smtClean="0"/>
          </a:p>
          <a:p>
            <a:r>
              <a:rPr lang="en-US" sz="2800" dirty="0"/>
              <a:t>div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bg-BG" sz="2800" dirty="0" smtClean="0"/>
              <a:t>а</a:t>
            </a:r>
            <a:endParaRPr lang="en-US" sz="2800" dirty="0" smtClean="0"/>
          </a:p>
          <a:p>
            <a:r>
              <a:rPr lang="en-US" sz="2800" dirty="0" err="1" smtClean="0"/>
              <a:t>img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600200"/>
          </a:xfrm>
        </p:spPr>
        <p:txBody>
          <a:bodyPr/>
          <a:lstStyle/>
          <a:p>
            <a:r>
              <a:rPr lang="bg-BG" dirty="0" smtClean="0"/>
              <a:t>Най-често използвани</a:t>
            </a:r>
            <a:r>
              <a:rPr lang="en-US" dirty="0" smtClean="0"/>
              <a:t> </a:t>
            </a:r>
            <a:r>
              <a:rPr lang="bg-BG" dirty="0" smtClean="0"/>
              <a:t>сървърни тагове във уеб страниците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sz="2800" dirty="0" err="1"/>
              <a:t>asp:Button</a:t>
            </a:r>
            <a:endParaRPr lang="en-US" sz="2800" dirty="0" smtClean="0"/>
          </a:p>
          <a:p>
            <a:r>
              <a:rPr lang="en-US" sz="2800" dirty="0" err="1"/>
              <a:t>asp:RadioButtonList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/>
              <a:t>asp:CheckBoxList</a:t>
            </a:r>
            <a:endParaRPr lang="en-US" sz="2800" dirty="0" smtClean="0"/>
          </a:p>
          <a:p>
            <a:r>
              <a:rPr lang="en-US" sz="2800" dirty="0" err="1"/>
              <a:t>asp:LinkButton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/>
              <a:t>asp:TextBox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добавяне на елементи върху уеб страница</a:t>
            </a:r>
            <a:endParaRPr lang="en-US" dirty="0"/>
          </a:p>
        </p:txBody>
      </p:sp>
      <p:pic>
        <p:nvPicPr>
          <p:cNvPr id="2050" name="Picture 2" descr="https://deepumi.files.wordpress.com/2010/03/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41124"/>
            <a:ext cx="3740670" cy="31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838200"/>
          </a:xfrm>
        </p:spPr>
        <p:txBody>
          <a:bodyPr/>
          <a:lstStyle/>
          <a:p>
            <a:r>
              <a:rPr lang="bg-BG" dirty="0" smtClean="0"/>
              <a:t>Свойства на уеб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848600" cy="4221163"/>
          </a:xfrm>
        </p:spPr>
        <p:txBody>
          <a:bodyPr/>
          <a:lstStyle/>
          <a:p>
            <a:r>
              <a:rPr lang="bg-BG" dirty="0" smtClean="0"/>
              <a:t>От къде да променим свойствата на всеки един елемент в нашата страница?</a:t>
            </a:r>
          </a:p>
          <a:p>
            <a:r>
              <a:rPr lang="bg-BG" dirty="0" smtClean="0"/>
              <a:t>Различните елементи имат различни свойства, които могат да бъдат променяни.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8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974</TotalTime>
  <Words>371</Words>
  <Application>Microsoft Office PowerPoint</Application>
  <PresentationFormat>On-screen Show 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Asp.NET Web Forms </vt:lpstr>
      <vt:lpstr>Нашата първа програма с Asp.NET Web Forms</vt:lpstr>
      <vt:lpstr>Разбиране на структурата на проекта</vt:lpstr>
      <vt:lpstr>Какво е web page?!</vt:lpstr>
      <vt:lpstr>Какво е Asp.NET таг?</vt:lpstr>
      <vt:lpstr>Най-често използвани тагове във уеб страниците</vt:lpstr>
      <vt:lpstr>Най-често използвани сървърни тагове във уеб страниците</vt:lpstr>
      <vt:lpstr>Демо добавяне на елементи върху уеб страница</vt:lpstr>
      <vt:lpstr>Свойства на уеб елементите</vt:lpstr>
      <vt:lpstr>Демо –свойства на елементите</vt:lpstr>
      <vt:lpstr>Събития</vt:lpstr>
      <vt:lpstr>Демо - Бутони</vt:lpstr>
      <vt:lpstr>Задача</vt:lpstr>
      <vt:lpstr>Други събития и свойства</vt:lpstr>
      <vt:lpstr>Демо – други събития и свойства</vt:lpstr>
      <vt:lpstr>Демо – пренасочване към друга страница</vt:lpstr>
      <vt:lpstr>Задача</vt:lpstr>
      <vt:lpstr>Какво е CSS и как да стилизираме елементите по нашата страница</vt:lpstr>
      <vt:lpstr>Демо CSS</vt:lpstr>
      <vt:lpstr>Въпроси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m3n7alsnak3</cp:lastModifiedBy>
  <cp:revision>37</cp:revision>
  <dcterms:created xsi:type="dcterms:W3CDTF">2015-04-29T14:18:36Z</dcterms:created>
  <dcterms:modified xsi:type="dcterms:W3CDTF">2015-09-16T18:53:00Z</dcterms:modified>
</cp:coreProperties>
</file>