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DD325"/>
    <a:srgbClr val="E53B4F"/>
    <a:srgbClr val="E3DED1"/>
    <a:srgbClr val="FFF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5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5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9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81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6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F48BF1-1496-42E6-9EB6-251B7B819FC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0769FF-56A5-4399-A702-2CD7C129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D26A-53B1-45D1-831E-754332BC6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BF0E3-4019-4F6A-8DCB-7EC81EFDB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4C239-0072-45C1-B332-64DB5C56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85" y="3829879"/>
            <a:ext cx="931992" cy="1397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B610B-B3AF-4216-8713-7E8067613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23" y="3829879"/>
            <a:ext cx="931992" cy="13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7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3035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Matilda &amp; Izzie</dc:title>
  <dc:creator>Claudia Hamel</dc:creator>
  <cp:lastModifiedBy>Claudia Hamel</cp:lastModifiedBy>
  <cp:revision>36</cp:revision>
  <dcterms:created xsi:type="dcterms:W3CDTF">2021-09-09T03:44:46Z</dcterms:created>
  <dcterms:modified xsi:type="dcterms:W3CDTF">2021-09-11T06:20:06Z</dcterms:modified>
</cp:coreProperties>
</file>