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1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149"/>
    <a:srgbClr val="8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94660"/>
  </p:normalViewPr>
  <p:slideViewPr>
    <p:cSldViewPr>
      <p:cViewPr>
        <p:scale>
          <a:sx n="60" d="100"/>
          <a:sy n="60" d="100"/>
        </p:scale>
        <p:origin x="-105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5085-1B16-424C-89AD-22A11835E514}" type="datetimeFigureOut">
              <a:rPr lang="en-US" smtClean="0"/>
              <a:pPr/>
              <a:t>11/15/2011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54C-604F-46D7-BCA4-898CC0DCF7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5085-1B16-424C-89AD-22A11835E514}" type="datetimeFigureOut">
              <a:rPr lang="en-US" smtClean="0"/>
              <a:pPr/>
              <a:t>11/15/2011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54C-604F-46D7-BCA4-898CC0DCF7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5085-1B16-424C-89AD-22A11835E514}" type="datetimeFigureOut">
              <a:rPr lang="en-US" smtClean="0"/>
              <a:pPr/>
              <a:t>11/15/2011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54C-604F-46D7-BCA4-898CC0DCF7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5085-1B16-424C-89AD-22A11835E514}" type="datetimeFigureOut">
              <a:rPr lang="en-US" smtClean="0"/>
              <a:pPr/>
              <a:t>11/15/2011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54C-604F-46D7-BCA4-898CC0DCF7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5085-1B16-424C-89AD-22A11835E514}" type="datetimeFigureOut">
              <a:rPr lang="en-US" smtClean="0"/>
              <a:pPr/>
              <a:t>11/15/2011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54C-604F-46D7-BCA4-898CC0DCF7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5085-1B16-424C-89AD-22A11835E514}" type="datetimeFigureOut">
              <a:rPr lang="en-US" smtClean="0"/>
              <a:pPr/>
              <a:t>11/15/2011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54C-604F-46D7-BCA4-898CC0DCF7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5085-1B16-424C-89AD-22A11835E514}" type="datetimeFigureOut">
              <a:rPr lang="en-US" smtClean="0"/>
              <a:pPr/>
              <a:t>11/15/2011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54C-604F-46D7-BCA4-898CC0DCF7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5085-1B16-424C-89AD-22A11835E514}" type="datetimeFigureOut">
              <a:rPr lang="en-US" smtClean="0"/>
              <a:pPr/>
              <a:t>11/15/2011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54C-604F-46D7-BCA4-898CC0DCF7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5085-1B16-424C-89AD-22A11835E514}" type="datetimeFigureOut">
              <a:rPr lang="en-US" smtClean="0"/>
              <a:pPr/>
              <a:t>11/15/2011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54C-604F-46D7-BCA4-898CC0DCF7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5085-1B16-424C-89AD-22A11835E514}" type="datetimeFigureOut">
              <a:rPr lang="en-US" smtClean="0"/>
              <a:pPr/>
              <a:t>11/15/2011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54C-604F-46D7-BCA4-898CC0DCF7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5085-1B16-424C-89AD-22A11835E514}" type="datetimeFigureOut">
              <a:rPr lang="en-US" smtClean="0"/>
              <a:pPr/>
              <a:t>11/15/2011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54C-604F-46D7-BCA4-898CC0DCF7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85085-1B16-424C-89AD-22A11835E514}" type="datetimeFigureOut">
              <a:rPr lang="en-US" smtClean="0"/>
              <a:pPr/>
              <a:t>11/15/2011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B54C-604F-46D7-BCA4-898CC0DCF7A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image" Target="../media/image2.png"/><Relationship Id="rId12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3.png"/><Relationship Id="rId5" Type="http://schemas.openxmlformats.org/officeDocument/2006/relationships/slide" Target="slide11.xml"/><Relationship Id="rId10" Type="http://schemas.openxmlformats.org/officeDocument/2006/relationships/slide" Target="slide2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2.xml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slide" Target="slide1.xml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3.xml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slide" Target="slide1.xml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1.xml"/><Relationship Id="rId3" Type="http://schemas.openxmlformats.org/officeDocument/2006/relationships/slide" Target="slide16.xml"/><Relationship Id="rId7" Type="http://schemas.openxmlformats.org/officeDocument/2006/relationships/slide" Target="slide4.xml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2.xml"/><Relationship Id="rId5" Type="http://schemas.openxmlformats.org/officeDocument/2006/relationships/slide" Target="slide17.xml"/><Relationship Id="rId10" Type="http://schemas.openxmlformats.org/officeDocument/2006/relationships/slide" Target="slide14.xml"/><Relationship Id="rId4" Type="http://schemas.openxmlformats.org/officeDocument/2006/relationships/slide" Target="slide15.xml"/><Relationship Id="rId9" Type="http://schemas.openxmlformats.org/officeDocument/2006/relationships/slide" Target="slide3.xml"/><Relationship Id="rId1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slide" Target="slide3.xml"/><Relationship Id="rId9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slide" Target="slide1.xml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5.pn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slide" Target="slide1.xml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6.pn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slide" Target="slide1.xml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7.pn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slide" Target="slide1.xml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slide" Target="slide1.xml"/><Relationship Id="rId5" Type="http://schemas.openxmlformats.org/officeDocument/2006/relationships/slide" Target="slide4.xml"/><Relationship Id="rId10" Type="http://schemas.openxmlformats.org/officeDocument/2006/relationships/image" Target="../media/image3.png"/><Relationship Id="rId4" Type="http://schemas.openxmlformats.org/officeDocument/2006/relationships/slide" Target="slide9.xml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8.pn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slide" Target="slide1.xml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ction Button: Custom 68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Process 38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6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8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68" name="Group 67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Multiply 13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lowchart: Process 16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62" name="TextBox 61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1034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71" name="Flowchart: Process 70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05000" y="21336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Welcome</a:t>
            </a:r>
            <a:r>
              <a:rPr lang="en-US" dirty="0" smtClean="0"/>
              <a:t> to our revolutionary instant </a:t>
            </a:r>
            <a:r>
              <a:rPr lang="en-US" dirty="0"/>
              <a:t>C</a:t>
            </a:r>
            <a:r>
              <a:rPr lang="en-US" dirty="0" smtClean="0"/>
              <a:t>++ grader. To get started, create a new file or open an existing file. For more information on how to use this program please click on the “Help” button.</a:t>
            </a:r>
            <a:endParaRPr lang="en-GB" dirty="0"/>
          </a:p>
        </p:txBody>
      </p:sp>
      <p:grpSp>
        <p:nvGrpSpPr>
          <p:cNvPr id="47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48" name="Round Diagonal Corner Rectangle 47">
              <a:hlinkClick r:id="rId3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8" descr="http://findicons.com/files/icons/1938/xp_icandy_1/128/closed_folder_yellow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50" name="4-Point Star 49">
              <a:hlinkClick r:id="rId5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52" name="Round Diagonal Corner Rectangle 51">
              <a:hlinkClick r:id="rId5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hlinkClick r:id="rId5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56" name="Round Diagonal Corner Rectangle 55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hlinkClick r:id="rId6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61" name="Round Diagonal Corner Rectangle 60">
              <a:hlinkClick r:id="rId7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3" name="Picture 20" descr="C:\Users\Francesca\AppData\Local\Microsoft\Windows\Temporary Internet Files\Content.IE5\ZK75NFXS\MC900432614[1]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6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67" name="Round Diagonal Corner Rectangle 66">
              <a:hlinkClick r:id="rId9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ight Arrow 69">
              <a:hlinkClick r:id="rId9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hlinkClick r:id="rId9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75" name="Round Diagonal Corner Rectangle 74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7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Custom 1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Process 3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28" name="TextBox 27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29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30" name="Flowchart: Process 29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57400" y="2819400"/>
            <a:ext cx="2971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C:\Users\Francesca\Documen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29766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select a folder containing the cpp files you would like to grade:</a:t>
            </a:r>
            <a:endParaRPr lang="en-GB" dirty="0"/>
          </a:p>
        </p:txBody>
      </p:sp>
      <p:sp>
        <p:nvSpPr>
          <p:cNvPr id="46" name="Rounded Rectangle 45">
            <a:hlinkClick r:id="rId3" action="ppaction://hlinksldjump"/>
          </p:cNvPr>
          <p:cNvSpPr/>
          <p:nvPr/>
        </p:nvSpPr>
        <p:spPr>
          <a:xfrm>
            <a:off x="5257800" y="27432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GB" dirty="0"/>
          </a:p>
        </p:txBody>
      </p:sp>
      <p:sp>
        <p:nvSpPr>
          <p:cNvPr id="47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057400" y="3962400"/>
            <a:ext cx="2971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C:\Users\Francesca\Documen</a:t>
            </a:r>
            <a:endParaRPr lang="en-GB" dirty="0"/>
          </a:p>
        </p:txBody>
      </p:sp>
      <p:sp>
        <p:nvSpPr>
          <p:cNvPr id="50" name="Rounded Rectangle 49">
            <a:hlinkClick r:id="rId4" action="ppaction://hlinksldjump"/>
          </p:cNvPr>
          <p:cNvSpPr/>
          <p:nvPr/>
        </p:nvSpPr>
        <p:spPr>
          <a:xfrm>
            <a:off x="5257800" y="38862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981200" y="351686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Then, select a text file containing the answers:</a:t>
            </a:r>
            <a:endParaRPr lang="en-GB" dirty="0"/>
          </a:p>
        </p:txBody>
      </p:sp>
      <p:sp>
        <p:nvSpPr>
          <p:cNvPr id="52" name="Rounded Rectangle 51">
            <a:hlinkClick r:id="rId5" action="ppaction://hlinksldjump"/>
          </p:cNvPr>
          <p:cNvSpPr/>
          <p:nvPr/>
        </p:nvSpPr>
        <p:spPr>
          <a:xfrm>
            <a:off x="5257800" y="48768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</a:t>
            </a:r>
            <a:endParaRPr lang="en-GB" dirty="0"/>
          </a:p>
        </p:txBody>
      </p:sp>
      <p:grpSp>
        <p:nvGrpSpPr>
          <p:cNvPr id="53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54" name="Round Diagonal Corner Rectangle 53">
              <a:hlinkClick r:id="rId6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5" name="Picture 8" descr="http://findicons.com/files/icons/1938/xp_icandy_1/128/closed_folder_yellow.png">
              <a:hlinkClick r:id="rId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56" name="4-Point Star 55">
              <a:hlinkClick r:id="rId8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58" name="Round Diagonal Corner Rectangle 57">
              <a:hlinkClick r:id="rId8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>
              <a:hlinkClick r:id="rId8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61" name="Round Diagonal Corner Rectangle 60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hlinkClick r:id="rId9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64" name="Round Diagonal Corner Rectangle 63">
              <a:hlinkClick r:id="rId10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5" name="Picture 20" descr="C:\Users\Francesca\AppData\Local\Microsoft\Windows\Temporary Internet Files\Content.IE5\ZK75NFXS\MC900432614[1]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6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67" name="Round Diagonal Corner Rectangle 66">
              <a:hlinkClick r:id="rId12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ight Arrow 67">
              <a:hlinkClick r:id="rId12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hlinkClick r:id="rId12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71" name="Round Diagonal Corner Rectangle 70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2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ocess 5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lowchart: Process 16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27" name="TextBox 26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28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29" name="Flowchart: Process 28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2057400" y="2209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RESULTS: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2133600" y="2895600"/>
            <a:ext cx="6324600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Jake.cpp 						Fail</a:t>
            </a:r>
          </a:p>
          <a:p>
            <a:endParaRPr lang="en-US" dirty="0" smtClean="0"/>
          </a:p>
          <a:p>
            <a:r>
              <a:rPr lang="en-US" dirty="0" smtClean="0"/>
              <a:t>Blake_numbers.cpp					Hang</a:t>
            </a:r>
          </a:p>
          <a:p>
            <a:endParaRPr lang="en-US" dirty="0" smtClean="0"/>
          </a:p>
          <a:p>
            <a:r>
              <a:rPr lang="en-US" dirty="0" smtClean="0"/>
              <a:t>Casey.cpp				                  Pass	</a:t>
            </a:r>
          </a:p>
          <a:p>
            <a:r>
              <a:rPr lang="en-US" dirty="0" smtClean="0"/>
              <a:t>Numberplay.cpp					 Pass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7" name="Rounded Rectangle 46">
            <a:hlinkClick r:id="rId3" action="ppaction://hlinksldjump"/>
          </p:cNvPr>
          <p:cNvSpPr/>
          <p:nvPr/>
        </p:nvSpPr>
        <p:spPr>
          <a:xfrm>
            <a:off x="7162800" y="59436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As</a:t>
            </a:r>
            <a:endParaRPr lang="en-GB" dirty="0"/>
          </a:p>
        </p:txBody>
      </p:sp>
      <p:grpSp>
        <p:nvGrpSpPr>
          <p:cNvPr id="48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49" name="Round Diagonal Corner Rectangle 48">
              <a:hlinkClick r:id="rId4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0" name="Picture 8" descr="http://findicons.com/files/icons/1938/xp_icandy_1/128/closed_folder_yellow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51" name="4-Point Star 50">
              <a:hlinkClick r:id="rId6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53" name="Round Diagonal Corner Rectangle 52">
              <a:hlinkClick r:id="rId6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hlinkClick r:id="rId6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56" name="Round Diagonal Corner Rectangle 55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hlinkClick r:id="rId7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8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59" name="Round Diagonal Corner Rectangle 58">
              <a:hlinkClick r:id="rId8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0" name="Picture 20" descr="C:\Users\Francesca\AppData\Local\Microsoft\Windows\Temporary Internet Files\Content.IE5\ZK75NFXS\MC900432614[1]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1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62" name="Round Diagonal Corner Rectangle 61">
              <a:hlinkClick r:id="rId10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ight Arrow 62">
              <a:hlinkClick r:id="rId10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hlinkClick r:id="rId10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66" name="Round Diagonal Corner Rectangle 65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7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Custom 1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Process 3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28" name="TextBox 27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29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30" name="Flowchart: Process 29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5" name="Rounded Rectangle 54">
            <a:hlinkClick r:id="rId3" action="ppaction://hlinksldjump"/>
          </p:cNvPr>
          <p:cNvSpPr/>
          <p:nvPr/>
        </p:nvSpPr>
        <p:spPr>
          <a:xfrm>
            <a:off x="2286000" y="38100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10</a:t>
            </a:r>
            <a:endParaRPr lang="en-GB" dirty="0"/>
          </a:p>
        </p:txBody>
      </p:sp>
      <p:sp>
        <p:nvSpPr>
          <p:cNvPr id="101" name="Rounded Rectangle 100">
            <a:hlinkClick r:id="rId3" action="ppaction://hlinksldjump"/>
          </p:cNvPr>
          <p:cNvSpPr/>
          <p:nvPr/>
        </p:nvSpPr>
        <p:spPr>
          <a:xfrm>
            <a:off x="2286000" y="29718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9</a:t>
            </a:r>
            <a:endParaRPr lang="en-GB" dirty="0"/>
          </a:p>
        </p:txBody>
      </p:sp>
      <p:sp>
        <p:nvSpPr>
          <p:cNvPr id="102" name="Rounded Rectangle 101">
            <a:hlinkClick r:id="rId3" action="ppaction://hlinksldjump"/>
          </p:cNvPr>
          <p:cNvSpPr/>
          <p:nvPr/>
        </p:nvSpPr>
        <p:spPr>
          <a:xfrm>
            <a:off x="2286000" y="46482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11</a:t>
            </a:r>
            <a:endParaRPr lang="en-GB" dirty="0"/>
          </a:p>
        </p:txBody>
      </p:sp>
      <p:sp>
        <p:nvSpPr>
          <p:cNvPr id="103" name="Rounded Rectangle 102">
            <a:hlinkClick r:id="rId3" action="ppaction://hlinksldjump"/>
          </p:cNvPr>
          <p:cNvSpPr/>
          <p:nvPr/>
        </p:nvSpPr>
        <p:spPr>
          <a:xfrm>
            <a:off x="2286000" y="54864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12</a:t>
            </a:r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2209800" y="2209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grade level you would like to save the results under:</a:t>
            </a:r>
            <a:endParaRPr lang="en-GB" dirty="0"/>
          </a:p>
        </p:txBody>
      </p:sp>
      <p:grpSp>
        <p:nvGrpSpPr>
          <p:cNvPr id="105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106" name="Round Diagonal Corner Rectangle 105">
              <a:hlinkClick r:id="rId4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7" name="Picture 8" descr="http://findicons.com/files/icons/1938/xp_icandy_1/128/closed_folder_yellow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108" name="4-Point Star 107">
              <a:hlinkClick r:id="rId6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110" name="Round Diagonal Corner Rectangle 109">
              <a:hlinkClick r:id="rId6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TextBox 110">
              <a:hlinkClick r:id="rId6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2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113" name="Round Diagonal Corner Rectangle 112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hlinkClick r:id="rId7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116" name="Round Diagonal Corner Rectangle 115">
              <a:hlinkClick r:id="rId8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20" descr="C:\Users\Francesca\AppData\Local\Microsoft\Windows\Temporary Internet Files\Content.IE5\ZK75NFXS\MC900432614[1]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118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119" name="Round Diagonal Corner Rectangle 118">
              <a:hlinkClick r:id="rId10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ight Arrow 119">
              <a:hlinkClick r:id="rId10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hlinkClick r:id="rId10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123" name="Round Diagonal Corner Rectangle 122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4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Process 6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11" name="Round Same Side Corner Rectangle 10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lowchart: Process 17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28" name="TextBox 27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29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30" name="Flowchart: Process 29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981200" y="22860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results have been saved. </a:t>
            </a:r>
          </a:p>
          <a:p>
            <a:endParaRPr lang="en-US" dirty="0" smtClean="0"/>
          </a:p>
          <a:p>
            <a:r>
              <a:rPr lang="en-US" dirty="0" smtClean="0"/>
              <a:t>If you would like to view the current status of your students click on the “Grades” tab. </a:t>
            </a:r>
          </a:p>
          <a:p>
            <a:endParaRPr lang="en-US" dirty="0" smtClean="0"/>
          </a:p>
          <a:p>
            <a:r>
              <a:rPr lang="en-US" dirty="0" smtClean="0"/>
              <a:t>To grade more quizzes click on “New File”.</a:t>
            </a:r>
            <a:endParaRPr lang="en-GB" dirty="0"/>
          </a:p>
        </p:txBody>
      </p:sp>
      <p:grpSp>
        <p:nvGrpSpPr>
          <p:cNvPr id="50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51" name="Round Diagonal Corner Rectangle 50">
              <a:hlinkClick r:id="rId3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2" name="Picture 8" descr="http://findicons.com/files/icons/1938/xp_icandy_1/128/closed_folder_yellow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53" name="4-Point Star 52">
              <a:hlinkClick r:id="rId5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55" name="Round Diagonal Corner Rectangle 54">
              <a:hlinkClick r:id="rId5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>
              <a:hlinkClick r:id="rId5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58" name="Round Diagonal Corner Rectangle 57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hlinkClick r:id="rId6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61" name="Round Diagonal Corner Rectangle 60">
              <a:hlinkClick r:id="rId7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0" descr="C:\Users\Francesca\AppData\Local\Microsoft\Windows\Temporary Internet Files\Content.IE5\ZK75NFXS\MC900432614[1]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3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64" name="Round Diagonal Corner Rectangle 63">
              <a:hlinkClick r:id="rId9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ight Arrow 64">
              <a:hlinkClick r:id="rId9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hlinkClick r:id="rId9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68" name="Round Diagonal Corner Rectangle 67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9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Custom 1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Process 3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 26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28" name="TextBox 27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29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30" name="Flowchart: Process 29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5" name="Rounded Rectangle 54">
            <a:hlinkClick r:id="rId3" action="ppaction://hlinksldjump"/>
          </p:cNvPr>
          <p:cNvSpPr/>
          <p:nvPr/>
        </p:nvSpPr>
        <p:spPr>
          <a:xfrm>
            <a:off x="2286000" y="38100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10</a:t>
            </a:r>
            <a:endParaRPr lang="en-GB" dirty="0"/>
          </a:p>
        </p:txBody>
      </p:sp>
      <p:sp>
        <p:nvSpPr>
          <p:cNvPr id="101" name="Rounded Rectangle 100">
            <a:hlinkClick r:id="rId4" action="ppaction://hlinksldjump"/>
          </p:cNvPr>
          <p:cNvSpPr/>
          <p:nvPr/>
        </p:nvSpPr>
        <p:spPr>
          <a:xfrm>
            <a:off x="2286000" y="29718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9</a:t>
            </a:r>
            <a:endParaRPr lang="en-GB" dirty="0"/>
          </a:p>
        </p:txBody>
      </p:sp>
      <p:sp>
        <p:nvSpPr>
          <p:cNvPr id="102" name="Rounded Rectangle 101">
            <a:hlinkClick r:id="rId5" action="ppaction://hlinksldjump"/>
          </p:cNvPr>
          <p:cNvSpPr/>
          <p:nvPr/>
        </p:nvSpPr>
        <p:spPr>
          <a:xfrm>
            <a:off x="2286000" y="46482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11</a:t>
            </a:r>
            <a:endParaRPr lang="en-GB" dirty="0"/>
          </a:p>
        </p:txBody>
      </p:sp>
      <p:sp>
        <p:nvSpPr>
          <p:cNvPr id="103" name="Rounded Rectangle 102">
            <a:hlinkClick r:id="rId6" action="ppaction://hlinksldjump"/>
          </p:cNvPr>
          <p:cNvSpPr/>
          <p:nvPr/>
        </p:nvSpPr>
        <p:spPr>
          <a:xfrm>
            <a:off x="2286000" y="54864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12</a:t>
            </a:r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2209800" y="2209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 grade level would you like view: </a:t>
            </a:r>
            <a:endParaRPr lang="en-GB" dirty="0"/>
          </a:p>
        </p:txBody>
      </p:sp>
      <p:grpSp>
        <p:nvGrpSpPr>
          <p:cNvPr id="49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50" name="Round Diagonal Corner Rectangle 49">
              <a:hlinkClick r:id="rId7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8" descr="http://findicons.com/files/icons/1938/xp_icandy_1/128/closed_folder_yellow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52" name="4-Point Star 51">
              <a:hlinkClick r:id="rId9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54" name="Round Diagonal Corner Rectangle 53">
              <a:hlinkClick r:id="rId9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>
              <a:hlinkClick r:id="rId9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58" name="Round Diagonal Corner Rectangle 57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hlinkClick r:id="rId10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61" name="Round Diagonal Corner Rectangle 60">
              <a:hlinkClick r:id="rId11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0" descr="C:\Users\Francesca\AppData\Local\Microsoft\Windows\Temporary Internet Files\Content.IE5\ZK75NFXS\MC900432614[1]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3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64" name="Round Diagonal Corner Rectangle 63">
              <a:hlinkClick r:id="rId13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ight Arrow 64">
              <a:hlinkClick r:id="rId13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hlinkClick r:id="rId13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68" name="Round Diagonal Corner Rectangle 67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9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ocess 5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lowchart: Process 16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27" name="TextBox 26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28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29" name="Flowchart: Process 28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286000" y="290068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(Average)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286000" y="2286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Grade 9: Freshmen</a:t>
            </a:r>
            <a:endParaRPr lang="en-GB" dirty="0"/>
          </a:p>
        </p:txBody>
      </p:sp>
      <p:grpSp>
        <p:nvGrpSpPr>
          <p:cNvPr id="49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50" name="Round Diagonal Corner Rectangle 49">
              <a:hlinkClick r:id="rId3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8" descr="http://findicons.com/files/icons/1938/xp_icandy_1/128/closed_folder_yellow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52" name="4-Point Star 51">
              <a:hlinkClick r:id="rId5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54" name="Round Diagonal Corner Rectangle 53">
              <a:hlinkClick r:id="rId5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hlinkClick r:id="rId5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6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57" name="Round Diagonal Corner Rectangle 56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hlinkClick r:id="rId6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60" name="Round Diagonal Corner Rectangle 59">
              <a:hlinkClick r:id="rId7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1" name="Picture 20" descr="C:\Users\Francesca\AppData\Local\Microsoft\Windows\Temporary Internet Files\Content.IE5\ZK75NFXS\MC900432614[1]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2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63" name="Round Diagonal Corner Rectangle 62">
              <a:hlinkClick r:id="rId9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ight Arrow 63">
              <a:hlinkClick r:id="rId9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hlinkClick r:id="rId9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67" name="Round Diagonal Corner Rectangle 66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8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ocess 5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" name="Group 8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lowchart: Process 16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 25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27" name="TextBox 26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28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29" name="Flowchart: Process 28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286000" y="290068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(Average)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286000" y="2286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Grade 10: Sophomores</a:t>
            </a:r>
            <a:endParaRPr lang="en-GB" dirty="0"/>
          </a:p>
        </p:txBody>
      </p:sp>
      <p:grpSp>
        <p:nvGrpSpPr>
          <p:cNvPr id="45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46" name="Round Diagonal Corner Rectangle 45">
              <a:hlinkClick r:id="rId3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8" descr="http://findicons.com/files/icons/1938/xp_icandy_1/128/closed_folder_yellow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50" name="4-Point Star 49">
              <a:hlinkClick r:id="rId5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52" name="Round Diagonal Corner Rectangle 51">
              <a:hlinkClick r:id="rId5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hlinkClick r:id="rId5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55" name="Round Diagonal Corner Rectangle 54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hlinkClick r:id="rId6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58" name="Round Diagonal Corner Rectangle 57">
              <a:hlinkClick r:id="rId7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9" name="Picture 20" descr="C:\Users\Francesca\AppData\Local\Microsoft\Windows\Temporary Internet Files\Content.IE5\ZK75NFXS\MC900432614[1]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0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61" name="Round Diagonal Corner Rectangle 60">
              <a:hlinkClick r:id="rId9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ight Arrow 61">
              <a:hlinkClick r:id="rId9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hlinkClick r:id="rId9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65" name="Round Diagonal Corner Rectangle 64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6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ocess 5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" name="Group 8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lowchart: Process 16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 25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27" name="TextBox 26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28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29" name="Flowchart: Process 28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286000" y="290068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(Average)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286000" y="2286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Grade 11: Juniors</a:t>
            </a:r>
            <a:endParaRPr lang="en-GB" dirty="0"/>
          </a:p>
        </p:txBody>
      </p:sp>
      <p:grpSp>
        <p:nvGrpSpPr>
          <p:cNvPr id="45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46" name="Round Diagonal Corner Rectangle 45">
              <a:hlinkClick r:id="rId3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8" descr="http://findicons.com/files/icons/1938/xp_icandy_1/128/closed_folder_yellow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50" name="4-Point Star 49">
              <a:hlinkClick r:id="rId5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52" name="Round Diagonal Corner Rectangle 51">
              <a:hlinkClick r:id="rId5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hlinkClick r:id="rId5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55" name="Round Diagonal Corner Rectangle 54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hlinkClick r:id="rId6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58" name="Round Diagonal Corner Rectangle 57">
              <a:hlinkClick r:id="rId7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9" name="Picture 20" descr="C:\Users\Francesca\AppData\Local\Microsoft\Windows\Temporary Internet Files\Content.IE5\ZK75NFXS\MC900432614[1]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0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61" name="Round Diagonal Corner Rectangle 60">
              <a:hlinkClick r:id="rId9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ight Arrow 61">
              <a:hlinkClick r:id="rId9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hlinkClick r:id="rId9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65" name="Round Diagonal Corner Rectangle 64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6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ocess 5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" name="Group 8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lowchart: Process 16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20" name="Round Diagonal Corner Rectangle 19">
              <a:hlinkClick r:id="rId2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8" descr="http://findicons.com/files/icons/1938/xp_icandy_1/128/closed_folder_yellow.pn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22" name="4-Point Star 21">
              <a:hlinkClick r:id="rId4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24" name="Round Diagonal Corner Rectangle 23">
              <a:hlinkClick r:id="rId4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hlinkClick r:id="rId4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27" name="TextBox 26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28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29" name="Flowchart: Process 28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3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31" name="Round Diagonal Corner Rectangle 30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hlinkClick r:id="rId6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37" name="Round Diagonal Corner Rectangle 36">
              <a:hlinkClick r:id="rId7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8" name="Picture 20" descr="C:\Users\Francesca\AppData\Local\Microsoft\Windows\Temporary Internet Files\Content.IE5\ZK75NFXS\MC900432614[1]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33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40" name="Round Diagonal Corner Rectangle 39">
              <a:hlinkClick r:id="rId9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ight Arrow 40">
              <a:hlinkClick r:id="rId9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hlinkClick r:id="rId9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286000" y="290068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 (Average)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286000" y="2286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Grade12: Seniors</a:t>
            </a:r>
            <a:endParaRPr lang="en-GB" dirty="0"/>
          </a:p>
        </p:txBody>
      </p:sp>
      <p:grpSp>
        <p:nvGrpSpPr>
          <p:cNvPr id="46" name="Group 45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18" name="Round Diagonal Corner Rectangle 17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0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ction Button: Custom 42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Process 44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49" name="Round Same Side Corner Rectangle 48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0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Multiply 53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Flowchart: Process 55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69" name="TextBox 68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70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71" name="Flowchart: Process 70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981200" y="2819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1981200" y="3429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1981200" y="3962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1981200" y="44958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1981200" y="5029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9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80" name="Round Diagonal Corner Rectangle 79">
              <a:hlinkClick r:id="rId3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1" name="Picture 8" descr="http://findicons.com/files/icons/1938/xp_icandy_1/128/closed_folder_yellow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94" name="4-Point Star 93">
              <a:hlinkClick r:id="rId5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96" name="Round Diagonal Corner Rectangle 95">
              <a:hlinkClick r:id="rId5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hlinkClick r:id="rId5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8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99" name="Round Diagonal Corner Rectangle 98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>
              <a:hlinkClick r:id="rId6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1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102" name="Round Diagonal Corner Rectangle 101">
              <a:hlinkClick r:id="rId7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3" name="Picture 20" descr="C:\Users\Francesca\AppData\Local\Microsoft\Windows\Temporary Internet Files\Content.IE5\ZK75NFXS\MC900432614[1]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104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105" name="Round Diagonal Corner Rectangle 104">
              <a:hlinkClick r:id="rId9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ight Arrow 105">
              <a:hlinkClick r:id="rId9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hlinkClick r:id="rId9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109" name="Round Diagonal Corner Rectangle 108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0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  <p:sp>
        <p:nvSpPr>
          <p:cNvPr id="111" name="TextBox 110"/>
          <p:cNvSpPr txBox="1"/>
          <p:nvPr/>
        </p:nvSpPr>
        <p:spPr>
          <a:xfrm>
            <a:off x="1828800" y="21452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Options: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ction Button: Custom 47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Process 49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80" name="Group 79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81" name="Round Same Side Corner Rectangle 80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Multiply 85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Flowchart: Process 87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101" name="TextBox 100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102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103" name="Flowchart: Process 102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5000" y="21336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Welcome</a:t>
            </a:r>
            <a:r>
              <a:rPr lang="en-US" dirty="0" smtClean="0"/>
              <a:t> to our revolutionary instant </a:t>
            </a:r>
            <a:r>
              <a:rPr lang="en-US" dirty="0"/>
              <a:t>C</a:t>
            </a:r>
            <a:r>
              <a:rPr lang="en-US" dirty="0" smtClean="0"/>
              <a:t>++ grader. To get started, create a new file or open an existing file. For more information on how to use this program please click on the “Help” button.</a:t>
            </a:r>
            <a:endParaRPr lang="en-GB" dirty="0"/>
          </a:p>
        </p:txBody>
      </p:sp>
      <p:sp>
        <p:nvSpPr>
          <p:cNvPr id="16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lowchart: Process 40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2" name="Rounded Rectangular Callout 51"/>
          <p:cNvSpPr/>
          <p:nvPr/>
        </p:nvSpPr>
        <p:spPr>
          <a:xfrm>
            <a:off x="2057400" y="533400"/>
            <a:ext cx="2362200" cy="914400"/>
          </a:xfrm>
          <a:prstGeom prst="wedgeRoundRectCallout">
            <a:avLst>
              <a:gd name="adj1" fmla="val -84832"/>
              <a:gd name="adj2" fmla="val 83395"/>
              <a:gd name="adj3" fmla="val 16667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 to create a new test-scenario </a:t>
            </a:r>
            <a:endParaRPr lang="en-GB" dirty="0"/>
          </a:p>
        </p:txBody>
      </p:sp>
      <p:sp>
        <p:nvSpPr>
          <p:cNvPr id="54" name="Rounded Rectangular Callout 53"/>
          <p:cNvSpPr/>
          <p:nvPr/>
        </p:nvSpPr>
        <p:spPr>
          <a:xfrm>
            <a:off x="6172200" y="2819400"/>
            <a:ext cx="2362200" cy="914400"/>
          </a:xfrm>
          <a:prstGeom prst="wedgeRoundRectCallout">
            <a:avLst>
              <a:gd name="adj1" fmla="val -260471"/>
              <a:gd name="adj2" fmla="val -22574"/>
              <a:gd name="adj3" fmla="val 16667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view student’s grades click here. </a:t>
            </a:r>
            <a:endParaRPr lang="en-GB" dirty="0"/>
          </a:p>
        </p:txBody>
      </p:sp>
      <p:sp>
        <p:nvSpPr>
          <p:cNvPr id="55" name="Rounded Rectangular Callout 54"/>
          <p:cNvSpPr/>
          <p:nvPr/>
        </p:nvSpPr>
        <p:spPr>
          <a:xfrm>
            <a:off x="4495800" y="1371600"/>
            <a:ext cx="2362200" cy="914400"/>
          </a:xfrm>
          <a:prstGeom prst="wedgeRoundRectCallout">
            <a:avLst>
              <a:gd name="adj1" fmla="val -187724"/>
              <a:gd name="adj2" fmla="val 63632"/>
              <a:gd name="adj3" fmla="val 16667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save your results, click here</a:t>
            </a:r>
            <a:endParaRPr lang="en-GB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3657600" y="4114800"/>
            <a:ext cx="2362200" cy="914400"/>
          </a:xfrm>
          <a:prstGeom prst="wedgeRoundRectCallout">
            <a:avLst>
              <a:gd name="adj1" fmla="val -152430"/>
              <a:gd name="adj2" fmla="val -86755"/>
              <a:gd name="adj3" fmla="val 16667"/>
            </a:avLst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adjust the default options click here.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1905000" y="21336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Welcome</a:t>
            </a:r>
            <a:r>
              <a:rPr lang="en-US" dirty="0" smtClean="0"/>
              <a:t> to our revolutionary instant </a:t>
            </a:r>
            <a:r>
              <a:rPr lang="en-US" dirty="0"/>
              <a:t>C</a:t>
            </a:r>
            <a:r>
              <a:rPr lang="en-US" dirty="0" smtClean="0"/>
              <a:t>++ grader. To get started, create a new file or open an existing file. For more information on how to use this program please click on the “Help” button.</a:t>
            </a:r>
            <a:endParaRPr lang="en-GB" dirty="0"/>
          </a:p>
        </p:txBody>
      </p:sp>
      <p:grpSp>
        <p:nvGrpSpPr>
          <p:cNvPr id="59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60" name="Round Diagonal Corner Rectangle 59">
              <a:hlinkClick r:id="rId3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1" name="Picture 8" descr="http://findicons.com/files/icons/1938/xp_icandy_1/128/closed_folder_yellow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62" name="4-Point Star 61">
              <a:hlinkClick r:id="rId5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64" name="Round Diagonal Corner Rectangle 63">
              <a:hlinkClick r:id="rId5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64">
              <a:hlinkClick r:id="rId5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6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67" name="Round Diagonal Corner Rectangle 66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hlinkClick r:id="rId6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9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70" name="Round Diagonal Corner Rectangle 69">
              <a:hlinkClick r:id="rId7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1" name="Picture 20" descr="C:\Users\Francesca\AppData\Local\Microsoft\Windows\Temporary Internet Files\Content.IE5\ZK75NFXS\MC900432614[1]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72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73" name="Round Diagonal Corner Rectangle 72">
              <a:hlinkClick r:id="rId9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ight Arrow 73">
              <a:hlinkClick r:id="rId9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hlinkClick r:id="rId9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77" name="Round Diagonal Corner Rectangle 76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8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ocess 5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lowchart: Process 16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30" name="TextBox 29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31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32" name="Flowchart: Process 31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57400" y="2819400"/>
            <a:ext cx="2971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905000" y="2297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enter or  select a folder:</a:t>
            </a:r>
            <a:endParaRPr lang="en-GB" dirty="0"/>
          </a:p>
        </p:txBody>
      </p:sp>
      <p:sp>
        <p:nvSpPr>
          <p:cNvPr id="50" name="Rounded Rectangle 49">
            <a:hlinkClick r:id="rId3" action="ppaction://hlinksldjump"/>
          </p:cNvPr>
          <p:cNvSpPr/>
          <p:nvPr/>
        </p:nvSpPr>
        <p:spPr>
          <a:xfrm>
            <a:off x="5257800" y="27432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GB" dirty="0"/>
          </a:p>
        </p:txBody>
      </p:sp>
      <p:grpSp>
        <p:nvGrpSpPr>
          <p:cNvPr id="47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51" name="Round Diagonal Corner Rectangle 50">
              <a:hlinkClick r:id="rId4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2" name="Picture 8" descr="http://findicons.com/files/icons/1938/xp_icandy_1/128/closed_folder_yellow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53" name="4-Point Star 52">
              <a:hlinkClick r:id="rId6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55" name="Round Diagonal Corner Rectangle 54">
              <a:hlinkClick r:id="rId6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>
              <a:hlinkClick r:id="rId6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58" name="Round Diagonal Corner Rectangle 57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hlinkClick r:id="rId7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61" name="Round Diagonal Corner Rectangle 60">
              <a:hlinkClick r:id="rId8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0" descr="C:\Users\Francesca\AppData\Local\Microsoft\Windows\Temporary Internet Files\Content.IE5\ZK75NFXS\MC900432614[1]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3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64" name="Round Diagonal Corner Rectangle 63">
              <a:hlinkClick r:id="rId10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ight Arrow 64">
              <a:hlinkClick r:id="rId10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hlinkClick r:id="rId10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68" name="Round Diagonal Corner Rectangle 67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9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ction Button: Custom 78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Process 80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84" name="Group 83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85" name="Round Same Side Corner Rectangle 84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6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Multiply 89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Flowchart: Process 91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105" name="TextBox 104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106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107" name="Flowchart: Process 106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057400" y="2819400"/>
            <a:ext cx="2971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/>
          <p:cNvSpPr txBox="1"/>
          <p:nvPr/>
        </p:nvSpPr>
        <p:spPr>
          <a:xfrm>
            <a:off x="1905000" y="2297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enter or  select a folder:</a:t>
            </a:r>
            <a:endParaRPr lang="en-GB" dirty="0"/>
          </a:p>
        </p:txBody>
      </p:sp>
      <p:sp>
        <p:nvSpPr>
          <p:cNvPr id="123" name="Rounded Rectangle 122"/>
          <p:cNvSpPr/>
          <p:nvPr/>
        </p:nvSpPr>
        <p:spPr>
          <a:xfrm>
            <a:off x="5257800" y="27432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6875" t="16000" r="19375" b="10000"/>
          <a:stretch>
            <a:fillRect/>
          </a:stretch>
        </p:blipFill>
        <p:spPr bwMode="auto">
          <a:xfrm>
            <a:off x="3111844" y="1371600"/>
            <a:ext cx="469350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8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49" name="Round Diagonal Corner Rectangle 48">
              <a:hlinkClick r:id="rId4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0" name="Picture 8" descr="http://findicons.com/files/icons/1938/xp_icandy_1/128/closed_folder_yellow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51" name="4-Point Star 50">
              <a:hlinkClick r:id="rId6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53" name="Round Diagonal Corner Rectangle 52">
              <a:hlinkClick r:id="rId6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hlinkClick r:id="rId6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56" name="Round Diagonal Corner Rectangle 55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hlinkClick r:id="rId7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8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59" name="Round Diagonal Corner Rectangle 58">
              <a:hlinkClick r:id="rId8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0" name="Picture 20" descr="C:\Users\Francesca\AppData\Local\Microsoft\Windows\Temporary Internet Files\Content.IE5\ZK75NFXS\MC900432614[1]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1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62" name="Round Diagonal Corner Rectangle 61">
              <a:hlinkClick r:id="rId10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ight Arrow 62">
              <a:hlinkClick r:id="rId10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hlinkClick r:id="rId10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66" name="Round Diagonal Corner Rectangle 65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7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ocess 5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lowchart: Process 16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30" name="TextBox 29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31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32" name="Flowchart: Process 31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57400" y="2819400"/>
            <a:ext cx="2971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1905000" y="2297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enter or  select a folder: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5257800" y="27432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GB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/>
          <a:srcRect l="26875" t="16000" r="19375" b="10000"/>
          <a:stretch>
            <a:fillRect/>
          </a:stretch>
        </p:blipFill>
        <p:spPr bwMode="auto">
          <a:xfrm>
            <a:off x="3124200" y="1371600"/>
            <a:ext cx="469350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9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51" name="Round Diagonal Corner Rectangle 50">
              <a:hlinkClick r:id="rId4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2" name="Picture 8" descr="http://findicons.com/files/icons/1938/xp_icandy_1/128/closed_folder_yellow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53" name="4-Point Star 52">
              <a:hlinkClick r:id="rId6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55" name="Round Diagonal Corner Rectangle 54">
              <a:hlinkClick r:id="rId6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>
              <a:hlinkClick r:id="rId6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58" name="Round Diagonal Corner Rectangle 57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hlinkClick r:id="rId7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61" name="Round Diagonal Corner Rectangle 60">
              <a:hlinkClick r:id="rId8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0" descr="C:\Users\Francesca\AppData\Local\Microsoft\Windows\Temporary Internet Files\Content.IE5\ZK75NFXS\MC900432614[1]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3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64" name="Round Diagonal Corner Rectangle 63">
              <a:hlinkClick r:id="rId10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ight Arrow 64">
              <a:hlinkClick r:id="rId10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hlinkClick r:id="rId10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68" name="Round Diagonal Corner Rectangle 67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9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Process 6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11" name="Round Same Side Corner Rectangle 10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lowchart: Process 17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31" name="TextBox 30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32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33" name="Flowchart: Process 32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57400" y="2819400"/>
            <a:ext cx="2971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1905000" y="2297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enter or  select a folder:</a:t>
            </a:r>
            <a:endParaRPr lang="en-GB" dirty="0"/>
          </a:p>
        </p:txBody>
      </p:sp>
      <p:sp>
        <p:nvSpPr>
          <p:cNvPr id="49" name="Rounded Rectangle 48"/>
          <p:cNvSpPr/>
          <p:nvPr/>
        </p:nvSpPr>
        <p:spPr>
          <a:xfrm>
            <a:off x="5257800" y="27432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l="28125" t="10000" r="18125" b="16000"/>
          <a:stretch>
            <a:fillRect/>
          </a:stretch>
        </p:blipFill>
        <p:spPr bwMode="auto">
          <a:xfrm>
            <a:off x="3124200" y="1371601"/>
            <a:ext cx="4693507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0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51" name="Round Diagonal Corner Rectangle 50">
              <a:hlinkClick r:id="rId4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2" name="Picture 8" descr="http://findicons.com/files/icons/1938/xp_icandy_1/128/closed_folder_yellow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53" name="4-Point Star 52">
              <a:hlinkClick r:id="rId6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55" name="Round Diagonal Corner Rectangle 54">
              <a:hlinkClick r:id="rId6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>
              <a:hlinkClick r:id="rId6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58" name="Round Diagonal Corner Rectangle 57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hlinkClick r:id="rId7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61" name="Round Diagonal Corner Rectangle 60">
              <a:hlinkClick r:id="rId8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0" descr="C:\Users\Francesca\AppData\Local\Microsoft\Windows\Temporary Internet Files\Content.IE5\ZK75NFXS\MC900432614[1]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3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64" name="Round Diagonal Corner Rectangle 63">
              <a:hlinkClick r:id="rId10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ight Arrow 64">
              <a:hlinkClick r:id="rId10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hlinkClick r:id="rId10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68" name="Round Diagonal Corner Rectangle 67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9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ocess 5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lowchart: Process 16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30" name="TextBox 29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31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32" name="Flowchart: Process 31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57400" y="2819400"/>
            <a:ext cx="2971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C:\Users\Francesca\Documen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905000" y="229766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select a folder containing the cpp files you would like to grade:</a:t>
            </a:r>
            <a:endParaRPr lang="en-GB" dirty="0"/>
          </a:p>
        </p:txBody>
      </p:sp>
      <p:sp>
        <p:nvSpPr>
          <p:cNvPr id="48" name="Rounded Rectangle 47">
            <a:hlinkClick r:id="rId3" action="ppaction://hlinksldjump"/>
          </p:cNvPr>
          <p:cNvSpPr/>
          <p:nvPr/>
        </p:nvSpPr>
        <p:spPr>
          <a:xfrm>
            <a:off x="5257800" y="27432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GB" dirty="0"/>
          </a:p>
        </p:txBody>
      </p:sp>
      <p:sp>
        <p:nvSpPr>
          <p:cNvPr id="136" name="Rectangle 135"/>
          <p:cNvSpPr/>
          <p:nvPr/>
        </p:nvSpPr>
        <p:spPr>
          <a:xfrm>
            <a:off x="2057400" y="3962400"/>
            <a:ext cx="2971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ounded Rectangle 138">
            <a:hlinkClick r:id="rId4" action="ppaction://hlinksldjump"/>
          </p:cNvPr>
          <p:cNvSpPr/>
          <p:nvPr/>
        </p:nvSpPr>
        <p:spPr>
          <a:xfrm>
            <a:off x="5257800" y="38862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GB" dirty="0"/>
          </a:p>
        </p:txBody>
      </p:sp>
      <p:sp>
        <p:nvSpPr>
          <p:cNvPr id="140" name="TextBox 139"/>
          <p:cNvSpPr txBox="1"/>
          <p:nvPr/>
        </p:nvSpPr>
        <p:spPr>
          <a:xfrm>
            <a:off x="1981200" y="351686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Then, select a text file containing the answers:</a:t>
            </a:r>
            <a:endParaRPr lang="en-GB" dirty="0"/>
          </a:p>
        </p:txBody>
      </p:sp>
      <p:grpSp>
        <p:nvGrpSpPr>
          <p:cNvPr id="193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194" name="Round Diagonal Corner Rectangle 193">
              <a:hlinkClick r:id="rId5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5" name="Picture 8" descr="http://findicons.com/files/icons/1938/xp_icandy_1/128/closed_folder_yellow.png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196" name="4-Point Star 195">
              <a:hlinkClick r:id="rId7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7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198" name="Round Diagonal Corner Rectangle 197">
              <a:hlinkClick r:id="rId7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TextBox 198">
              <a:hlinkClick r:id="rId7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0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201" name="Round Diagonal Corner Rectangle 200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>
              <a:hlinkClick r:id="rId8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3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204" name="Round Diagonal Corner Rectangle 203">
              <a:hlinkClick r:id="rId9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" name="Picture 20" descr="C:\Users\Francesca\AppData\Local\Microsoft\Windows\Temporary Internet Files\Content.IE5\ZK75NFXS\MC900432614[1]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206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207" name="Round Diagonal Corner Rectangle 206">
              <a:hlinkClick r:id="rId11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ight Arrow 207">
              <a:hlinkClick r:id="rId11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ectangle 208">
              <a:hlinkClick r:id="rId11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211" name="Round Diagonal Corner Rectangle 210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2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0" y="304800"/>
            <a:ext cx="9144000" cy="6553200"/>
          </a:xfrm>
          <a:prstGeom prst="actionButtonBlank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00200" y="457200"/>
            <a:ext cx="73914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ocess 5"/>
          <p:cNvSpPr/>
          <p:nvPr/>
        </p:nvSpPr>
        <p:spPr>
          <a:xfrm>
            <a:off x="152400" y="457200"/>
            <a:ext cx="1295400" cy="62484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utoShape 2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data:image/jpg;base64,/9j/4AAQSkZJRgABAQAAAQABAAD/2wCEAAkGBhISEBUUEBASFBIUEhUVFRMUFBUUGRQVFRMVFBQWFRUcHDIqGBkjGRYVHzIiJycpLCwtFSoxQTAqNSYsLioBCQoKDgwOGg8PGDUlHiU1LC8pKzUsLDMsMSwsKioqLCwtKTU1KjUpKjUwNC40KSwqMDUsLCwsKik1LDYsLCwpLP/AABEIAGYAZgMBIgACEQEDEQH/xAAcAAEAAgIDAQAAAAAAAAAAAAAABQYDBwECBAj/xABEEAABAwIDBAQJCQUJAAAAAAABAAIDBBEFEiEGMUFRBxNhcRQiMkJSgZGhwRUjU2JygpKx0SUzdKPhJDRDk6KytMLT/8QAGgEBAAIDAQAAAAAAAAAAAAAAAAMFAQQGAv/EAC8RAAIBAgUCAwYHAAAAAAAAAAABAgMRBAUhMXESE0GxwTJRgZGh0SIjQlJh4fD/2gAMAwEAAhEDEQA/AN4oiIAiIgCIiAIiqW0VVWmtbFRzsYW03XZJGBzJXCXJlefKaCDvBFrIC2oq5g22bJJBBVROpas7opDdstt5gl3SDjbR3YrGgCIiAIiIAii9psfZRUslRIC4RgWaLXe5xDWNF+biAqnSYxj0zBIymw+NjxmayQylwadRmIkGtuwdylhSlNXXml5niU1Hc2Aiovhe0H0WGfzv/VYBtzXUc8TMXgp2QTuyNqIHOyxu4dYHOPi3I1uLXvqAbenh52vp80/pcwqkf8mbBRR2NbQU9IwPqJQwE2a3VzpHejGwavd2AKuu2gr6o/2WBtLEd0tQOslcObYWmzPvOP2VASFzVcnH7WH8Cf8AkBeFuyUkutTW1c194Ephb+CLKpjB9mYKcl0MQa5ws513OcQDexc4knVAZMZwCGqiMc8Ye3eOBaRqHNcNWuB1BCr4q63Dv3meuox52nhMI7eE7R6nfa3K6rHJCCgPPhWLw1MQlp5WyRnzmm9jxDhva4cQbEL2Kn4tskWyGeikNNU8XsF2S23Nni3SDt3jgQsuEbb/ADjYMQjFNUE5WuveGc8OqkO5x9B1jyzb0Ba0REBR+mJt8MPIVFOT3daFONrlF9LLL4TOeToT/PZ+qi6XE7tbr5rfyCs8NS7lLhv6pGhiavbnyi1eGqsbc18csXgnUieecExxk2EYGhmkcPJY29vrHxedsdfjzYYnyOuQxpNhvJ3Bo7SbAdpWXZHB3MDp6mxqZiHyHeG+hE36jBoPWeK8Vl2GrbmKEu9e+xl2R2FZTtY6Rz5pmsDOulcXkNHmR3PiM+qPernFTtaq/i+2NNSt+emjj5BzgCe5u8+pVSr6YYCbQRVEx5tZlB9biPyWgk5bG+5KO7NoZwOK5DwtLS9Ls5NmUYvydLc+sNaVZthNtqmqmfHUU3UgRh7D4/jguynymjQdillQqRj1Si0jxGrCTsmbFXBK6GYAKu7S7YwUrM0sgbfRo3ucfRY0auPcoSQma2sa0alaw2ox+Od7qenhFVIfFc21423+ld/1Fz3b1E120FXX1lPTyRvpqSpc4B2a0kmVpdZxHktNrWab67+C23gGy1PSMDYY2iwtew93JZaa3MXMexmHzQUUUU7sz2NtfXdckDUk6XtqTuXCnEWDJVOlJt8IqrcGMP4ZYz8FranxlrWNBd5rdBqdwW0ukOO+FVf8O8/hGb4LRVKV0uSQVSM0/C3qUebXXS1/PoWaGtFTUQxHSNhdUSEnTLCBlv2Z3NP3V4Mc6SZ6h5hw67WA5TOBmc7h82LaDt3qGmzPlMDCR14jjcR9EC98g+8erHcFsnBxHTRNjhaGtA80AXPM23qGvQVTFSbj+FaJGcPVVLDxSer1KNhex1Q52d1NNLId8koy3+88glXDC9j53ENqOqhh85sRBkcOLQ4Czb8SpkYn2rsMT7VsOc4rppwUfhqa35bl1Tk2+fQsVF1ULQ2GNkbRoAxob+W9QlfWftIOvuojf/PWH5T7VXtpsH8Lc09c9gy5HhpsHszZsptwv2qsqYScldbm/TxsE9dj1Y30jukf1GHM66W9jJ/hxnvHlnsHtC77P7DfOCoxCUzzkbnHRt+AG5o7B712wimgpWZYWgaWvxK8e1m1ZgpnFhPWP8RgG+7tNO3W3eVmGAf6j08apO0TnCZPlHHusZ/dqFuSOwsM3Ej2uPc4LbSp3Rdsz4JRNzj52Tx3ntdqf07gFcVX1pqc21t4cLYsIR6Y2YREUR7IXbVl8NrBzo6j29S+y+f6M6BfRW0EWaknb6UEo9sbgvnChk+bB+oD/pC6bIHrUXHqU2bK8Y/H0JGhma2Rzzv0aO4f1Uu3GuQPtVfpmL3sC6J0oN3aOeqSa0uSZxp3Ie0rj5afyb71Hri6x2oe4guyR+WpOTff+q6PxqTmB6l4My6Pcnbh7jKuZanGJfTI7rBZNicHdXYiwPJdHBaR5JJ8c+QPULn2KGxCpyMJ38hzPAD1rc3RZst4JRhz/wB9N47z2nf8B3BU2cYiNKl2o7y34/v7l/ldDql3H4eZdGNAAA3DRcoi5E6EIiIDHUx5mOHNpHtFl8uYe68UY5sZ/tC+pyvlimqY2EtJu4EtDW+MdHEbh3LoMjqRhOfU7aLzKzMYuUFZXJeFq9AK8lLFUyaQ0kpvxcMg9+vuU5RdHeKTbwyIdxcffZXFTM8NDed+NSljlteo72tyRjnrzT4lG3yntHrV+oOhFp1qamR54gOIHsbb4qz4Z0XUENiIQTzICrqmeQXsQb50+5u08m/fL5GlYq50htBDLJ9lun4jYe9S1Hsdic/kwNjB4uJJ9w+K3vTYTDH5ETB22+K9dlX1M4xM/ZsuF97m/Ty2hDwvyaiwPodm62OSqmDgx4fkAAFxu5k237+C22xgAAAsALBdkVZUqzqy6pu7N6EIwVoqyCIijPYREQBRTdlqUPc/qGZnG5Nt57kRASEVMxvksa3uACyo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0" y="0"/>
              <a:ext cx="9144000" cy="3048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9"/>
            <p:cNvGrpSpPr/>
            <p:nvPr/>
          </p:nvGrpSpPr>
          <p:grpSpPr>
            <a:xfrm>
              <a:off x="7848600" y="0"/>
              <a:ext cx="1066800" cy="228600"/>
              <a:chOff x="4648200" y="1676400"/>
              <a:chExt cx="1371600" cy="304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6482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054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562600" y="16764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5562600" y="1676400"/>
                <a:ext cx="457200" cy="304800"/>
              </a:xfrm>
              <a:prstGeom prst="mathMultiply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57800" y="1752600"/>
                <a:ext cx="152400" cy="1524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lowchart: Process 16"/>
              <p:cNvSpPr/>
              <p:nvPr/>
            </p:nvSpPr>
            <p:spPr>
              <a:xfrm>
                <a:off x="4724400" y="1859281"/>
                <a:ext cx="304800" cy="45719"/>
              </a:xfrm>
              <a:prstGeom prst="flowChartProcess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1905000" y="609600"/>
            <a:ext cx="5638800" cy="929446"/>
            <a:chOff x="1905000" y="609600"/>
            <a:chExt cx="5638800" cy="929446"/>
          </a:xfrm>
        </p:grpSpPr>
        <p:sp>
          <p:nvSpPr>
            <p:cNvPr id="30" name="TextBox 29"/>
            <p:cNvSpPr txBox="1"/>
            <p:nvPr/>
          </p:nvSpPr>
          <p:spPr>
            <a:xfrm>
              <a:off x="1905000" y="677272"/>
              <a:ext cx="5638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InstaGrader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©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Black" pitchFamily="34" charset="0"/>
                  <a:cs typeface="Courier New" pitchFamily="49" charset="0"/>
                </a:rPr>
                <a:t> </a:t>
              </a:r>
              <a:endParaRPr lang="en-GB" sz="5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itchFamily="34" charset="0"/>
                <a:cs typeface="Courier New" pitchFamily="49" charset="0"/>
              </a:endParaRPr>
            </a:p>
          </p:txBody>
        </p:sp>
        <p:pic>
          <p:nvPicPr>
            <p:cNvPr id="31" name="Picture 10" descr="http://www.wikihow.com/images/1/1e/Isometric_17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609600"/>
              <a:ext cx="685800" cy="788452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  <p:sp>
        <p:nvSpPr>
          <p:cNvPr id="32" name="Flowchart: Process 31"/>
          <p:cNvSpPr/>
          <p:nvPr/>
        </p:nvSpPr>
        <p:spPr>
          <a:xfrm>
            <a:off x="1600200" y="1828800"/>
            <a:ext cx="7391400" cy="487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57400" y="2819400"/>
            <a:ext cx="2971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C:\Users\Francesca\Documen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905000" y="229766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select a folder containing the cpp files you would like to grade: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5257800" y="27432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2057400" y="3962400"/>
            <a:ext cx="2971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257800" y="3886200"/>
            <a:ext cx="1295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1981200" y="351686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Then, select a text file containing the answers:</a:t>
            </a:r>
            <a:endParaRPr lang="en-GB" dirty="0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/>
          <a:srcRect l="10625" t="19000" r="35625" b="6908"/>
          <a:stretch>
            <a:fillRect/>
          </a:stretch>
        </p:blipFill>
        <p:spPr bwMode="auto">
          <a:xfrm>
            <a:off x="3124200" y="1447800"/>
            <a:ext cx="4953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5" name="Group 18"/>
          <p:cNvGrpSpPr/>
          <p:nvPr/>
        </p:nvGrpSpPr>
        <p:grpSpPr>
          <a:xfrm>
            <a:off x="457200" y="1479828"/>
            <a:ext cx="762000" cy="544286"/>
            <a:chOff x="304800" y="2971800"/>
            <a:chExt cx="1066800" cy="762000"/>
          </a:xfrm>
        </p:grpSpPr>
        <p:sp>
          <p:nvSpPr>
            <p:cNvPr id="56" name="Round Diagonal Corner Rectangle 55">
              <a:hlinkClick r:id="rId4" action="ppaction://hlinksldjump"/>
            </p:cNvPr>
            <p:cNvSpPr/>
            <p:nvPr/>
          </p:nvSpPr>
          <p:spPr>
            <a:xfrm>
              <a:off x="304800" y="2971800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8" descr="http://findicons.com/files/icons/1938/xp_icandy_1/128/closed_folder_yellow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/>
            <a:srcRect t="12500" r="18750"/>
            <a:stretch>
              <a:fillRect/>
            </a:stretch>
          </p:blipFill>
          <p:spPr bwMode="auto">
            <a:xfrm>
              <a:off x="571499" y="3124200"/>
              <a:ext cx="495301" cy="533401"/>
            </a:xfrm>
            <a:prstGeom prst="rect">
              <a:avLst/>
            </a:prstGeom>
            <a:noFill/>
          </p:spPr>
        </p:pic>
        <p:sp>
          <p:nvSpPr>
            <p:cNvPr id="58" name="4-Point Star 57">
              <a:hlinkClick r:id="rId6" action="ppaction://hlinksldjump"/>
            </p:cNvPr>
            <p:cNvSpPr/>
            <p:nvPr/>
          </p:nvSpPr>
          <p:spPr>
            <a:xfrm rot="997691">
              <a:off x="838200" y="3048000"/>
              <a:ext cx="381000" cy="381000"/>
            </a:xfrm>
            <a:prstGeom prst="star4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22"/>
          <p:cNvGrpSpPr/>
          <p:nvPr/>
        </p:nvGrpSpPr>
        <p:grpSpPr>
          <a:xfrm>
            <a:off x="457200" y="4114800"/>
            <a:ext cx="762000" cy="707886"/>
            <a:chOff x="304800" y="2712282"/>
            <a:chExt cx="1066800" cy="991040"/>
          </a:xfrm>
        </p:grpSpPr>
        <p:sp>
          <p:nvSpPr>
            <p:cNvPr id="60" name="Round Diagonal Corner Rectangle 59">
              <a:hlinkClick r:id="rId6" action="ppaction://hlinksldjump"/>
            </p:cNvPr>
            <p:cNvSpPr/>
            <p:nvPr/>
          </p:nvSpPr>
          <p:spPr>
            <a:xfrm>
              <a:off x="304800" y="2818962"/>
              <a:ext cx="1066800" cy="7620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hlinkClick r:id="rId6" action="ppaction://hlinksldjump"/>
            </p:cNvPr>
            <p:cNvSpPr txBox="1"/>
            <p:nvPr/>
          </p:nvSpPr>
          <p:spPr>
            <a:xfrm flipH="1">
              <a:off x="438142" y="2712282"/>
              <a:ext cx="800101" cy="99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GB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2" name="Group 29"/>
          <p:cNvGrpSpPr/>
          <p:nvPr/>
        </p:nvGrpSpPr>
        <p:grpSpPr>
          <a:xfrm>
            <a:off x="457200" y="2819400"/>
            <a:ext cx="762000" cy="553998"/>
            <a:chOff x="457200" y="2722602"/>
            <a:chExt cx="762000" cy="553998"/>
          </a:xfrm>
        </p:grpSpPr>
        <p:sp>
          <p:nvSpPr>
            <p:cNvPr id="63" name="Round Diagonal Corner Rectangle 62"/>
            <p:cNvSpPr/>
            <p:nvPr/>
          </p:nvSpPr>
          <p:spPr>
            <a:xfrm>
              <a:off x="457200" y="2743200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hlinkClick r:id="rId7" action="ppaction://hlinksldjump"/>
            </p:cNvPr>
            <p:cNvSpPr/>
            <p:nvPr/>
          </p:nvSpPr>
          <p:spPr>
            <a:xfrm>
              <a:off x="540809" y="2722602"/>
              <a:ext cx="67839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A+</a:t>
              </a:r>
              <a:endParaRPr lang="en-GB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5" name="Group 35"/>
          <p:cNvGrpSpPr/>
          <p:nvPr/>
        </p:nvGrpSpPr>
        <p:grpSpPr>
          <a:xfrm>
            <a:off x="457200" y="3505200"/>
            <a:ext cx="762000" cy="566372"/>
            <a:chOff x="457200" y="4081828"/>
            <a:chExt cx="762000" cy="566372"/>
          </a:xfrm>
        </p:grpSpPr>
        <p:sp>
          <p:nvSpPr>
            <p:cNvPr id="66" name="Round Diagonal Corner Rectangle 65">
              <a:hlinkClick r:id="rId8" action="ppaction://hlinksldjump"/>
            </p:cNvPr>
            <p:cNvSpPr/>
            <p:nvPr/>
          </p:nvSpPr>
          <p:spPr>
            <a:xfrm>
              <a:off x="457200" y="4081828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7" name="Picture 20" descr="C:\Users\Francesca\AppData\Local\Microsoft\Windows\Temporary Internet Files\Content.IE5\ZK75NFXS\MC900432614[1]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rot="19434509">
              <a:off x="533400" y="4114800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8" name="Group 38"/>
          <p:cNvGrpSpPr/>
          <p:nvPr/>
        </p:nvGrpSpPr>
        <p:grpSpPr>
          <a:xfrm>
            <a:off x="457200" y="762000"/>
            <a:ext cx="762000" cy="544286"/>
            <a:chOff x="457200" y="762000"/>
            <a:chExt cx="762000" cy="544286"/>
          </a:xfrm>
        </p:grpSpPr>
        <p:sp>
          <p:nvSpPr>
            <p:cNvPr id="69" name="Round Diagonal Corner Rectangle 68">
              <a:hlinkClick r:id="rId10" action="ppaction://hlinksldjump"/>
            </p:cNvPr>
            <p:cNvSpPr/>
            <p:nvPr/>
          </p:nvSpPr>
          <p:spPr>
            <a:xfrm>
              <a:off x="457200" y="762000"/>
              <a:ext cx="762000" cy="544286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ight Arrow 69">
              <a:hlinkClick r:id="rId10" action="ppaction://hlinksldjump"/>
            </p:cNvPr>
            <p:cNvSpPr/>
            <p:nvPr/>
          </p:nvSpPr>
          <p:spPr>
            <a:xfrm rot="16200000">
              <a:off x="720436" y="803563"/>
              <a:ext cx="311727" cy="533401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>
              <a:hlinkClick r:id="rId10" action="ppaction://hlinksldjump"/>
            </p:cNvPr>
            <p:cNvSpPr/>
            <p:nvPr/>
          </p:nvSpPr>
          <p:spPr>
            <a:xfrm>
              <a:off x="838200" y="1066800"/>
              <a:ext cx="762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2440" y="2165628"/>
            <a:ext cx="746760" cy="533400"/>
            <a:chOff x="472440" y="2165628"/>
            <a:chExt cx="746760" cy="533400"/>
          </a:xfrm>
        </p:grpSpPr>
        <p:sp>
          <p:nvSpPr>
            <p:cNvPr id="73" name="Round Diagonal Corner Rectangle 72"/>
            <p:cNvSpPr/>
            <p:nvPr/>
          </p:nvSpPr>
          <p:spPr>
            <a:xfrm>
              <a:off x="472440" y="2165628"/>
              <a:ext cx="746760" cy="533400"/>
            </a:xfrm>
            <a:prstGeom prst="round2Diag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Picture 2" descr="http://icons.iconarchive.com/icons/visualpharm/must-have/256/Save-icon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09600" y="2209800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554</Words>
  <Application>Microsoft Office PowerPoint</Application>
  <PresentationFormat>On-screen Show (4:3)</PresentationFormat>
  <Paragraphs>178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Francesca</dc:creator>
  <cp:lastModifiedBy>udhaya</cp:lastModifiedBy>
  <cp:revision>6</cp:revision>
  <dcterms:created xsi:type="dcterms:W3CDTF">2011-09-30T00:01:36Z</dcterms:created>
  <dcterms:modified xsi:type="dcterms:W3CDTF">2011-11-15T13:17:34Z</dcterms:modified>
</cp:coreProperties>
</file>