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72" r:id="rId2"/>
    <p:sldId id="258" r:id="rId3"/>
    <p:sldId id="259" r:id="rId4"/>
    <p:sldId id="261" r:id="rId5"/>
    <p:sldId id="260" r:id="rId6"/>
    <p:sldId id="276" r:id="rId7"/>
    <p:sldId id="275" r:id="rId8"/>
    <p:sldId id="278" r:id="rId9"/>
    <p:sldId id="286" r:id="rId10"/>
    <p:sldId id="288" r:id="rId11"/>
    <p:sldId id="287" r:id="rId12"/>
    <p:sldId id="291" r:id="rId13"/>
    <p:sldId id="292" r:id="rId14"/>
    <p:sldId id="295" r:id="rId15"/>
    <p:sldId id="293" r:id="rId16"/>
    <p:sldId id="289" r:id="rId17"/>
    <p:sldId id="290" r:id="rId18"/>
    <p:sldId id="339" r:id="rId19"/>
    <p:sldId id="297" r:id="rId20"/>
    <p:sldId id="304" r:id="rId21"/>
    <p:sldId id="305" r:id="rId22"/>
    <p:sldId id="309" r:id="rId23"/>
    <p:sldId id="306" r:id="rId24"/>
    <p:sldId id="331" r:id="rId25"/>
    <p:sldId id="332" r:id="rId26"/>
    <p:sldId id="333" r:id="rId27"/>
    <p:sldId id="334" r:id="rId28"/>
    <p:sldId id="311" r:id="rId29"/>
    <p:sldId id="312" r:id="rId30"/>
    <p:sldId id="315" r:id="rId31"/>
    <p:sldId id="313" r:id="rId32"/>
    <p:sldId id="335" r:id="rId33"/>
    <p:sldId id="317" r:id="rId34"/>
    <p:sldId id="336" r:id="rId35"/>
    <p:sldId id="337" r:id="rId36"/>
    <p:sldId id="338" r:id="rId37"/>
    <p:sldId id="316" r:id="rId38"/>
    <p:sldId id="318" r:id="rId39"/>
    <p:sldId id="340" r:id="rId40"/>
    <p:sldId id="319" r:id="rId41"/>
    <p:sldId id="321" r:id="rId42"/>
    <p:sldId id="341" r:id="rId43"/>
    <p:sldId id="323" r:id="rId44"/>
    <p:sldId id="320" r:id="rId45"/>
    <p:sldId id="322" r:id="rId46"/>
    <p:sldId id="324" r:id="rId47"/>
    <p:sldId id="325" r:id="rId48"/>
    <p:sldId id="342" r:id="rId49"/>
    <p:sldId id="328" r:id="rId50"/>
    <p:sldId id="327" r:id="rId51"/>
    <p:sldId id="329" r:id="rId52"/>
    <p:sldId id="268" r:id="rId53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3BCD"/>
    <a:srgbClr val="FF0066"/>
    <a:srgbClr val="E0E0E0"/>
    <a:srgbClr val="708E87"/>
    <a:srgbClr val="873AC0"/>
    <a:srgbClr val="954ECA"/>
    <a:srgbClr val="E9C7F1"/>
    <a:srgbClr val="C670DA"/>
    <a:srgbClr val="BC58D4"/>
    <a:srgbClr val="C77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364" autoAdjust="0"/>
  </p:normalViewPr>
  <p:slideViewPr>
    <p:cSldViewPr>
      <p:cViewPr varScale="1">
        <p:scale>
          <a:sx n="145" d="100"/>
          <a:sy n="145" d="100"/>
        </p:scale>
        <p:origin x="3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6FED0-7B54-451D-BB30-EBAFBD7F30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A4286-02A9-4A76-BE3F-24FE544CF361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0E9339D0-321F-4D1C-A0E2-9327D42C655F}" type="parTrans" cxnId="{4177D27E-2DA9-4567-9023-68E49E99CAE0}">
      <dgm:prSet/>
      <dgm:spPr/>
      <dgm:t>
        <a:bodyPr/>
        <a:lstStyle/>
        <a:p>
          <a:endParaRPr lang="en-US"/>
        </a:p>
      </dgm:t>
    </dgm:pt>
    <dgm:pt modelId="{E5D26E65-59F7-4F5D-8EE7-F0CB687D6A94}" type="sibTrans" cxnId="{4177D27E-2DA9-4567-9023-68E49E99CAE0}">
      <dgm:prSet/>
      <dgm:spPr/>
      <dgm:t>
        <a:bodyPr/>
        <a:lstStyle/>
        <a:p>
          <a:endParaRPr lang="en-US"/>
        </a:p>
      </dgm:t>
    </dgm:pt>
    <dgm:pt modelId="{49B36734-8428-4E4A-825C-0AA5BDA2AD7C}">
      <dgm:prSet phldrT="[Text]"/>
      <dgm:spPr/>
      <dgm:t>
        <a:bodyPr/>
        <a:lstStyle/>
        <a:p>
          <a:r>
            <a:rPr lang="en-US" dirty="0"/>
            <a:t>Code Readability</a:t>
          </a:r>
        </a:p>
      </dgm:t>
    </dgm:pt>
    <dgm:pt modelId="{17B8E211-BD65-42BB-B216-82BE41F87369}" type="parTrans" cxnId="{B5520C37-1568-4632-B2B2-61116F03C16E}">
      <dgm:prSet/>
      <dgm:spPr/>
      <dgm:t>
        <a:bodyPr/>
        <a:lstStyle/>
        <a:p>
          <a:endParaRPr lang="en-US"/>
        </a:p>
      </dgm:t>
    </dgm:pt>
    <dgm:pt modelId="{DE93FF93-6BC5-4285-9577-C7E9353A8AC8}" type="sibTrans" cxnId="{B5520C37-1568-4632-B2B2-61116F03C16E}">
      <dgm:prSet/>
      <dgm:spPr/>
      <dgm:t>
        <a:bodyPr/>
        <a:lstStyle/>
        <a:p>
          <a:endParaRPr lang="en-US"/>
        </a:p>
      </dgm:t>
    </dgm:pt>
    <dgm:pt modelId="{CE1C2642-CFBC-46E6-B926-46B6F7B54669}">
      <dgm:prSet phldrT="[Text]"/>
      <dgm:spPr/>
      <dgm:t>
        <a:bodyPr/>
        <a:lstStyle/>
        <a:p>
          <a:r>
            <a:rPr lang="en-US" dirty="0"/>
            <a:t>Clean Syntax</a:t>
          </a:r>
        </a:p>
      </dgm:t>
    </dgm:pt>
    <dgm:pt modelId="{BA79AD79-2BF1-4447-A09A-343C660BBDB0}" type="parTrans" cxnId="{A25E7682-B923-46B1-B2A7-4751D4B85728}">
      <dgm:prSet/>
      <dgm:spPr/>
      <dgm:t>
        <a:bodyPr/>
        <a:lstStyle/>
        <a:p>
          <a:endParaRPr lang="en-US"/>
        </a:p>
      </dgm:t>
    </dgm:pt>
    <dgm:pt modelId="{BEB121E7-AF2D-4790-98CE-B9D244688982}" type="sibTrans" cxnId="{A25E7682-B923-46B1-B2A7-4751D4B85728}">
      <dgm:prSet/>
      <dgm:spPr/>
      <dgm:t>
        <a:bodyPr/>
        <a:lstStyle/>
        <a:p>
          <a:endParaRPr lang="en-US"/>
        </a:p>
      </dgm:t>
    </dgm:pt>
    <dgm:pt modelId="{EC712C12-D9BC-420B-B703-8D42F3B3E24C}">
      <dgm:prSet phldrT="[Text]"/>
      <dgm:spPr/>
      <dgm:t>
        <a:bodyPr/>
        <a:lstStyle/>
        <a:p>
          <a:r>
            <a:rPr lang="en-US" dirty="0"/>
            <a:t>Ease of writing</a:t>
          </a:r>
        </a:p>
      </dgm:t>
    </dgm:pt>
    <dgm:pt modelId="{75A4CC35-A9B2-45C3-99B5-74C4A0B57A58}" type="parTrans" cxnId="{92B4014E-596A-4847-B6DA-90857005DFD8}">
      <dgm:prSet/>
      <dgm:spPr/>
      <dgm:t>
        <a:bodyPr/>
        <a:lstStyle/>
        <a:p>
          <a:endParaRPr lang="en-US"/>
        </a:p>
      </dgm:t>
    </dgm:pt>
    <dgm:pt modelId="{1ADC0F75-5F55-41FC-BA24-C85E32C2E21B}" type="sibTrans" cxnId="{92B4014E-596A-4847-B6DA-90857005DFD8}">
      <dgm:prSet/>
      <dgm:spPr/>
      <dgm:t>
        <a:bodyPr/>
        <a:lstStyle/>
        <a:p>
          <a:endParaRPr lang="en-US"/>
        </a:p>
      </dgm:t>
    </dgm:pt>
    <dgm:pt modelId="{E2C48540-E758-4952-B49C-EFA1BB4ABA8F}">
      <dgm:prSet phldrT="[Text]"/>
      <dgm:spPr/>
      <dgm:t>
        <a:bodyPr/>
        <a:lstStyle/>
        <a:p>
          <a:r>
            <a:rPr lang="en-US" dirty="0"/>
            <a:t>Shorter Code</a:t>
          </a:r>
        </a:p>
      </dgm:t>
    </dgm:pt>
    <dgm:pt modelId="{84327B1F-AF70-4902-AE4F-59524A838BE5}" type="parTrans" cxnId="{531E0F5F-B186-44FA-85C1-88AAACEE5271}">
      <dgm:prSet/>
      <dgm:spPr/>
      <dgm:t>
        <a:bodyPr/>
        <a:lstStyle/>
        <a:p>
          <a:endParaRPr lang="en-US"/>
        </a:p>
      </dgm:t>
    </dgm:pt>
    <dgm:pt modelId="{07CB9EBB-E550-4C31-8374-C053C3F36202}" type="sibTrans" cxnId="{531E0F5F-B186-44FA-85C1-88AAACEE5271}">
      <dgm:prSet/>
      <dgm:spPr/>
      <dgm:t>
        <a:bodyPr/>
        <a:lstStyle/>
        <a:p>
          <a:endParaRPr lang="en-US"/>
        </a:p>
      </dgm:t>
    </dgm:pt>
    <dgm:pt modelId="{2501CC2D-9FA9-4DE6-8CD0-E5A3976C41D8}">
      <dgm:prSet phldrT="[Text]"/>
      <dgm:spPr/>
      <dgm:t>
        <a:bodyPr/>
        <a:lstStyle/>
        <a:p>
          <a:r>
            <a:rPr lang="en-US" dirty="0"/>
            <a:t>Less LOC</a:t>
          </a:r>
        </a:p>
      </dgm:t>
    </dgm:pt>
    <dgm:pt modelId="{643502FF-58E8-4545-AAA3-C7872EA95C2B}" type="parTrans" cxnId="{8AFB1CB1-5BB1-435D-9DC1-DB9B7355D252}">
      <dgm:prSet/>
      <dgm:spPr/>
      <dgm:t>
        <a:bodyPr/>
        <a:lstStyle/>
        <a:p>
          <a:endParaRPr lang="en-US"/>
        </a:p>
      </dgm:t>
    </dgm:pt>
    <dgm:pt modelId="{C01F4086-3D66-44A9-AE7F-FB2AB85AABE6}" type="sibTrans" cxnId="{8AFB1CB1-5BB1-435D-9DC1-DB9B7355D252}">
      <dgm:prSet/>
      <dgm:spPr/>
      <dgm:t>
        <a:bodyPr/>
        <a:lstStyle/>
        <a:p>
          <a:endParaRPr lang="en-US"/>
        </a:p>
      </dgm:t>
    </dgm:pt>
    <dgm:pt modelId="{EC8802D1-9611-4BD9-9F5A-BCEFE9AC9F83}" type="pres">
      <dgm:prSet presAssocID="{5366FED0-7B54-451D-BB30-EBAFBD7F30AE}" presName="Name0" presStyleCnt="0">
        <dgm:presLayoutVars>
          <dgm:chMax/>
          <dgm:chPref/>
          <dgm:dir/>
          <dgm:animLvl val="lvl"/>
        </dgm:presLayoutVars>
      </dgm:prSet>
      <dgm:spPr/>
    </dgm:pt>
    <dgm:pt modelId="{9585C472-76D3-40D6-9B0D-AD9F3E3ED8CD}" type="pres">
      <dgm:prSet presAssocID="{ACCA4286-02A9-4A76-BE3F-24FE544CF361}" presName="composite" presStyleCnt="0"/>
      <dgm:spPr/>
    </dgm:pt>
    <dgm:pt modelId="{F448A2CF-A041-4354-9867-685E696110E5}" type="pres">
      <dgm:prSet presAssocID="{ACCA4286-02A9-4A76-BE3F-24FE544CF36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3FFB92D-0D99-4757-804C-C375815E3C47}" type="pres">
      <dgm:prSet presAssocID="{ACCA4286-02A9-4A76-BE3F-24FE544CF36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78F2AFF-064B-418B-AA6D-E0B690B232F7}" type="pres">
      <dgm:prSet presAssocID="{ACCA4286-02A9-4A76-BE3F-24FE544CF361}" presName="BalanceSpacing" presStyleCnt="0"/>
      <dgm:spPr/>
    </dgm:pt>
    <dgm:pt modelId="{5CAF6DDE-C426-475A-9C19-9B9835EEF4A1}" type="pres">
      <dgm:prSet presAssocID="{ACCA4286-02A9-4A76-BE3F-24FE544CF361}" presName="BalanceSpacing1" presStyleCnt="0"/>
      <dgm:spPr/>
    </dgm:pt>
    <dgm:pt modelId="{48D22DF6-7342-466B-801F-836E40CB5411}" type="pres">
      <dgm:prSet presAssocID="{E5D26E65-59F7-4F5D-8EE7-F0CB687D6A94}" presName="Accent1Text" presStyleLbl="node1" presStyleIdx="1" presStyleCnt="6"/>
      <dgm:spPr/>
    </dgm:pt>
    <dgm:pt modelId="{1CDB493A-A58E-415B-A36E-53A61EF89197}" type="pres">
      <dgm:prSet presAssocID="{E5D26E65-59F7-4F5D-8EE7-F0CB687D6A94}" presName="spaceBetweenRectangles" presStyleCnt="0"/>
      <dgm:spPr/>
    </dgm:pt>
    <dgm:pt modelId="{1FA30C1B-F09E-41B4-9FBD-521205586B8D}" type="pres">
      <dgm:prSet presAssocID="{CE1C2642-CFBC-46E6-B926-46B6F7B54669}" presName="composite" presStyleCnt="0"/>
      <dgm:spPr/>
    </dgm:pt>
    <dgm:pt modelId="{7CEFBC13-83AD-4A50-A814-81AC754A4C5A}" type="pres">
      <dgm:prSet presAssocID="{CE1C2642-CFBC-46E6-B926-46B6F7B5466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4680375-B53E-4A11-8870-7671378D002E}" type="pres">
      <dgm:prSet presAssocID="{CE1C2642-CFBC-46E6-B926-46B6F7B5466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24DAD0B-4717-450D-8D05-CCB598DAA284}" type="pres">
      <dgm:prSet presAssocID="{CE1C2642-CFBC-46E6-B926-46B6F7B54669}" presName="BalanceSpacing" presStyleCnt="0"/>
      <dgm:spPr/>
    </dgm:pt>
    <dgm:pt modelId="{6F4335A6-3932-48F6-81C1-F5459D66E7E8}" type="pres">
      <dgm:prSet presAssocID="{CE1C2642-CFBC-46E6-B926-46B6F7B54669}" presName="BalanceSpacing1" presStyleCnt="0"/>
      <dgm:spPr/>
    </dgm:pt>
    <dgm:pt modelId="{41E65170-EAB0-432B-91F7-8D48B1954D81}" type="pres">
      <dgm:prSet presAssocID="{BEB121E7-AF2D-4790-98CE-B9D244688982}" presName="Accent1Text" presStyleLbl="node1" presStyleIdx="3" presStyleCnt="6"/>
      <dgm:spPr/>
    </dgm:pt>
    <dgm:pt modelId="{F0319DBB-6AF0-4740-BFC2-A7ACB9DE64D1}" type="pres">
      <dgm:prSet presAssocID="{BEB121E7-AF2D-4790-98CE-B9D244688982}" presName="spaceBetweenRectangles" presStyleCnt="0"/>
      <dgm:spPr/>
    </dgm:pt>
    <dgm:pt modelId="{275FB6D4-C7BE-47B6-AAD8-4DAF051633E7}" type="pres">
      <dgm:prSet presAssocID="{E2C48540-E758-4952-B49C-EFA1BB4ABA8F}" presName="composite" presStyleCnt="0"/>
      <dgm:spPr/>
    </dgm:pt>
    <dgm:pt modelId="{323D0625-7C73-4C6A-AFB1-3FC0B3262AFF}" type="pres">
      <dgm:prSet presAssocID="{E2C48540-E758-4952-B49C-EFA1BB4ABA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420A93D-7CDC-4D0E-A5FC-C5806D0C2B47}" type="pres">
      <dgm:prSet presAssocID="{E2C48540-E758-4952-B49C-EFA1BB4ABA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4EA44A3-FAAB-4360-94F4-D50C98D6AA35}" type="pres">
      <dgm:prSet presAssocID="{E2C48540-E758-4952-B49C-EFA1BB4ABA8F}" presName="BalanceSpacing" presStyleCnt="0"/>
      <dgm:spPr/>
    </dgm:pt>
    <dgm:pt modelId="{8E3B46DF-9102-41BE-9C18-D18D16C62550}" type="pres">
      <dgm:prSet presAssocID="{E2C48540-E758-4952-B49C-EFA1BB4ABA8F}" presName="BalanceSpacing1" presStyleCnt="0"/>
      <dgm:spPr/>
    </dgm:pt>
    <dgm:pt modelId="{EFB497A7-8F9F-4A87-9507-89A21AF58EDF}" type="pres">
      <dgm:prSet presAssocID="{07CB9EBB-E550-4C31-8374-C053C3F36202}" presName="Accent1Text" presStyleLbl="node1" presStyleIdx="5" presStyleCnt="6"/>
      <dgm:spPr/>
    </dgm:pt>
  </dgm:ptLst>
  <dgm:cxnLst>
    <dgm:cxn modelId="{31AA4B01-AC99-4797-BD4C-CE64AB14E283}" type="presOf" srcId="{ACCA4286-02A9-4A76-BE3F-24FE544CF361}" destId="{F448A2CF-A041-4354-9867-685E696110E5}" srcOrd="0" destOrd="0" presId="urn:microsoft.com/office/officeart/2008/layout/AlternatingHexagons"/>
    <dgm:cxn modelId="{B5520C37-1568-4632-B2B2-61116F03C16E}" srcId="{ACCA4286-02A9-4A76-BE3F-24FE544CF361}" destId="{49B36734-8428-4E4A-825C-0AA5BDA2AD7C}" srcOrd="0" destOrd="0" parTransId="{17B8E211-BD65-42BB-B216-82BE41F87369}" sibTransId="{DE93FF93-6BC5-4285-9577-C7E9353A8AC8}"/>
    <dgm:cxn modelId="{D30A843E-0779-404B-BD8E-B2C22FE23F5B}" type="presOf" srcId="{CE1C2642-CFBC-46E6-B926-46B6F7B54669}" destId="{7CEFBC13-83AD-4A50-A814-81AC754A4C5A}" srcOrd="0" destOrd="0" presId="urn:microsoft.com/office/officeart/2008/layout/AlternatingHexagons"/>
    <dgm:cxn modelId="{92B4014E-596A-4847-B6DA-90857005DFD8}" srcId="{CE1C2642-CFBC-46E6-B926-46B6F7B54669}" destId="{EC712C12-D9BC-420B-B703-8D42F3B3E24C}" srcOrd="0" destOrd="0" parTransId="{75A4CC35-A9B2-45C3-99B5-74C4A0B57A58}" sibTransId="{1ADC0F75-5F55-41FC-BA24-C85E32C2E21B}"/>
    <dgm:cxn modelId="{7E119557-7EE1-447C-AE3D-DA7297530002}" type="presOf" srcId="{07CB9EBB-E550-4C31-8374-C053C3F36202}" destId="{EFB497A7-8F9F-4A87-9507-89A21AF58EDF}" srcOrd="0" destOrd="0" presId="urn:microsoft.com/office/officeart/2008/layout/AlternatingHexagons"/>
    <dgm:cxn modelId="{531E0F5F-B186-44FA-85C1-88AAACEE5271}" srcId="{5366FED0-7B54-451D-BB30-EBAFBD7F30AE}" destId="{E2C48540-E758-4952-B49C-EFA1BB4ABA8F}" srcOrd="2" destOrd="0" parTransId="{84327B1F-AF70-4902-AE4F-59524A838BE5}" sibTransId="{07CB9EBB-E550-4C31-8374-C053C3F36202}"/>
    <dgm:cxn modelId="{F9DE9B60-B6DB-4664-ADB8-1131F4C8AE6B}" type="presOf" srcId="{49B36734-8428-4E4A-825C-0AA5BDA2AD7C}" destId="{93FFB92D-0D99-4757-804C-C375815E3C47}" srcOrd="0" destOrd="0" presId="urn:microsoft.com/office/officeart/2008/layout/AlternatingHexagons"/>
    <dgm:cxn modelId="{6DB9C26C-E2AB-45C0-9B0C-F219D297886E}" type="presOf" srcId="{BEB121E7-AF2D-4790-98CE-B9D244688982}" destId="{41E65170-EAB0-432B-91F7-8D48B1954D81}" srcOrd="0" destOrd="0" presId="urn:microsoft.com/office/officeart/2008/layout/AlternatingHexagons"/>
    <dgm:cxn modelId="{4177D27E-2DA9-4567-9023-68E49E99CAE0}" srcId="{5366FED0-7B54-451D-BB30-EBAFBD7F30AE}" destId="{ACCA4286-02A9-4A76-BE3F-24FE544CF361}" srcOrd="0" destOrd="0" parTransId="{0E9339D0-321F-4D1C-A0E2-9327D42C655F}" sibTransId="{E5D26E65-59F7-4F5D-8EE7-F0CB687D6A94}"/>
    <dgm:cxn modelId="{A25E7682-B923-46B1-B2A7-4751D4B85728}" srcId="{5366FED0-7B54-451D-BB30-EBAFBD7F30AE}" destId="{CE1C2642-CFBC-46E6-B926-46B6F7B54669}" srcOrd="1" destOrd="0" parTransId="{BA79AD79-2BF1-4447-A09A-343C660BBDB0}" sibTransId="{BEB121E7-AF2D-4790-98CE-B9D244688982}"/>
    <dgm:cxn modelId="{967338A5-DA4C-4061-8F3C-7CB3AAD53A45}" type="presOf" srcId="{2501CC2D-9FA9-4DE6-8CD0-E5A3976C41D8}" destId="{0420A93D-7CDC-4D0E-A5FC-C5806D0C2B47}" srcOrd="0" destOrd="0" presId="urn:microsoft.com/office/officeart/2008/layout/AlternatingHexagons"/>
    <dgm:cxn modelId="{8AFB1CB1-5BB1-435D-9DC1-DB9B7355D252}" srcId="{E2C48540-E758-4952-B49C-EFA1BB4ABA8F}" destId="{2501CC2D-9FA9-4DE6-8CD0-E5A3976C41D8}" srcOrd="0" destOrd="0" parTransId="{643502FF-58E8-4545-AAA3-C7872EA95C2B}" sibTransId="{C01F4086-3D66-44A9-AE7F-FB2AB85AABE6}"/>
    <dgm:cxn modelId="{6A18E3D9-7175-4C23-8031-6D34E5D0820E}" type="presOf" srcId="{E5D26E65-59F7-4F5D-8EE7-F0CB687D6A94}" destId="{48D22DF6-7342-466B-801F-836E40CB5411}" srcOrd="0" destOrd="0" presId="urn:microsoft.com/office/officeart/2008/layout/AlternatingHexagons"/>
    <dgm:cxn modelId="{61B04AE5-43D8-4272-A45A-FA09B658B2E9}" type="presOf" srcId="{E2C48540-E758-4952-B49C-EFA1BB4ABA8F}" destId="{323D0625-7C73-4C6A-AFB1-3FC0B3262AFF}" srcOrd="0" destOrd="0" presId="urn:microsoft.com/office/officeart/2008/layout/AlternatingHexagons"/>
    <dgm:cxn modelId="{731828E8-A5EE-4923-96DB-6E968CA1A943}" type="presOf" srcId="{5366FED0-7B54-451D-BB30-EBAFBD7F30AE}" destId="{EC8802D1-9611-4BD9-9F5A-BCEFE9AC9F83}" srcOrd="0" destOrd="0" presId="urn:microsoft.com/office/officeart/2008/layout/AlternatingHexagons"/>
    <dgm:cxn modelId="{D8860CF6-24DF-4D30-A5FC-6A81D1CFE6A3}" type="presOf" srcId="{EC712C12-D9BC-420B-B703-8D42F3B3E24C}" destId="{D4680375-B53E-4A11-8870-7671378D002E}" srcOrd="0" destOrd="0" presId="urn:microsoft.com/office/officeart/2008/layout/AlternatingHexagons"/>
    <dgm:cxn modelId="{BFA411E3-07C2-4AD3-8613-7B873EDDEB69}" type="presParOf" srcId="{EC8802D1-9611-4BD9-9F5A-BCEFE9AC9F83}" destId="{9585C472-76D3-40D6-9B0D-AD9F3E3ED8CD}" srcOrd="0" destOrd="0" presId="urn:microsoft.com/office/officeart/2008/layout/AlternatingHexagons"/>
    <dgm:cxn modelId="{D7CBB532-912C-4954-84C3-C67352E5983D}" type="presParOf" srcId="{9585C472-76D3-40D6-9B0D-AD9F3E3ED8CD}" destId="{F448A2CF-A041-4354-9867-685E696110E5}" srcOrd="0" destOrd="0" presId="urn:microsoft.com/office/officeart/2008/layout/AlternatingHexagons"/>
    <dgm:cxn modelId="{D2ECB8F5-3C5B-437B-8117-77726FEA67ED}" type="presParOf" srcId="{9585C472-76D3-40D6-9B0D-AD9F3E3ED8CD}" destId="{93FFB92D-0D99-4757-804C-C375815E3C47}" srcOrd="1" destOrd="0" presId="urn:microsoft.com/office/officeart/2008/layout/AlternatingHexagons"/>
    <dgm:cxn modelId="{9F63A6B4-7602-40D2-B3A4-11A238063AB8}" type="presParOf" srcId="{9585C472-76D3-40D6-9B0D-AD9F3E3ED8CD}" destId="{B78F2AFF-064B-418B-AA6D-E0B690B232F7}" srcOrd="2" destOrd="0" presId="urn:microsoft.com/office/officeart/2008/layout/AlternatingHexagons"/>
    <dgm:cxn modelId="{B7C56E94-828D-4469-B72E-A427D8A9CF35}" type="presParOf" srcId="{9585C472-76D3-40D6-9B0D-AD9F3E3ED8CD}" destId="{5CAF6DDE-C426-475A-9C19-9B9835EEF4A1}" srcOrd="3" destOrd="0" presId="urn:microsoft.com/office/officeart/2008/layout/AlternatingHexagons"/>
    <dgm:cxn modelId="{75DE2208-9C5B-4DF6-8F2D-7E0E8E30D1CE}" type="presParOf" srcId="{9585C472-76D3-40D6-9B0D-AD9F3E3ED8CD}" destId="{48D22DF6-7342-466B-801F-836E40CB5411}" srcOrd="4" destOrd="0" presId="urn:microsoft.com/office/officeart/2008/layout/AlternatingHexagons"/>
    <dgm:cxn modelId="{D5A9FE9F-9A77-455B-8E80-2B3E0FA32663}" type="presParOf" srcId="{EC8802D1-9611-4BD9-9F5A-BCEFE9AC9F83}" destId="{1CDB493A-A58E-415B-A36E-53A61EF89197}" srcOrd="1" destOrd="0" presId="urn:microsoft.com/office/officeart/2008/layout/AlternatingHexagons"/>
    <dgm:cxn modelId="{8C0C4D32-3371-4D90-92D4-B9375BF44F32}" type="presParOf" srcId="{EC8802D1-9611-4BD9-9F5A-BCEFE9AC9F83}" destId="{1FA30C1B-F09E-41B4-9FBD-521205586B8D}" srcOrd="2" destOrd="0" presId="urn:microsoft.com/office/officeart/2008/layout/AlternatingHexagons"/>
    <dgm:cxn modelId="{530887AA-1EC5-4A81-94DE-BC71D222EE51}" type="presParOf" srcId="{1FA30C1B-F09E-41B4-9FBD-521205586B8D}" destId="{7CEFBC13-83AD-4A50-A814-81AC754A4C5A}" srcOrd="0" destOrd="0" presId="urn:microsoft.com/office/officeart/2008/layout/AlternatingHexagons"/>
    <dgm:cxn modelId="{92864748-C05A-4BF5-AD72-A0E8F40F4261}" type="presParOf" srcId="{1FA30C1B-F09E-41B4-9FBD-521205586B8D}" destId="{D4680375-B53E-4A11-8870-7671378D002E}" srcOrd="1" destOrd="0" presId="urn:microsoft.com/office/officeart/2008/layout/AlternatingHexagons"/>
    <dgm:cxn modelId="{75AB055B-6B74-494B-930F-837817F6A6DF}" type="presParOf" srcId="{1FA30C1B-F09E-41B4-9FBD-521205586B8D}" destId="{424DAD0B-4717-450D-8D05-CCB598DAA284}" srcOrd="2" destOrd="0" presId="urn:microsoft.com/office/officeart/2008/layout/AlternatingHexagons"/>
    <dgm:cxn modelId="{BBD27731-E663-4F20-BF7F-DC56BB413258}" type="presParOf" srcId="{1FA30C1B-F09E-41B4-9FBD-521205586B8D}" destId="{6F4335A6-3932-48F6-81C1-F5459D66E7E8}" srcOrd="3" destOrd="0" presId="urn:microsoft.com/office/officeart/2008/layout/AlternatingHexagons"/>
    <dgm:cxn modelId="{96887B15-0FF8-46B6-A8D6-638AB2B44AD1}" type="presParOf" srcId="{1FA30C1B-F09E-41B4-9FBD-521205586B8D}" destId="{41E65170-EAB0-432B-91F7-8D48B1954D81}" srcOrd="4" destOrd="0" presId="urn:microsoft.com/office/officeart/2008/layout/AlternatingHexagons"/>
    <dgm:cxn modelId="{BD7CE990-7D89-4410-A56E-1DB948F46F5D}" type="presParOf" srcId="{EC8802D1-9611-4BD9-9F5A-BCEFE9AC9F83}" destId="{F0319DBB-6AF0-4740-BFC2-A7ACB9DE64D1}" srcOrd="3" destOrd="0" presId="urn:microsoft.com/office/officeart/2008/layout/AlternatingHexagons"/>
    <dgm:cxn modelId="{9902E679-6BC1-43B3-9A93-4772FF8341A7}" type="presParOf" srcId="{EC8802D1-9611-4BD9-9F5A-BCEFE9AC9F83}" destId="{275FB6D4-C7BE-47B6-AAD8-4DAF051633E7}" srcOrd="4" destOrd="0" presId="urn:microsoft.com/office/officeart/2008/layout/AlternatingHexagons"/>
    <dgm:cxn modelId="{A073AAF3-C84A-4002-98DD-F4C42C96A1E8}" type="presParOf" srcId="{275FB6D4-C7BE-47B6-AAD8-4DAF051633E7}" destId="{323D0625-7C73-4C6A-AFB1-3FC0B3262AFF}" srcOrd="0" destOrd="0" presId="urn:microsoft.com/office/officeart/2008/layout/AlternatingHexagons"/>
    <dgm:cxn modelId="{4F1B8B6A-1837-473B-83AA-6E444B7955D2}" type="presParOf" srcId="{275FB6D4-C7BE-47B6-AAD8-4DAF051633E7}" destId="{0420A93D-7CDC-4D0E-A5FC-C5806D0C2B47}" srcOrd="1" destOrd="0" presId="urn:microsoft.com/office/officeart/2008/layout/AlternatingHexagons"/>
    <dgm:cxn modelId="{C3B2A7B9-4D62-472D-B593-64ED9BB081D4}" type="presParOf" srcId="{275FB6D4-C7BE-47B6-AAD8-4DAF051633E7}" destId="{C4EA44A3-FAAB-4360-94F4-D50C98D6AA35}" srcOrd="2" destOrd="0" presId="urn:microsoft.com/office/officeart/2008/layout/AlternatingHexagons"/>
    <dgm:cxn modelId="{DD5D401B-9B16-4CF1-8C0A-EA65280B469E}" type="presParOf" srcId="{275FB6D4-C7BE-47B6-AAD8-4DAF051633E7}" destId="{8E3B46DF-9102-41BE-9C18-D18D16C62550}" srcOrd="3" destOrd="0" presId="urn:microsoft.com/office/officeart/2008/layout/AlternatingHexagons"/>
    <dgm:cxn modelId="{242D5B9B-0C31-4C10-9A6F-7F1C321535A7}" type="presParOf" srcId="{275FB6D4-C7BE-47B6-AAD8-4DAF051633E7}" destId="{EFB497A7-8F9F-4A87-9507-89A21AF58ED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F675E-38C7-4204-A2D0-51E9175EC6BB}" type="doc">
      <dgm:prSet loTypeId="urn:microsoft.com/office/officeart/2005/8/layout/targe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575B27-5C87-4F8B-BBF7-5493D70C6FDD}">
      <dgm:prSet phldrT="[Text]"/>
      <dgm:spPr/>
      <dgm:t>
        <a:bodyPr/>
        <a:lstStyle/>
        <a:p>
          <a:r>
            <a:rPr lang="en-US" dirty="0"/>
            <a:t>Beginner Friendliness</a:t>
          </a:r>
        </a:p>
      </dgm:t>
    </dgm:pt>
    <dgm:pt modelId="{0B583043-61D5-4C98-9390-43888D7577E2}" type="parTrans" cxnId="{DB41490B-AD02-4DA8-BD28-5B72D877A540}">
      <dgm:prSet/>
      <dgm:spPr/>
      <dgm:t>
        <a:bodyPr/>
        <a:lstStyle/>
        <a:p>
          <a:endParaRPr lang="en-US"/>
        </a:p>
      </dgm:t>
    </dgm:pt>
    <dgm:pt modelId="{9282C0DD-4B61-45A1-93CE-38723ED04995}" type="sibTrans" cxnId="{DB41490B-AD02-4DA8-BD28-5B72D877A540}">
      <dgm:prSet/>
      <dgm:spPr/>
      <dgm:t>
        <a:bodyPr/>
        <a:lstStyle/>
        <a:p>
          <a:endParaRPr lang="en-US"/>
        </a:p>
      </dgm:t>
    </dgm:pt>
    <dgm:pt modelId="{FC731BFD-A91D-4DDE-9CB5-61B25D4C9B2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</dgm:t>
    </dgm:pt>
    <dgm:pt modelId="{EE9CEB54-8914-46E0-917F-69D24C7821C3}" type="parTrans" cxnId="{265AD52A-FD5C-495F-A135-728D3AA1BD82}">
      <dgm:prSet/>
      <dgm:spPr/>
      <dgm:t>
        <a:bodyPr/>
        <a:lstStyle/>
        <a:p>
          <a:endParaRPr lang="en-US"/>
        </a:p>
      </dgm:t>
    </dgm:pt>
    <dgm:pt modelId="{5580182D-6EDE-458B-B8ED-A090A2FF99C2}" type="sibTrans" cxnId="{265AD52A-FD5C-495F-A135-728D3AA1BD82}">
      <dgm:prSet/>
      <dgm:spPr/>
      <dgm:t>
        <a:bodyPr/>
        <a:lstStyle/>
        <a:p>
          <a:endParaRPr lang="en-US"/>
        </a:p>
      </dgm:t>
    </dgm:pt>
    <dgm:pt modelId="{6A5C6F48-97E3-46B2-943F-43DC10B82D5E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gm:t>
    </dgm:pt>
    <dgm:pt modelId="{9285295A-BB80-4B5A-8321-5897DD140CE1}" type="parTrans" cxnId="{3A134C56-7200-4D97-AE74-A637A8F74B62}">
      <dgm:prSet/>
      <dgm:spPr/>
      <dgm:t>
        <a:bodyPr/>
        <a:lstStyle/>
        <a:p>
          <a:endParaRPr lang="en-US"/>
        </a:p>
      </dgm:t>
    </dgm:pt>
    <dgm:pt modelId="{55B47045-F74A-4547-9254-FFE563D651CA}" type="sibTrans" cxnId="{3A134C56-7200-4D97-AE74-A637A8F74B62}">
      <dgm:prSet/>
      <dgm:spPr/>
      <dgm:t>
        <a:bodyPr/>
        <a:lstStyle/>
        <a:p>
          <a:endParaRPr lang="en-US"/>
        </a:p>
      </dgm:t>
    </dgm:pt>
    <dgm:pt modelId="{427F4DDD-ABB3-4425-A964-09518B2A0E21}">
      <dgm:prSet phldrT="[Text]"/>
      <dgm:spPr/>
      <dgm:t>
        <a:bodyPr/>
        <a:lstStyle/>
        <a:p>
          <a:r>
            <a:rPr lang="en-US" dirty="0"/>
            <a:t>Stability</a:t>
          </a:r>
        </a:p>
      </dgm:t>
    </dgm:pt>
    <dgm:pt modelId="{733586EB-DE2D-4A07-A9E9-7071A0DA22A6}" type="parTrans" cxnId="{3F7467BD-8E20-44D8-B981-89C6F770A4C7}">
      <dgm:prSet/>
      <dgm:spPr/>
      <dgm:t>
        <a:bodyPr/>
        <a:lstStyle/>
        <a:p>
          <a:endParaRPr lang="en-US"/>
        </a:p>
      </dgm:t>
    </dgm:pt>
    <dgm:pt modelId="{47BCF937-A00E-41CA-97CA-A8F67BEDE9AC}" type="sibTrans" cxnId="{3F7467BD-8E20-44D8-B981-89C6F770A4C7}">
      <dgm:prSet/>
      <dgm:spPr/>
      <dgm:t>
        <a:bodyPr/>
        <a:lstStyle/>
        <a:p>
          <a:endParaRPr lang="en-US"/>
        </a:p>
      </dgm:t>
    </dgm:pt>
    <dgm:pt modelId="{8327AFEF-2370-4BF2-9864-7012FB56413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</dgm:t>
    </dgm:pt>
    <dgm:pt modelId="{1DFA1187-09FF-4F22-9387-5D49549A1C4E}" type="parTrans" cxnId="{5A0BA440-EDC6-4571-8E2F-88526D033F3A}">
      <dgm:prSet/>
      <dgm:spPr/>
      <dgm:t>
        <a:bodyPr/>
        <a:lstStyle/>
        <a:p>
          <a:endParaRPr lang="en-US"/>
        </a:p>
      </dgm:t>
    </dgm:pt>
    <dgm:pt modelId="{EC88BFD6-E829-4246-891F-185B4BA6B437}" type="sibTrans" cxnId="{5A0BA440-EDC6-4571-8E2F-88526D033F3A}">
      <dgm:prSet/>
      <dgm:spPr/>
      <dgm:t>
        <a:bodyPr/>
        <a:lstStyle/>
        <a:p>
          <a:endParaRPr lang="en-US"/>
        </a:p>
      </dgm:t>
    </dgm:pt>
    <dgm:pt modelId="{26691414-9B47-4BAB-A30F-0132E7B1C3AC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gm:t>
    </dgm:pt>
    <dgm:pt modelId="{F9D33A61-9B6B-4787-BDA6-7448496E6FA3}" type="parTrans" cxnId="{451C0E9C-D840-45B3-B853-576351E72952}">
      <dgm:prSet/>
      <dgm:spPr/>
      <dgm:t>
        <a:bodyPr/>
        <a:lstStyle/>
        <a:p>
          <a:endParaRPr lang="en-US"/>
        </a:p>
      </dgm:t>
    </dgm:pt>
    <dgm:pt modelId="{346B6ECF-EF22-4EBD-83C2-8DA6043C9F61}" type="sibTrans" cxnId="{451C0E9C-D840-45B3-B853-576351E72952}">
      <dgm:prSet/>
      <dgm:spPr/>
      <dgm:t>
        <a:bodyPr/>
        <a:lstStyle/>
        <a:p>
          <a:endParaRPr lang="en-US"/>
        </a:p>
      </dgm:t>
    </dgm:pt>
    <dgm:pt modelId="{436E8B6D-CCB2-42F5-9323-DB2770441F56}">
      <dgm:prSet phldrT="[Text]"/>
      <dgm:spPr/>
      <dgm:t>
        <a:bodyPr/>
        <a:lstStyle/>
        <a:p>
          <a:r>
            <a:rPr lang="en-US" dirty="0"/>
            <a:t>Community</a:t>
          </a:r>
        </a:p>
      </dgm:t>
    </dgm:pt>
    <dgm:pt modelId="{7587AAB9-99E7-4CB8-B4E0-46D880A4F715}" type="parTrans" cxnId="{A6ED9868-9815-4865-8A87-617693AC30BB}">
      <dgm:prSet/>
      <dgm:spPr/>
      <dgm:t>
        <a:bodyPr/>
        <a:lstStyle/>
        <a:p>
          <a:endParaRPr lang="en-US"/>
        </a:p>
      </dgm:t>
    </dgm:pt>
    <dgm:pt modelId="{05FEE49D-F25E-4386-84B6-6E0D168A88FE}" type="sibTrans" cxnId="{A6ED9868-9815-4865-8A87-617693AC30BB}">
      <dgm:prSet/>
      <dgm:spPr/>
      <dgm:t>
        <a:bodyPr/>
        <a:lstStyle/>
        <a:p>
          <a:endParaRPr lang="en-US"/>
        </a:p>
      </dgm:t>
    </dgm:pt>
    <dgm:pt modelId="{01B2C644-BAEA-4002-9BC4-EEAF63998BE8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</dgm:t>
    </dgm:pt>
    <dgm:pt modelId="{A2ABCEC9-C10A-46AB-9EBA-64C072F8A5F0}" type="parTrans" cxnId="{69CB1916-782B-42EE-8ACF-599BF2064ACB}">
      <dgm:prSet/>
      <dgm:spPr/>
      <dgm:t>
        <a:bodyPr/>
        <a:lstStyle/>
        <a:p>
          <a:endParaRPr lang="en-US"/>
        </a:p>
      </dgm:t>
    </dgm:pt>
    <dgm:pt modelId="{7668E280-4BE2-4CC1-A4C8-8BC39CB05D72}" type="sibTrans" cxnId="{69CB1916-782B-42EE-8ACF-599BF2064ACB}">
      <dgm:prSet/>
      <dgm:spPr/>
      <dgm:t>
        <a:bodyPr/>
        <a:lstStyle/>
        <a:p>
          <a:endParaRPr lang="en-US"/>
        </a:p>
      </dgm:t>
    </dgm:pt>
    <dgm:pt modelId="{E6686770-8DD3-46D3-A2BC-BA409CEE8903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gm:t>
    </dgm:pt>
    <dgm:pt modelId="{E6E26507-62D6-4494-B02A-0A3AA4FC4630}" type="parTrans" cxnId="{CA99A61A-8B5B-44C3-8482-5559F4157EE4}">
      <dgm:prSet/>
      <dgm:spPr/>
      <dgm:t>
        <a:bodyPr/>
        <a:lstStyle/>
        <a:p>
          <a:endParaRPr lang="en-US"/>
        </a:p>
      </dgm:t>
    </dgm:pt>
    <dgm:pt modelId="{8CB363EE-6277-4920-9DF3-0625DE4BB4E6}" type="sibTrans" cxnId="{CA99A61A-8B5B-44C3-8482-5559F4157EE4}">
      <dgm:prSet/>
      <dgm:spPr/>
      <dgm:t>
        <a:bodyPr/>
        <a:lstStyle/>
        <a:p>
          <a:endParaRPr lang="en-US"/>
        </a:p>
      </dgm:t>
    </dgm:pt>
    <dgm:pt modelId="{6DB7B975-C65C-459E-8884-37E9C24D2388}">
      <dgm:prSet phldrT="[Text]"/>
      <dgm:spPr/>
      <dgm:t>
        <a:bodyPr/>
        <a:lstStyle/>
        <a:p>
          <a:r>
            <a:rPr lang="en-US" dirty="0"/>
            <a:t>Career</a:t>
          </a:r>
        </a:p>
      </dgm:t>
    </dgm:pt>
    <dgm:pt modelId="{606B16CF-E33E-4D90-A646-745279C1B79F}" type="parTrans" cxnId="{DEA288B2-3AA7-4A82-AB39-910AFC0E7AAE}">
      <dgm:prSet/>
      <dgm:spPr/>
      <dgm:t>
        <a:bodyPr/>
        <a:lstStyle/>
        <a:p>
          <a:endParaRPr lang="en-US"/>
        </a:p>
      </dgm:t>
    </dgm:pt>
    <dgm:pt modelId="{CC473DCB-21A8-45F8-AEE4-25E40AEE1740}" type="sibTrans" cxnId="{DEA288B2-3AA7-4A82-AB39-910AFC0E7AAE}">
      <dgm:prSet/>
      <dgm:spPr/>
      <dgm:t>
        <a:bodyPr/>
        <a:lstStyle/>
        <a:p>
          <a:endParaRPr lang="en-US"/>
        </a:p>
      </dgm:t>
    </dgm:pt>
    <dgm:pt modelId="{BD5CDF1B-1432-45BC-AB24-E9AABF729980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Google</a:t>
          </a:r>
        </a:p>
      </dgm:t>
    </dgm:pt>
    <dgm:pt modelId="{EF0F7AB3-A24B-4D59-8A25-5B0E506E687F}" type="parTrans" cxnId="{7F136B44-271E-4D76-BBB5-7E371987C87F}">
      <dgm:prSet/>
      <dgm:spPr/>
      <dgm:t>
        <a:bodyPr/>
        <a:lstStyle/>
        <a:p>
          <a:endParaRPr lang="en-US"/>
        </a:p>
      </dgm:t>
    </dgm:pt>
    <dgm:pt modelId="{9DDDBD93-C501-40AE-A275-40E876558CD3}" type="sibTrans" cxnId="{7F136B44-271E-4D76-BBB5-7E371987C87F}">
      <dgm:prSet/>
      <dgm:spPr/>
      <dgm:t>
        <a:bodyPr/>
        <a:lstStyle/>
        <a:p>
          <a:endParaRPr lang="en-US"/>
        </a:p>
      </dgm:t>
    </dgm:pt>
    <dgm:pt modelId="{0117B126-E7F8-42F9-9F60-C72BAFD7EF15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Dropbox</a:t>
          </a:r>
        </a:p>
      </dgm:t>
    </dgm:pt>
    <dgm:pt modelId="{E226FCB1-0A1D-446E-893A-ECFAC7394320}" type="parTrans" cxnId="{F770B449-49F1-49C4-80DA-64E85CFB5240}">
      <dgm:prSet/>
      <dgm:spPr/>
      <dgm:t>
        <a:bodyPr/>
        <a:lstStyle/>
        <a:p>
          <a:endParaRPr lang="en-US"/>
        </a:p>
      </dgm:t>
    </dgm:pt>
    <dgm:pt modelId="{7A82B29B-0414-4269-A557-3067671102EB}" type="sibTrans" cxnId="{F770B449-49F1-49C4-80DA-64E85CFB5240}">
      <dgm:prSet/>
      <dgm:spPr/>
      <dgm:t>
        <a:bodyPr/>
        <a:lstStyle/>
        <a:p>
          <a:endParaRPr lang="en-US"/>
        </a:p>
      </dgm:t>
    </dgm:pt>
    <dgm:pt modelId="{01EA8AF8-1DD5-4016-8540-756DCA2C9C59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Quora</a:t>
          </a:r>
        </a:p>
      </dgm:t>
    </dgm:pt>
    <dgm:pt modelId="{5AADB246-645C-4C3D-9B67-B086A03EA047}" type="parTrans" cxnId="{984EBBA2-D201-4DB2-8E4A-6E7B4094C110}">
      <dgm:prSet/>
      <dgm:spPr/>
      <dgm:t>
        <a:bodyPr/>
        <a:lstStyle/>
        <a:p>
          <a:endParaRPr lang="en-US"/>
        </a:p>
      </dgm:t>
    </dgm:pt>
    <dgm:pt modelId="{07E14094-0CA8-4F63-8931-3768DAE364C6}" type="sibTrans" cxnId="{984EBBA2-D201-4DB2-8E4A-6E7B4094C110}">
      <dgm:prSet/>
      <dgm:spPr/>
      <dgm:t>
        <a:bodyPr/>
        <a:lstStyle/>
        <a:p>
          <a:endParaRPr lang="en-US"/>
        </a:p>
      </dgm:t>
    </dgm:pt>
    <dgm:pt modelId="{A9D2903E-DF15-417B-831D-868D7704208F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dirty="0"/>
            <a:t>.</a:t>
          </a:r>
          <a:endParaRPr lang="en-US" sz="900" dirty="0"/>
        </a:p>
      </dgm:t>
    </dgm:pt>
    <dgm:pt modelId="{88CF9049-7BA1-4E14-B6F2-4884CD01E38B}" type="parTrans" cxnId="{D575742E-C896-44E0-A036-FEA31DE68C36}">
      <dgm:prSet/>
      <dgm:spPr/>
      <dgm:t>
        <a:bodyPr/>
        <a:lstStyle/>
        <a:p>
          <a:endParaRPr lang="en-US"/>
        </a:p>
      </dgm:t>
    </dgm:pt>
    <dgm:pt modelId="{930D8072-B9F8-41A7-90BF-850BBBD8B1BD}" type="sibTrans" cxnId="{D575742E-C896-44E0-A036-FEA31DE68C36}">
      <dgm:prSet/>
      <dgm:spPr/>
      <dgm:t>
        <a:bodyPr/>
        <a:lstStyle/>
        <a:p>
          <a:endParaRPr lang="en-US"/>
        </a:p>
      </dgm:t>
    </dgm:pt>
    <dgm:pt modelId="{F1BF847E-AA6E-4E88-85E4-06138B5FB11E}">
      <dgm:prSet phldrT="[Text]"/>
      <dgm:spPr/>
      <dgm:t>
        <a:bodyPr/>
        <a:lstStyle/>
        <a:p>
          <a:r>
            <a:rPr lang="en-US" dirty="0"/>
            <a:t>Future</a:t>
          </a:r>
        </a:p>
      </dgm:t>
    </dgm:pt>
    <dgm:pt modelId="{17B96114-2DED-4D77-A011-8D4FF98C5E6C}" type="parTrans" cxnId="{BE301273-7BEE-43EC-B4F0-4B4E9E94C5AB}">
      <dgm:prSet/>
      <dgm:spPr/>
      <dgm:t>
        <a:bodyPr/>
        <a:lstStyle/>
        <a:p>
          <a:endParaRPr lang="en-US"/>
        </a:p>
      </dgm:t>
    </dgm:pt>
    <dgm:pt modelId="{170BCD6E-9409-4D65-BA9C-CE66B37CCF52}" type="sibTrans" cxnId="{BE301273-7BEE-43EC-B4F0-4B4E9E94C5AB}">
      <dgm:prSet/>
      <dgm:spPr/>
      <dgm:t>
        <a:bodyPr/>
        <a:lstStyle/>
        <a:p>
          <a:endParaRPr lang="en-US"/>
        </a:p>
      </dgm:t>
    </dgm:pt>
    <dgm:pt modelId="{DAD87115-773E-46F3-837A-8DC3E88E3504}">
      <dgm:prSet phldrT="[Text]" custT="1"/>
      <dgm:spPr/>
      <dgm:t>
        <a:bodyPr/>
        <a:lstStyle/>
        <a:p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gm:t>
    </dgm:pt>
    <dgm:pt modelId="{FCF5FECC-6634-4C38-9D56-79335DA9A486}" type="parTrans" cxnId="{CB64E1F5-C936-4EAA-8815-49BB4ADBFA12}">
      <dgm:prSet/>
      <dgm:spPr/>
      <dgm:t>
        <a:bodyPr/>
        <a:lstStyle/>
        <a:p>
          <a:endParaRPr lang="en-US"/>
        </a:p>
      </dgm:t>
    </dgm:pt>
    <dgm:pt modelId="{C4698C09-8893-4C33-9E52-7303F55BB409}" type="sibTrans" cxnId="{CB64E1F5-C936-4EAA-8815-49BB4ADBFA12}">
      <dgm:prSet/>
      <dgm:spPr/>
      <dgm:t>
        <a:bodyPr/>
        <a:lstStyle/>
        <a:p>
          <a:endParaRPr lang="en-US"/>
        </a:p>
      </dgm:t>
    </dgm:pt>
    <dgm:pt modelId="{B2D6F7D7-9F80-4BB0-ACEC-46BA34F547C1}" type="pres">
      <dgm:prSet presAssocID="{25BF675E-38C7-4204-A2D0-51E9175EC6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5DC398E-3607-4488-87EC-7F11B9259F52}" type="pres">
      <dgm:prSet presAssocID="{83575B27-5C87-4F8B-BBF7-5493D70C6FDD}" presName="circle1" presStyleLbl="node1" presStyleIdx="0" presStyleCnt="5"/>
      <dgm:spPr/>
    </dgm:pt>
    <dgm:pt modelId="{C24D8A36-8BFC-4D7E-B050-1A36F251062D}" type="pres">
      <dgm:prSet presAssocID="{83575B27-5C87-4F8B-BBF7-5493D70C6FDD}" presName="space" presStyleCnt="0"/>
      <dgm:spPr/>
    </dgm:pt>
    <dgm:pt modelId="{7BD5E56C-CA6E-4308-B4D7-EFCB6A6F893C}" type="pres">
      <dgm:prSet presAssocID="{83575B27-5C87-4F8B-BBF7-5493D70C6FDD}" presName="rect1" presStyleLbl="alignAcc1" presStyleIdx="0" presStyleCnt="5"/>
      <dgm:spPr/>
    </dgm:pt>
    <dgm:pt modelId="{4CF27BB8-8735-4303-AE9C-527EE6C23AE7}" type="pres">
      <dgm:prSet presAssocID="{427F4DDD-ABB3-4425-A964-09518B2A0E21}" presName="vertSpace2" presStyleLbl="node1" presStyleIdx="0" presStyleCnt="5"/>
      <dgm:spPr/>
    </dgm:pt>
    <dgm:pt modelId="{FF4220D4-D4AC-4DAD-8AB1-EF92E7FE546C}" type="pres">
      <dgm:prSet presAssocID="{427F4DDD-ABB3-4425-A964-09518B2A0E21}" presName="circle2" presStyleLbl="node1" presStyleIdx="1" presStyleCnt="5"/>
      <dgm:spPr/>
    </dgm:pt>
    <dgm:pt modelId="{40C91D6B-2A2D-4F7A-AF20-2D5B318E07F5}" type="pres">
      <dgm:prSet presAssocID="{427F4DDD-ABB3-4425-A964-09518B2A0E21}" presName="rect2" presStyleLbl="alignAcc1" presStyleIdx="1" presStyleCnt="5"/>
      <dgm:spPr/>
    </dgm:pt>
    <dgm:pt modelId="{97493D12-5216-46E4-85C0-F3E62674C60E}" type="pres">
      <dgm:prSet presAssocID="{436E8B6D-CCB2-42F5-9323-DB2770441F56}" presName="vertSpace3" presStyleLbl="node1" presStyleIdx="1" presStyleCnt="5"/>
      <dgm:spPr/>
    </dgm:pt>
    <dgm:pt modelId="{9B806B36-0F6E-4AE2-888C-17D0157B6E77}" type="pres">
      <dgm:prSet presAssocID="{436E8B6D-CCB2-42F5-9323-DB2770441F56}" presName="circle3" presStyleLbl="node1" presStyleIdx="2" presStyleCnt="5"/>
      <dgm:spPr/>
    </dgm:pt>
    <dgm:pt modelId="{8D0807CB-E796-43FD-BBFA-9DBF6533A4F3}" type="pres">
      <dgm:prSet presAssocID="{436E8B6D-CCB2-42F5-9323-DB2770441F56}" presName="rect3" presStyleLbl="alignAcc1" presStyleIdx="2" presStyleCnt="5"/>
      <dgm:spPr/>
    </dgm:pt>
    <dgm:pt modelId="{A2D9787F-1494-49D9-B4DE-8767BC3B4FAA}" type="pres">
      <dgm:prSet presAssocID="{6DB7B975-C65C-459E-8884-37E9C24D2388}" presName="vertSpace4" presStyleLbl="node1" presStyleIdx="2" presStyleCnt="5"/>
      <dgm:spPr/>
    </dgm:pt>
    <dgm:pt modelId="{D57DAE75-9A9F-4D01-82CF-98AC543FCCD5}" type="pres">
      <dgm:prSet presAssocID="{6DB7B975-C65C-459E-8884-37E9C24D2388}" presName="circle4" presStyleLbl="node1" presStyleIdx="3" presStyleCnt="5"/>
      <dgm:spPr/>
    </dgm:pt>
    <dgm:pt modelId="{4A27A6E1-78A8-45E6-BA6A-05492CDE15B9}" type="pres">
      <dgm:prSet presAssocID="{6DB7B975-C65C-459E-8884-37E9C24D2388}" presName="rect4" presStyleLbl="alignAcc1" presStyleIdx="3" presStyleCnt="5"/>
      <dgm:spPr/>
    </dgm:pt>
    <dgm:pt modelId="{68C1BD30-11ED-4F58-86F3-414DEA613410}" type="pres">
      <dgm:prSet presAssocID="{F1BF847E-AA6E-4E88-85E4-06138B5FB11E}" presName="vertSpace5" presStyleLbl="node1" presStyleIdx="3" presStyleCnt="5"/>
      <dgm:spPr/>
    </dgm:pt>
    <dgm:pt modelId="{C29051E9-37A2-4143-80BC-47260D5BB8FE}" type="pres">
      <dgm:prSet presAssocID="{F1BF847E-AA6E-4E88-85E4-06138B5FB11E}" presName="circle5" presStyleLbl="node1" presStyleIdx="4" presStyleCnt="5"/>
      <dgm:spPr/>
    </dgm:pt>
    <dgm:pt modelId="{9CFFE19D-BCFA-4412-AA57-2F6E31A0902E}" type="pres">
      <dgm:prSet presAssocID="{F1BF847E-AA6E-4E88-85E4-06138B5FB11E}" presName="rect5" presStyleLbl="alignAcc1" presStyleIdx="4" presStyleCnt="5"/>
      <dgm:spPr/>
    </dgm:pt>
    <dgm:pt modelId="{3540DCE6-6645-4856-AD29-16129D3ABD5F}" type="pres">
      <dgm:prSet presAssocID="{83575B27-5C87-4F8B-BBF7-5493D70C6FDD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1141803E-AB23-448D-9254-DF5512A6E8B2}" type="pres">
      <dgm:prSet presAssocID="{83575B27-5C87-4F8B-BBF7-5493D70C6FDD}" presName="rect1ChTx" presStyleLbl="alignAcc1" presStyleIdx="4" presStyleCnt="5">
        <dgm:presLayoutVars>
          <dgm:bulletEnabled val="1"/>
        </dgm:presLayoutVars>
      </dgm:prSet>
      <dgm:spPr/>
    </dgm:pt>
    <dgm:pt modelId="{7D798E76-973A-4102-A796-97951A56BB3B}" type="pres">
      <dgm:prSet presAssocID="{427F4DDD-ABB3-4425-A964-09518B2A0E21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D0C80715-EAF2-4760-BA0F-5DFC31559BD0}" type="pres">
      <dgm:prSet presAssocID="{427F4DDD-ABB3-4425-A964-09518B2A0E21}" presName="rect2ChTx" presStyleLbl="alignAcc1" presStyleIdx="4" presStyleCnt="5">
        <dgm:presLayoutVars>
          <dgm:bulletEnabled val="1"/>
        </dgm:presLayoutVars>
      </dgm:prSet>
      <dgm:spPr/>
    </dgm:pt>
    <dgm:pt modelId="{1DC5CC54-EE33-4E0E-86A9-9ECD6352E46A}" type="pres">
      <dgm:prSet presAssocID="{436E8B6D-CCB2-42F5-9323-DB2770441F56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77BF719D-4968-4B26-8D86-8FC7FD07A76F}" type="pres">
      <dgm:prSet presAssocID="{436E8B6D-CCB2-42F5-9323-DB2770441F56}" presName="rect3ChTx" presStyleLbl="alignAcc1" presStyleIdx="4" presStyleCnt="5">
        <dgm:presLayoutVars>
          <dgm:bulletEnabled val="1"/>
        </dgm:presLayoutVars>
      </dgm:prSet>
      <dgm:spPr/>
    </dgm:pt>
    <dgm:pt modelId="{9E2F4BF8-F960-4393-B300-F93A092CBD47}" type="pres">
      <dgm:prSet presAssocID="{6DB7B975-C65C-459E-8884-37E9C24D2388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BFF88B6C-C2BE-4189-BF81-7C2C3B4026D3}" type="pres">
      <dgm:prSet presAssocID="{6DB7B975-C65C-459E-8884-37E9C24D2388}" presName="rect4ChTx" presStyleLbl="alignAcc1" presStyleIdx="4" presStyleCnt="5">
        <dgm:presLayoutVars>
          <dgm:bulletEnabled val="1"/>
        </dgm:presLayoutVars>
      </dgm:prSet>
      <dgm:spPr/>
    </dgm:pt>
    <dgm:pt modelId="{C09A43B1-660A-47A1-A489-C00C143CB7C5}" type="pres">
      <dgm:prSet presAssocID="{F1BF847E-AA6E-4E88-85E4-06138B5FB11E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E1A41DF7-581B-44CE-A5BA-3DAC854C1F56}" type="pres">
      <dgm:prSet presAssocID="{F1BF847E-AA6E-4E88-85E4-06138B5FB11E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DB41490B-AD02-4DA8-BD28-5B72D877A540}" srcId="{25BF675E-38C7-4204-A2D0-51E9175EC6BB}" destId="{83575B27-5C87-4F8B-BBF7-5493D70C6FDD}" srcOrd="0" destOrd="0" parTransId="{0B583043-61D5-4C98-9390-43888D7577E2}" sibTransId="{9282C0DD-4B61-45A1-93CE-38723ED04995}"/>
    <dgm:cxn modelId="{326C3910-285B-4B2C-8190-6485502F9F44}" type="presOf" srcId="{83575B27-5C87-4F8B-BBF7-5493D70C6FDD}" destId="{7BD5E56C-CA6E-4308-B4D7-EFCB6A6F893C}" srcOrd="0" destOrd="0" presId="urn:microsoft.com/office/officeart/2005/8/layout/target3"/>
    <dgm:cxn modelId="{69CB1916-782B-42EE-8ACF-599BF2064ACB}" srcId="{436E8B6D-CCB2-42F5-9323-DB2770441F56}" destId="{01B2C644-BAEA-4002-9BC4-EEAF63998BE8}" srcOrd="0" destOrd="0" parTransId="{A2ABCEC9-C10A-46AB-9EBA-64C072F8A5F0}" sibTransId="{7668E280-4BE2-4CC1-A4C8-8BC39CB05D72}"/>
    <dgm:cxn modelId="{CA99A61A-8B5B-44C3-8482-5559F4157EE4}" srcId="{436E8B6D-CCB2-42F5-9323-DB2770441F56}" destId="{E6686770-8DD3-46D3-A2BC-BA409CEE8903}" srcOrd="1" destOrd="0" parTransId="{E6E26507-62D6-4494-B02A-0A3AA4FC4630}" sibTransId="{8CB363EE-6277-4920-9DF3-0625DE4BB4E6}"/>
    <dgm:cxn modelId="{E2A9B31F-2FB4-46DF-B2BA-C49E563D62C1}" type="presOf" srcId="{6DB7B975-C65C-459E-8884-37E9C24D2388}" destId="{9E2F4BF8-F960-4393-B300-F93A092CBD47}" srcOrd="1" destOrd="0" presId="urn:microsoft.com/office/officeart/2005/8/layout/target3"/>
    <dgm:cxn modelId="{265AD52A-FD5C-495F-A135-728D3AA1BD82}" srcId="{83575B27-5C87-4F8B-BBF7-5493D70C6FDD}" destId="{FC731BFD-A91D-4DDE-9CB5-61B25D4C9B29}" srcOrd="0" destOrd="0" parTransId="{EE9CEB54-8914-46E0-917F-69D24C7821C3}" sibTransId="{5580182D-6EDE-458B-B8ED-A090A2FF99C2}"/>
    <dgm:cxn modelId="{D575742E-C896-44E0-A036-FEA31DE68C36}" srcId="{6DB7B975-C65C-459E-8884-37E9C24D2388}" destId="{A9D2903E-DF15-417B-831D-868D7704208F}" srcOrd="3" destOrd="0" parTransId="{88CF9049-7BA1-4E14-B6F2-4884CD01E38B}" sibTransId="{930D8072-B9F8-41A7-90BF-850BBBD8B1BD}"/>
    <dgm:cxn modelId="{F66E9D30-A8BF-45E6-833F-2FFF6203332F}" type="presOf" srcId="{01B2C644-BAEA-4002-9BC4-EEAF63998BE8}" destId="{77BF719D-4968-4B26-8D86-8FC7FD07A76F}" srcOrd="0" destOrd="0" presId="urn:microsoft.com/office/officeart/2005/8/layout/target3"/>
    <dgm:cxn modelId="{59B84633-5463-4E90-A8F3-B5414F7EE1AD}" type="presOf" srcId="{25BF675E-38C7-4204-A2D0-51E9175EC6BB}" destId="{B2D6F7D7-9F80-4BB0-ACEC-46BA34F547C1}" srcOrd="0" destOrd="0" presId="urn:microsoft.com/office/officeart/2005/8/layout/target3"/>
    <dgm:cxn modelId="{C8A6E93A-035F-4EA2-B52F-FA42F0C2787F}" type="presOf" srcId="{F1BF847E-AA6E-4E88-85E4-06138B5FB11E}" destId="{C09A43B1-660A-47A1-A489-C00C143CB7C5}" srcOrd="1" destOrd="0" presId="urn:microsoft.com/office/officeart/2005/8/layout/target3"/>
    <dgm:cxn modelId="{5A0BA440-EDC6-4571-8E2F-88526D033F3A}" srcId="{427F4DDD-ABB3-4425-A964-09518B2A0E21}" destId="{8327AFEF-2370-4BF2-9864-7012FB564135}" srcOrd="0" destOrd="0" parTransId="{1DFA1187-09FF-4F22-9387-5D49549A1C4E}" sibTransId="{EC88BFD6-E829-4246-891F-185B4BA6B437}"/>
    <dgm:cxn modelId="{7F136B44-271E-4D76-BBB5-7E371987C87F}" srcId="{6DB7B975-C65C-459E-8884-37E9C24D2388}" destId="{BD5CDF1B-1432-45BC-AB24-E9AABF729980}" srcOrd="0" destOrd="0" parTransId="{EF0F7AB3-A24B-4D59-8A25-5B0E506E687F}" sibTransId="{9DDDBD93-C501-40AE-A275-40E876558CD3}"/>
    <dgm:cxn modelId="{F770B449-49F1-49C4-80DA-64E85CFB5240}" srcId="{6DB7B975-C65C-459E-8884-37E9C24D2388}" destId="{0117B126-E7F8-42F9-9F60-C72BAFD7EF15}" srcOrd="1" destOrd="0" parTransId="{E226FCB1-0A1D-446E-893A-ECFAC7394320}" sibTransId="{7A82B29B-0414-4269-A557-3067671102EB}"/>
    <dgm:cxn modelId="{3A134C56-7200-4D97-AE74-A637A8F74B62}" srcId="{83575B27-5C87-4F8B-BBF7-5493D70C6FDD}" destId="{6A5C6F48-97E3-46B2-943F-43DC10B82D5E}" srcOrd="1" destOrd="0" parTransId="{9285295A-BB80-4B5A-8321-5897DD140CE1}" sibTransId="{55B47045-F74A-4547-9254-FFE563D651CA}"/>
    <dgm:cxn modelId="{910FB066-C576-4749-A33C-69323EE59E4F}" type="presOf" srcId="{E6686770-8DD3-46D3-A2BC-BA409CEE8903}" destId="{77BF719D-4968-4B26-8D86-8FC7FD07A76F}" srcOrd="0" destOrd="1" presId="urn:microsoft.com/office/officeart/2005/8/layout/target3"/>
    <dgm:cxn modelId="{A6ED9868-9815-4865-8A87-617693AC30BB}" srcId="{25BF675E-38C7-4204-A2D0-51E9175EC6BB}" destId="{436E8B6D-CCB2-42F5-9323-DB2770441F56}" srcOrd="2" destOrd="0" parTransId="{7587AAB9-99E7-4CB8-B4E0-46D880A4F715}" sibTransId="{05FEE49D-F25E-4386-84B6-6E0D168A88FE}"/>
    <dgm:cxn modelId="{BE301273-7BEE-43EC-B4F0-4B4E9E94C5AB}" srcId="{25BF675E-38C7-4204-A2D0-51E9175EC6BB}" destId="{F1BF847E-AA6E-4E88-85E4-06138B5FB11E}" srcOrd="4" destOrd="0" parTransId="{17B96114-2DED-4D77-A011-8D4FF98C5E6C}" sibTransId="{170BCD6E-9409-4D65-BA9C-CE66B37CCF52}"/>
    <dgm:cxn modelId="{AF391679-FFDB-4691-8533-5828576E815A}" type="presOf" srcId="{01EA8AF8-1DD5-4016-8540-756DCA2C9C59}" destId="{BFF88B6C-C2BE-4189-BF81-7C2C3B4026D3}" srcOrd="0" destOrd="2" presId="urn:microsoft.com/office/officeart/2005/8/layout/target3"/>
    <dgm:cxn modelId="{C0DDB380-3EB0-4635-BF00-B503FB8F5011}" type="presOf" srcId="{26691414-9B47-4BAB-A30F-0132E7B1C3AC}" destId="{D0C80715-EAF2-4760-BA0F-5DFC31559BD0}" srcOrd="0" destOrd="1" presId="urn:microsoft.com/office/officeart/2005/8/layout/target3"/>
    <dgm:cxn modelId="{3E792C82-E464-4E0D-A4A0-DDB015BB85CF}" type="presOf" srcId="{F1BF847E-AA6E-4E88-85E4-06138B5FB11E}" destId="{9CFFE19D-BCFA-4412-AA57-2F6E31A0902E}" srcOrd="0" destOrd="0" presId="urn:microsoft.com/office/officeart/2005/8/layout/target3"/>
    <dgm:cxn modelId="{1C1F4A93-A63E-41B8-AD9E-181E9664CF22}" type="presOf" srcId="{6DB7B975-C65C-459E-8884-37E9C24D2388}" destId="{4A27A6E1-78A8-45E6-BA6A-05492CDE15B9}" srcOrd="0" destOrd="0" presId="urn:microsoft.com/office/officeart/2005/8/layout/target3"/>
    <dgm:cxn modelId="{9950FF93-9C9D-4E42-966A-E384B24EF746}" type="presOf" srcId="{BD5CDF1B-1432-45BC-AB24-E9AABF729980}" destId="{BFF88B6C-C2BE-4189-BF81-7C2C3B4026D3}" srcOrd="0" destOrd="0" presId="urn:microsoft.com/office/officeart/2005/8/layout/target3"/>
    <dgm:cxn modelId="{451C0E9C-D840-45B3-B853-576351E72952}" srcId="{427F4DDD-ABB3-4425-A964-09518B2A0E21}" destId="{26691414-9B47-4BAB-A30F-0132E7B1C3AC}" srcOrd="1" destOrd="0" parTransId="{F9D33A61-9B6B-4787-BDA6-7448496E6FA3}" sibTransId="{346B6ECF-EF22-4EBD-83C2-8DA6043C9F61}"/>
    <dgm:cxn modelId="{69B0AA9C-4247-4F8E-A212-71C0D6F4B51C}" type="presOf" srcId="{FC731BFD-A91D-4DDE-9CB5-61B25D4C9B29}" destId="{1141803E-AB23-448D-9254-DF5512A6E8B2}" srcOrd="0" destOrd="0" presId="urn:microsoft.com/office/officeart/2005/8/layout/target3"/>
    <dgm:cxn modelId="{984EBBA2-D201-4DB2-8E4A-6E7B4094C110}" srcId="{6DB7B975-C65C-459E-8884-37E9C24D2388}" destId="{01EA8AF8-1DD5-4016-8540-756DCA2C9C59}" srcOrd="2" destOrd="0" parTransId="{5AADB246-645C-4C3D-9B67-B086A03EA047}" sibTransId="{07E14094-0CA8-4F63-8931-3768DAE364C6}"/>
    <dgm:cxn modelId="{DEA288B2-3AA7-4A82-AB39-910AFC0E7AAE}" srcId="{25BF675E-38C7-4204-A2D0-51E9175EC6BB}" destId="{6DB7B975-C65C-459E-8884-37E9C24D2388}" srcOrd="3" destOrd="0" parTransId="{606B16CF-E33E-4D90-A646-745279C1B79F}" sibTransId="{CC473DCB-21A8-45F8-AEE4-25E40AEE1740}"/>
    <dgm:cxn modelId="{3F7467BD-8E20-44D8-B981-89C6F770A4C7}" srcId="{25BF675E-38C7-4204-A2D0-51E9175EC6BB}" destId="{427F4DDD-ABB3-4425-A964-09518B2A0E21}" srcOrd="1" destOrd="0" parTransId="{733586EB-DE2D-4A07-A9E9-7071A0DA22A6}" sibTransId="{47BCF937-A00E-41CA-97CA-A8F67BEDE9AC}"/>
    <dgm:cxn modelId="{E20BB7CB-1955-44FF-9FB6-5C07705B8998}" type="presOf" srcId="{0117B126-E7F8-42F9-9F60-C72BAFD7EF15}" destId="{BFF88B6C-C2BE-4189-BF81-7C2C3B4026D3}" srcOrd="0" destOrd="1" presId="urn:microsoft.com/office/officeart/2005/8/layout/target3"/>
    <dgm:cxn modelId="{F13FDCCE-123F-4354-AF70-306B4BF890E0}" type="presOf" srcId="{436E8B6D-CCB2-42F5-9323-DB2770441F56}" destId="{8D0807CB-E796-43FD-BBFA-9DBF6533A4F3}" srcOrd="0" destOrd="0" presId="urn:microsoft.com/office/officeart/2005/8/layout/target3"/>
    <dgm:cxn modelId="{EE87F9D6-F638-4ED7-9F09-7A47B79DB489}" type="presOf" srcId="{DAD87115-773E-46F3-837A-8DC3E88E3504}" destId="{E1A41DF7-581B-44CE-A5BA-3DAC854C1F56}" srcOrd="0" destOrd="0" presId="urn:microsoft.com/office/officeart/2005/8/layout/target3"/>
    <dgm:cxn modelId="{A34E83DB-EB48-407B-86DC-33D550338F0B}" type="presOf" srcId="{83575B27-5C87-4F8B-BBF7-5493D70C6FDD}" destId="{3540DCE6-6645-4856-AD29-16129D3ABD5F}" srcOrd="1" destOrd="0" presId="urn:microsoft.com/office/officeart/2005/8/layout/target3"/>
    <dgm:cxn modelId="{B2B83DE0-FC42-4D20-B9DC-FF82CC9873D1}" type="presOf" srcId="{A9D2903E-DF15-417B-831D-868D7704208F}" destId="{BFF88B6C-C2BE-4189-BF81-7C2C3B4026D3}" srcOrd="0" destOrd="3" presId="urn:microsoft.com/office/officeart/2005/8/layout/target3"/>
    <dgm:cxn modelId="{40DC57E1-116C-41BD-9B00-EB1512DFE690}" type="presOf" srcId="{427F4DDD-ABB3-4425-A964-09518B2A0E21}" destId="{7D798E76-973A-4102-A796-97951A56BB3B}" srcOrd="1" destOrd="0" presId="urn:microsoft.com/office/officeart/2005/8/layout/target3"/>
    <dgm:cxn modelId="{2F826BEA-27F8-4B70-AD00-450F810C4206}" type="presOf" srcId="{427F4DDD-ABB3-4425-A964-09518B2A0E21}" destId="{40C91D6B-2A2D-4F7A-AF20-2D5B318E07F5}" srcOrd="0" destOrd="0" presId="urn:microsoft.com/office/officeart/2005/8/layout/target3"/>
    <dgm:cxn modelId="{65CB92F1-3F35-49EC-90EB-EEFB2E483A0E}" type="presOf" srcId="{6A5C6F48-97E3-46B2-943F-43DC10B82D5E}" destId="{1141803E-AB23-448D-9254-DF5512A6E8B2}" srcOrd="0" destOrd="1" presId="urn:microsoft.com/office/officeart/2005/8/layout/target3"/>
    <dgm:cxn modelId="{CB64E1F5-C936-4EAA-8815-49BB4ADBFA12}" srcId="{F1BF847E-AA6E-4E88-85E4-06138B5FB11E}" destId="{DAD87115-773E-46F3-837A-8DC3E88E3504}" srcOrd="0" destOrd="0" parTransId="{FCF5FECC-6634-4C38-9D56-79335DA9A486}" sibTransId="{C4698C09-8893-4C33-9E52-7303F55BB409}"/>
    <dgm:cxn modelId="{648F81FA-D286-4053-ACB2-79BA85E54F78}" type="presOf" srcId="{8327AFEF-2370-4BF2-9864-7012FB564135}" destId="{D0C80715-EAF2-4760-BA0F-5DFC31559BD0}" srcOrd="0" destOrd="0" presId="urn:microsoft.com/office/officeart/2005/8/layout/target3"/>
    <dgm:cxn modelId="{B55B1CFD-3952-4BCD-96B2-58D962A228A3}" type="presOf" srcId="{436E8B6D-CCB2-42F5-9323-DB2770441F56}" destId="{1DC5CC54-EE33-4E0E-86A9-9ECD6352E46A}" srcOrd="1" destOrd="0" presId="urn:microsoft.com/office/officeart/2005/8/layout/target3"/>
    <dgm:cxn modelId="{8EE490AD-B872-43DD-B304-E92202CB382D}" type="presParOf" srcId="{B2D6F7D7-9F80-4BB0-ACEC-46BA34F547C1}" destId="{15DC398E-3607-4488-87EC-7F11B9259F52}" srcOrd="0" destOrd="0" presId="urn:microsoft.com/office/officeart/2005/8/layout/target3"/>
    <dgm:cxn modelId="{C57D6A9E-16F9-4499-89FC-72E5786A3E8B}" type="presParOf" srcId="{B2D6F7D7-9F80-4BB0-ACEC-46BA34F547C1}" destId="{C24D8A36-8BFC-4D7E-B050-1A36F251062D}" srcOrd="1" destOrd="0" presId="urn:microsoft.com/office/officeart/2005/8/layout/target3"/>
    <dgm:cxn modelId="{166C54FF-2A48-4D18-80E3-6AE4E40BCAA1}" type="presParOf" srcId="{B2D6F7D7-9F80-4BB0-ACEC-46BA34F547C1}" destId="{7BD5E56C-CA6E-4308-B4D7-EFCB6A6F893C}" srcOrd="2" destOrd="0" presId="urn:microsoft.com/office/officeart/2005/8/layout/target3"/>
    <dgm:cxn modelId="{BA9BB21A-2122-43B1-B9F1-06870C7ED5B1}" type="presParOf" srcId="{B2D6F7D7-9F80-4BB0-ACEC-46BA34F547C1}" destId="{4CF27BB8-8735-4303-AE9C-527EE6C23AE7}" srcOrd="3" destOrd="0" presId="urn:microsoft.com/office/officeart/2005/8/layout/target3"/>
    <dgm:cxn modelId="{A368616B-3924-4499-9C88-204D58AC4549}" type="presParOf" srcId="{B2D6F7D7-9F80-4BB0-ACEC-46BA34F547C1}" destId="{FF4220D4-D4AC-4DAD-8AB1-EF92E7FE546C}" srcOrd="4" destOrd="0" presId="urn:microsoft.com/office/officeart/2005/8/layout/target3"/>
    <dgm:cxn modelId="{47F9B02B-4E3D-474E-989C-23D28CC4948D}" type="presParOf" srcId="{B2D6F7D7-9F80-4BB0-ACEC-46BA34F547C1}" destId="{40C91D6B-2A2D-4F7A-AF20-2D5B318E07F5}" srcOrd="5" destOrd="0" presId="urn:microsoft.com/office/officeart/2005/8/layout/target3"/>
    <dgm:cxn modelId="{F56998E1-CD1F-4289-BA0F-8D679ECD6FFF}" type="presParOf" srcId="{B2D6F7D7-9F80-4BB0-ACEC-46BA34F547C1}" destId="{97493D12-5216-46E4-85C0-F3E62674C60E}" srcOrd="6" destOrd="0" presId="urn:microsoft.com/office/officeart/2005/8/layout/target3"/>
    <dgm:cxn modelId="{54D5CEA0-6D97-43EC-B9E2-534694EFF386}" type="presParOf" srcId="{B2D6F7D7-9F80-4BB0-ACEC-46BA34F547C1}" destId="{9B806B36-0F6E-4AE2-888C-17D0157B6E77}" srcOrd="7" destOrd="0" presId="urn:microsoft.com/office/officeart/2005/8/layout/target3"/>
    <dgm:cxn modelId="{F08F9106-CF6C-4101-9A02-5244D45677BF}" type="presParOf" srcId="{B2D6F7D7-9F80-4BB0-ACEC-46BA34F547C1}" destId="{8D0807CB-E796-43FD-BBFA-9DBF6533A4F3}" srcOrd="8" destOrd="0" presId="urn:microsoft.com/office/officeart/2005/8/layout/target3"/>
    <dgm:cxn modelId="{8A84C017-27C4-4C77-89C3-02F6BB506A29}" type="presParOf" srcId="{B2D6F7D7-9F80-4BB0-ACEC-46BA34F547C1}" destId="{A2D9787F-1494-49D9-B4DE-8767BC3B4FAA}" srcOrd="9" destOrd="0" presId="urn:microsoft.com/office/officeart/2005/8/layout/target3"/>
    <dgm:cxn modelId="{47570925-1385-4D6A-9D52-BB8A87BFB2B5}" type="presParOf" srcId="{B2D6F7D7-9F80-4BB0-ACEC-46BA34F547C1}" destId="{D57DAE75-9A9F-4D01-82CF-98AC543FCCD5}" srcOrd="10" destOrd="0" presId="urn:microsoft.com/office/officeart/2005/8/layout/target3"/>
    <dgm:cxn modelId="{DA9BBD93-7C95-48B2-A89D-E23979E9F935}" type="presParOf" srcId="{B2D6F7D7-9F80-4BB0-ACEC-46BA34F547C1}" destId="{4A27A6E1-78A8-45E6-BA6A-05492CDE15B9}" srcOrd="11" destOrd="0" presId="urn:microsoft.com/office/officeart/2005/8/layout/target3"/>
    <dgm:cxn modelId="{9CEA9C28-2A45-4B0A-BAFE-F23540A1D2C5}" type="presParOf" srcId="{B2D6F7D7-9F80-4BB0-ACEC-46BA34F547C1}" destId="{68C1BD30-11ED-4F58-86F3-414DEA613410}" srcOrd="12" destOrd="0" presId="urn:microsoft.com/office/officeart/2005/8/layout/target3"/>
    <dgm:cxn modelId="{CDA76839-D101-478E-8769-C5AE184B5899}" type="presParOf" srcId="{B2D6F7D7-9F80-4BB0-ACEC-46BA34F547C1}" destId="{C29051E9-37A2-4143-80BC-47260D5BB8FE}" srcOrd="13" destOrd="0" presId="urn:microsoft.com/office/officeart/2005/8/layout/target3"/>
    <dgm:cxn modelId="{BD7CBA38-3A10-4A1C-B572-08A56F1244FB}" type="presParOf" srcId="{B2D6F7D7-9F80-4BB0-ACEC-46BA34F547C1}" destId="{9CFFE19D-BCFA-4412-AA57-2F6E31A0902E}" srcOrd="14" destOrd="0" presId="urn:microsoft.com/office/officeart/2005/8/layout/target3"/>
    <dgm:cxn modelId="{26BF7E89-6500-4D25-8029-48D19BEC3818}" type="presParOf" srcId="{B2D6F7D7-9F80-4BB0-ACEC-46BA34F547C1}" destId="{3540DCE6-6645-4856-AD29-16129D3ABD5F}" srcOrd="15" destOrd="0" presId="urn:microsoft.com/office/officeart/2005/8/layout/target3"/>
    <dgm:cxn modelId="{7E8B831E-3B17-4FA0-99AC-B2A1A6814676}" type="presParOf" srcId="{B2D6F7D7-9F80-4BB0-ACEC-46BA34F547C1}" destId="{1141803E-AB23-448D-9254-DF5512A6E8B2}" srcOrd="16" destOrd="0" presId="urn:microsoft.com/office/officeart/2005/8/layout/target3"/>
    <dgm:cxn modelId="{0E74B717-0EA4-4EC4-BEF6-48D69323FE1B}" type="presParOf" srcId="{B2D6F7D7-9F80-4BB0-ACEC-46BA34F547C1}" destId="{7D798E76-973A-4102-A796-97951A56BB3B}" srcOrd="17" destOrd="0" presId="urn:microsoft.com/office/officeart/2005/8/layout/target3"/>
    <dgm:cxn modelId="{A6388430-C723-44E6-A08D-CA9C552F1972}" type="presParOf" srcId="{B2D6F7D7-9F80-4BB0-ACEC-46BA34F547C1}" destId="{D0C80715-EAF2-4760-BA0F-5DFC31559BD0}" srcOrd="18" destOrd="0" presId="urn:microsoft.com/office/officeart/2005/8/layout/target3"/>
    <dgm:cxn modelId="{DC9042F8-4E12-4F00-8BFF-4C7BD2CC4FB1}" type="presParOf" srcId="{B2D6F7D7-9F80-4BB0-ACEC-46BA34F547C1}" destId="{1DC5CC54-EE33-4E0E-86A9-9ECD6352E46A}" srcOrd="19" destOrd="0" presId="urn:microsoft.com/office/officeart/2005/8/layout/target3"/>
    <dgm:cxn modelId="{132888F7-A545-4D06-BD0E-6EDFC6BDCFBF}" type="presParOf" srcId="{B2D6F7D7-9F80-4BB0-ACEC-46BA34F547C1}" destId="{77BF719D-4968-4B26-8D86-8FC7FD07A76F}" srcOrd="20" destOrd="0" presId="urn:microsoft.com/office/officeart/2005/8/layout/target3"/>
    <dgm:cxn modelId="{52832F67-F9D8-4C95-BDE0-35EBA62A434A}" type="presParOf" srcId="{B2D6F7D7-9F80-4BB0-ACEC-46BA34F547C1}" destId="{9E2F4BF8-F960-4393-B300-F93A092CBD47}" srcOrd="21" destOrd="0" presId="urn:microsoft.com/office/officeart/2005/8/layout/target3"/>
    <dgm:cxn modelId="{C19FA8E0-6B3F-4663-8356-88DE91EDFE8E}" type="presParOf" srcId="{B2D6F7D7-9F80-4BB0-ACEC-46BA34F547C1}" destId="{BFF88B6C-C2BE-4189-BF81-7C2C3B4026D3}" srcOrd="22" destOrd="0" presId="urn:microsoft.com/office/officeart/2005/8/layout/target3"/>
    <dgm:cxn modelId="{093DB7CA-946B-4AE0-A5B5-F0F91C2754DC}" type="presParOf" srcId="{B2D6F7D7-9F80-4BB0-ACEC-46BA34F547C1}" destId="{C09A43B1-660A-47A1-A489-C00C143CB7C5}" srcOrd="23" destOrd="0" presId="urn:microsoft.com/office/officeart/2005/8/layout/target3"/>
    <dgm:cxn modelId="{395AD3A6-A5F5-4EEC-9B8A-5C592557B6E7}" type="presParOf" srcId="{B2D6F7D7-9F80-4BB0-ACEC-46BA34F547C1}" destId="{E1A41DF7-581B-44CE-A5BA-3DAC854C1F56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36B7-F4FA-422B-83D6-2815B1A5A12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BE48EA-E2AE-4B67-A58A-518591FB8A97}">
      <dgm:prSet phldrT="[Text]"/>
      <dgm:spPr/>
      <dgm:t>
        <a:bodyPr/>
        <a:lstStyle/>
        <a:p>
          <a:r>
            <a:rPr lang="en-US" dirty="0"/>
            <a:t>Easy to Learn</a:t>
          </a:r>
        </a:p>
      </dgm:t>
    </dgm:pt>
    <dgm:pt modelId="{BB68ABE5-4A8E-43F0-8DB4-EB8CF2C02FA4}" type="parTrans" cxnId="{04B3EBC7-3495-4FB3-A2C5-57674325FD9C}">
      <dgm:prSet/>
      <dgm:spPr/>
      <dgm:t>
        <a:bodyPr/>
        <a:lstStyle/>
        <a:p>
          <a:endParaRPr lang="en-US"/>
        </a:p>
      </dgm:t>
    </dgm:pt>
    <dgm:pt modelId="{F0BBB479-BE31-4399-A83C-00D3BC7D5C4A}" type="sibTrans" cxnId="{04B3EBC7-3495-4FB3-A2C5-57674325FD9C}">
      <dgm:prSet/>
      <dgm:spPr/>
      <dgm:t>
        <a:bodyPr/>
        <a:lstStyle/>
        <a:p>
          <a:endParaRPr lang="en-US"/>
        </a:p>
      </dgm:t>
    </dgm:pt>
    <dgm:pt modelId="{D73B7FE8-025E-4C44-A8D6-2C0A53CE3596}">
      <dgm:prSet phldrT="[Text]"/>
      <dgm:spPr/>
      <dgm:t>
        <a:bodyPr/>
        <a:lstStyle/>
        <a:p>
          <a:r>
            <a:rPr lang="en-US" dirty="0"/>
            <a:t>Simple &amp; Clean Syntax</a:t>
          </a:r>
        </a:p>
      </dgm:t>
    </dgm:pt>
    <dgm:pt modelId="{A577BDE9-C46B-4D82-BBD9-622EE7A6AEE4}" type="parTrans" cxnId="{70968B68-4054-4298-A2BF-588C738DDC93}">
      <dgm:prSet/>
      <dgm:spPr/>
      <dgm:t>
        <a:bodyPr/>
        <a:lstStyle/>
        <a:p>
          <a:endParaRPr lang="en-US"/>
        </a:p>
      </dgm:t>
    </dgm:pt>
    <dgm:pt modelId="{F04A8F17-7D9C-435B-B99A-B45C838940EC}" type="sibTrans" cxnId="{70968B68-4054-4298-A2BF-588C738DDC93}">
      <dgm:prSet/>
      <dgm:spPr/>
      <dgm:t>
        <a:bodyPr/>
        <a:lstStyle/>
        <a:p>
          <a:endParaRPr lang="en-US"/>
        </a:p>
      </dgm:t>
    </dgm:pt>
    <dgm:pt modelId="{E4FADA52-5A4B-4900-AF3B-D0818080DD9C}">
      <dgm:prSet phldrT="[Text]"/>
      <dgm:spPr/>
      <dgm:t>
        <a:bodyPr/>
        <a:lstStyle/>
        <a:p>
          <a:r>
            <a:rPr lang="en-US" dirty="0"/>
            <a:t>Python is Interpreted</a:t>
          </a:r>
        </a:p>
      </dgm:t>
    </dgm:pt>
    <dgm:pt modelId="{598C6034-3066-490D-80CA-0B04D8B15D5D}" type="parTrans" cxnId="{EFBDD66D-D1EE-4EB8-BD1A-3FFF599D0398}">
      <dgm:prSet/>
      <dgm:spPr/>
      <dgm:t>
        <a:bodyPr/>
        <a:lstStyle/>
        <a:p>
          <a:endParaRPr lang="en-US"/>
        </a:p>
      </dgm:t>
    </dgm:pt>
    <dgm:pt modelId="{550E87D6-7078-47DF-B0CA-5F4F3890E292}" type="sibTrans" cxnId="{EFBDD66D-D1EE-4EB8-BD1A-3FFF599D0398}">
      <dgm:prSet/>
      <dgm:spPr/>
      <dgm:t>
        <a:bodyPr/>
        <a:lstStyle/>
        <a:p>
          <a:endParaRPr lang="en-US"/>
        </a:p>
      </dgm:t>
    </dgm:pt>
    <dgm:pt modelId="{20A894A5-EFCC-4712-BEC2-46CE3CF6BF78}">
      <dgm:prSet phldrT="[Text]"/>
      <dgm:spPr/>
      <dgm:t>
        <a:bodyPr/>
        <a:lstStyle/>
        <a:p>
          <a:r>
            <a:rPr lang="en-US" dirty="0"/>
            <a:t>High-Level &amp; Interactive (Shell)</a:t>
          </a:r>
        </a:p>
      </dgm:t>
    </dgm:pt>
    <dgm:pt modelId="{8F682413-F550-4C91-9856-598011DFB2AD}" type="parTrans" cxnId="{1055EBE2-EF98-4C77-B3ED-00F40E4D19EE}">
      <dgm:prSet/>
      <dgm:spPr/>
      <dgm:t>
        <a:bodyPr/>
        <a:lstStyle/>
        <a:p>
          <a:endParaRPr lang="en-US"/>
        </a:p>
      </dgm:t>
    </dgm:pt>
    <dgm:pt modelId="{B7059FEB-2A5C-4A48-BEFA-31E68AAAC8FE}" type="sibTrans" cxnId="{1055EBE2-EF98-4C77-B3ED-00F40E4D19EE}">
      <dgm:prSet/>
      <dgm:spPr/>
      <dgm:t>
        <a:bodyPr/>
        <a:lstStyle/>
        <a:p>
          <a:endParaRPr lang="en-US"/>
        </a:p>
      </dgm:t>
    </dgm:pt>
    <dgm:pt modelId="{0DE39D2C-9E1A-4044-9574-2DAC90C2EA5B}">
      <dgm:prSet phldrT="[Text]"/>
      <dgm:spPr/>
      <dgm:t>
        <a:bodyPr/>
        <a:lstStyle/>
        <a:p>
          <a:r>
            <a:rPr lang="en-US"/>
            <a:t>Object-Oriented</a:t>
          </a:r>
          <a:endParaRPr lang="en-US" dirty="0"/>
        </a:p>
      </dgm:t>
    </dgm:pt>
    <dgm:pt modelId="{D0CA824A-B2D1-4C40-B526-7F8074E159E5}" type="parTrans" cxnId="{0BDBCEFC-5AB4-48E7-B6EB-04E5A325A5EE}">
      <dgm:prSet/>
      <dgm:spPr/>
      <dgm:t>
        <a:bodyPr/>
        <a:lstStyle/>
        <a:p>
          <a:endParaRPr lang="en-US"/>
        </a:p>
      </dgm:t>
    </dgm:pt>
    <dgm:pt modelId="{C11B5EC3-1CBD-46BB-83B6-FD02CD390B5C}" type="sibTrans" cxnId="{0BDBCEFC-5AB4-48E7-B6EB-04E5A325A5EE}">
      <dgm:prSet/>
      <dgm:spPr/>
      <dgm:t>
        <a:bodyPr/>
        <a:lstStyle/>
        <a:p>
          <a:endParaRPr lang="en-US"/>
        </a:p>
      </dgm:t>
    </dgm:pt>
    <dgm:pt modelId="{D407A6D1-2560-4D36-9998-4DE7873933C1}">
      <dgm:prSet phldrT="[Text]"/>
      <dgm:spPr/>
      <dgm:t>
        <a:bodyPr/>
        <a:lstStyle/>
        <a:p>
          <a:r>
            <a:rPr lang="en-US"/>
            <a:t>Free &amp; Open Source</a:t>
          </a:r>
          <a:endParaRPr lang="en-US" dirty="0"/>
        </a:p>
      </dgm:t>
    </dgm:pt>
    <dgm:pt modelId="{69379D14-E843-40AF-BBA2-61526BF501D3}" type="parTrans" cxnId="{BD025D1C-17DA-4698-852B-297B14C3926C}">
      <dgm:prSet/>
      <dgm:spPr/>
      <dgm:t>
        <a:bodyPr/>
        <a:lstStyle/>
        <a:p>
          <a:endParaRPr lang="en-US"/>
        </a:p>
      </dgm:t>
    </dgm:pt>
    <dgm:pt modelId="{C4B20E32-E639-47FA-93BB-616F35588FB4}" type="sibTrans" cxnId="{BD025D1C-17DA-4698-852B-297B14C3926C}">
      <dgm:prSet/>
      <dgm:spPr/>
      <dgm:t>
        <a:bodyPr/>
        <a:lstStyle/>
        <a:p>
          <a:endParaRPr lang="en-US"/>
        </a:p>
      </dgm:t>
    </dgm:pt>
    <dgm:pt modelId="{0695841E-1D67-4468-9C55-40F7D2ADDE9D}">
      <dgm:prSet phldrT="[Text]"/>
      <dgm:spPr/>
      <dgm:t>
        <a:bodyPr/>
        <a:lstStyle/>
        <a:p>
          <a:r>
            <a:rPr lang="en-US" dirty="0"/>
            <a:t>Portable </a:t>
          </a:r>
          <a:r>
            <a:rPr lang="en-US"/>
            <a:t>&amp; Embeddable</a:t>
          </a:r>
          <a:endParaRPr lang="en-US" dirty="0"/>
        </a:p>
      </dgm:t>
    </dgm:pt>
    <dgm:pt modelId="{4F0FDD7E-08E6-41D2-9375-4426D09E6B0D}" type="parTrans" cxnId="{BB514610-6479-4901-AD97-352334A1C7EC}">
      <dgm:prSet/>
      <dgm:spPr/>
      <dgm:t>
        <a:bodyPr/>
        <a:lstStyle/>
        <a:p>
          <a:endParaRPr lang="en-US"/>
        </a:p>
      </dgm:t>
    </dgm:pt>
    <dgm:pt modelId="{D8616A62-EDB0-4346-B0E0-D16F2E5E287A}" type="sibTrans" cxnId="{BB514610-6479-4901-AD97-352334A1C7EC}">
      <dgm:prSet/>
      <dgm:spPr/>
      <dgm:t>
        <a:bodyPr/>
        <a:lstStyle/>
        <a:p>
          <a:endParaRPr lang="en-US"/>
        </a:p>
      </dgm:t>
    </dgm:pt>
    <dgm:pt modelId="{3AC64212-B1D9-488C-85B5-0591BAF53EBD}">
      <dgm:prSet phldrT="[Text]"/>
      <dgm:spPr/>
      <dgm:t>
        <a:bodyPr/>
        <a:lstStyle/>
        <a:p>
          <a:r>
            <a:rPr lang="en-US" dirty="0"/>
            <a:t>Extensive Libraries</a:t>
          </a:r>
        </a:p>
      </dgm:t>
    </dgm:pt>
    <dgm:pt modelId="{F540A22A-15C0-4F91-955C-AA397DFDC203}" type="parTrans" cxnId="{161DE7EE-C7A7-4D8B-8F7F-770BA0C16C8A}">
      <dgm:prSet/>
      <dgm:spPr/>
      <dgm:t>
        <a:bodyPr/>
        <a:lstStyle/>
        <a:p>
          <a:endParaRPr lang="en-US"/>
        </a:p>
      </dgm:t>
    </dgm:pt>
    <dgm:pt modelId="{06580B55-8881-4061-94BF-4A669BDC03EA}" type="sibTrans" cxnId="{161DE7EE-C7A7-4D8B-8F7F-770BA0C16C8A}">
      <dgm:prSet/>
      <dgm:spPr/>
      <dgm:t>
        <a:bodyPr/>
        <a:lstStyle/>
        <a:p>
          <a:endParaRPr lang="en-US"/>
        </a:p>
      </dgm:t>
    </dgm:pt>
    <dgm:pt modelId="{6D99629E-E2E9-4FDD-9743-099D27D77F0C}" type="pres">
      <dgm:prSet presAssocID="{087E36B7-F4FA-422B-83D6-2815B1A5A121}" presName="linear" presStyleCnt="0">
        <dgm:presLayoutVars>
          <dgm:dir/>
          <dgm:animLvl val="lvl"/>
          <dgm:resizeHandles val="exact"/>
        </dgm:presLayoutVars>
      </dgm:prSet>
      <dgm:spPr/>
    </dgm:pt>
    <dgm:pt modelId="{C095CB71-3F78-4F62-8A50-B73D28981B74}" type="pres">
      <dgm:prSet presAssocID="{35BE48EA-E2AE-4B67-A58A-518591FB8A97}" presName="parentLin" presStyleCnt="0"/>
      <dgm:spPr/>
    </dgm:pt>
    <dgm:pt modelId="{CB052CE0-E970-4167-B5F4-E3C4BEB01BED}" type="pres">
      <dgm:prSet presAssocID="{35BE48EA-E2AE-4B67-A58A-518591FB8A97}" presName="parentLeftMargin" presStyleLbl="node1" presStyleIdx="0" presStyleCnt="8"/>
      <dgm:spPr/>
    </dgm:pt>
    <dgm:pt modelId="{CFDD97EC-1ADA-44B0-B190-4417D5CFD923}" type="pres">
      <dgm:prSet presAssocID="{35BE48EA-E2AE-4B67-A58A-518591FB8A97}" presName="parentText" presStyleLbl="node1" presStyleIdx="0" presStyleCnt="8" custScaleX="99999">
        <dgm:presLayoutVars>
          <dgm:chMax val="0"/>
          <dgm:bulletEnabled val="1"/>
        </dgm:presLayoutVars>
      </dgm:prSet>
      <dgm:spPr/>
    </dgm:pt>
    <dgm:pt modelId="{C25786DD-D32F-4FC1-82A5-71A254DC5F1C}" type="pres">
      <dgm:prSet presAssocID="{35BE48EA-E2AE-4B67-A58A-518591FB8A97}" presName="negativeSpace" presStyleCnt="0"/>
      <dgm:spPr/>
    </dgm:pt>
    <dgm:pt modelId="{EA0EC662-A108-4BA5-8420-C25E39CBF5D6}" type="pres">
      <dgm:prSet presAssocID="{35BE48EA-E2AE-4B67-A58A-518591FB8A97}" presName="childText" presStyleLbl="conFgAcc1" presStyleIdx="0" presStyleCnt="8">
        <dgm:presLayoutVars>
          <dgm:bulletEnabled val="1"/>
        </dgm:presLayoutVars>
      </dgm:prSet>
      <dgm:spPr/>
    </dgm:pt>
    <dgm:pt modelId="{0EDD6E57-8AFA-47D1-8D90-B3E59EF70686}" type="pres">
      <dgm:prSet presAssocID="{F0BBB479-BE31-4399-A83C-00D3BC7D5C4A}" presName="spaceBetweenRectangles" presStyleCnt="0"/>
      <dgm:spPr/>
    </dgm:pt>
    <dgm:pt modelId="{1341AE21-2CBA-40FB-B09C-F5416346F856}" type="pres">
      <dgm:prSet presAssocID="{D73B7FE8-025E-4C44-A8D6-2C0A53CE3596}" presName="parentLin" presStyleCnt="0"/>
      <dgm:spPr/>
    </dgm:pt>
    <dgm:pt modelId="{5C8728D1-9204-47DF-8DE6-ADD37CDBC140}" type="pres">
      <dgm:prSet presAssocID="{D73B7FE8-025E-4C44-A8D6-2C0A53CE3596}" presName="parentLeftMargin" presStyleLbl="node1" presStyleIdx="0" presStyleCnt="8"/>
      <dgm:spPr/>
    </dgm:pt>
    <dgm:pt modelId="{07694B40-86C0-4BA7-94E4-542F27865DE6}" type="pres">
      <dgm:prSet presAssocID="{D73B7FE8-025E-4C44-A8D6-2C0A53CE3596}" presName="parentText" presStyleLbl="node1" presStyleIdx="1" presStyleCnt="8" custScaleX="100000">
        <dgm:presLayoutVars>
          <dgm:chMax val="0"/>
          <dgm:bulletEnabled val="1"/>
        </dgm:presLayoutVars>
      </dgm:prSet>
      <dgm:spPr/>
    </dgm:pt>
    <dgm:pt modelId="{57E11030-2212-45F0-A4E6-113D857D1B2C}" type="pres">
      <dgm:prSet presAssocID="{D73B7FE8-025E-4C44-A8D6-2C0A53CE3596}" presName="negativeSpace" presStyleCnt="0"/>
      <dgm:spPr/>
    </dgm:pt>
    <dgm:pt modelId="{A1AEAAD7-C831-4CEF-BBE4-722117040A8E}" type="pres">
      <dgm:prSet presAssocID="{D73B7FE8-025E-4C44-A8D6-2C0A53CE3596}" presName="childText" presStyleLbl="conFgAcc1" presStyleIdx="1" presStyleCnt="8">
        <dgm:presLayoutVars>
          <dgm:bulletEnabled val="1"/>
        </dgm:presLayoutVars>
      </dgm:prSet>
      <dgm:spPr/>
    </dgm:pt>
    <dgm:pt modelId="{6A0584F0-3359-4B96-A629-02BCC6FF89F3}" type="pres">
      <dgm:prSet presAssocID="{F04A8F17-7D9C-435B-B99A-B45C838940EC}" presName="spaceBetweenRectangles" presStyleCnt="0"/>
      <dgm:spPr/>
    </dgm:pt>
    <dgm:pt modelId="{0D7361C2-CFC5-4F00-96C9-7B1899727B3B}" type="pres">
      <dgm:prSet presAssocID="{E4FADA52-5A4B-4900-AF3B-D0818080DD9C}" presName="parentLin" presStyleCnt="0"/>
      <dgm:spPr/>
    </dgm:pt>
    <dgm:pt modelId="{227D53C7-4C65-44E0-B331-883633F4475B}" type="pres">
      <dgm:prSet presAssocID="{E4FADA52-5A4B-4900-AF3B-D0818080DD9C}" presName="parentLeftMargin" presStyleLbl="node1" presStyleIdx="1" presStyleCnt="8"/>
      <dgm:spPr/>
    </dgm:pt>
    <dgm:pt modelId="{1F098206-7291-4603-8B93-5FEB3D7D1CFA}" type="pres">
      <dgm:prSet presAssocID="{E4FADA52-5A4B-4900-AF3B-D0818080DD9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267C080-3335-4FEC-8C6B-8A162BDDADF3}" type="pres">
      <dgm:prSet presAssocID="{E4FADA52-5A4B-4900-AF3B-D0818080DD9C}" presName="negativeSpace" presStyleCnt="0"/>
      <dgm:spPr/>
    </dgm:pt>
    <dgm:pt modelId="{5E25FBAF-9236-4A52-8091-02DA88C91375}" type="pres">
      <dgm:prSet presAssocID="{E4FADA52-5A4B-4900-AF3B-D0818080DD9C}" presName="childText" presStyleLbl="conFgAcc1" presStyleIdx="2" presStyleCnt="8">
        <dgm:presLayoutVars>
          <dgm:bulletEnabled val="1"/>
        </dgm:presLayoutVars>
      </dgm:prSet>
      <dgm:spPr/>
    </dgm:pt>
    <dgm:pt modelId="{77B8A5A2-6665-4FFF-A5F7-F0626F0E669C}" type="pres">
      <dgm:prSet presAssocID="{550E87D6-7078-47DF-B0CA-5F4F3890E292}" presName="spaceBetweenRectangles" presStyleCnt="0"/>
      <dgm:spPr/>
    </dgm:pt>
    <dgm:pt modelId="{E245ACA0-134A-4E53-897F-8100E7174689}" type="pres">
      <dgm:prSet presAssocID="{20A894A5-EFCC-4712-BEC2-46CE3CF6BF78}" presName="parentLin" presStyleCnt="0"/>
      <dgm:spPr/>
    </dgm:pt>
    <dgm:pt modelId="{77C2515B-AF13-4037-A91B-682B51D2702B}" type="pres">
      <dgm:prSet presAssocID="{20A894A5-EFCC-4712-BEC2-46CE3CF6BF78}" presName="parentLeftMargin" presStyleLbl="node1" presStyleIdx="2" presStyleCnt="8"/>
      <dgm:spPr/>
    </dgm:pt>
    <dgm:pt modelId="{440C93D8-5C19-4469-A276-286E95A01A27}" type="pres">
      <dgm:prSet presAssocID="{20A894A5-EFCC-4712-BEC2-46CE3CF6BF7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5C3C2BB-B96C-4056-8A53-70E423DE735E}" type="pres">
      <dgm:prSet presAssocID="{20A894A5-EFCC-4712-BEC2-46CE3CF6BF78}" presName="negativeSpace" presStyleCnt="0"/>
      <dgm:spPr/>
    </dgm:pt>
    <dgm:pt modelId="{D510CC7A-4AF7-4C89-A265-2E85FF26E06B}" type="pres">
      <dgm:prSet presAssocID="{20A894A5-EFCC-4712-BEC2-46CE3CF6BF78}" presName="childText" presStyleLbl="conFgAcc1" presStyleIdx="3" presStyleCnt="8">
        <dgm:presLayoutVars>
          <dgm:bulletEnabled val="1"/>
        </dgm:presLayoutVars>
      </dgm:prSet>
      <dgm:spPr/>
    </dgm:pt>
    <dgm:pt modelId="{44469195-7114-4B63-AE4F-7EB5FFB43CC7}" type="pres">
      <dgm:prSet presAssocID="{B7059FEB-2A5C-4A48-BEFA-31E68AAAC8FE}" presName="spaceBetweenRectangles" presStyleCnt="0"/>
      <dgm:spPr/>
    </dgm:pt>
    <dgm:pt modelId="{979FC4E8-06CD-4F13-9AC7-72099A383265}" type="pres">
      <dgm:prSet presAssocID="{0DE39D2C-9E1A-4044-9574-2DAC90C2EA5B}" presName="parentLin" presStyleCnt="0"/>
      <dgm:spPr/>
    </dgm:pt>
    <dgm:pt modelId="{CB28C7D3-6419-4979-86C9-562CDF252121}" type="pres">
      <dgm:prSet presAssocID="{0DE39D2C-9E1A-4044-9574-2DAC90C2EA5B}" presName="parentLeftMargin" presStyleLbl="node1" presStyleIdx="3" presStyleCnt="8"/>
      <dgm:spPr/>
    </dgm:pt>
    <dgm:pt modelId="{30B69CE0-663A-4485-BE2D-7296D0B36897}" type="pres">
      <dgm:prSet presAssocID="{0DE39D2C-9E1A-4044-9574-2DAC90C2EA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266C86B-D2C7-44F1-9A65-76B671880DB6}" type="pres">
      <dgm:prSet presAssocID="{0DE39D2C-9E1A-4044-9574-2DAC90C2EA5B}" presName="negativeSpace" presStyleCnt="0"/>
      <dgm:spPr/>
    </dgm:pt>
    <dgm:pt modelId="{433C7D1E-B0D1-4270-A625-4A68859EF86D}" type="pres">
      <dgm:prSet presAssocID="{0DE39D2C-9E1A-4044-9574-2DAC90C2EA5B}" presName="childText" presStyleLbl="conFgAcc1" presStyleIdx="4" presStyleCnt="8">
        <dgm:presLayoutVars>
          <dgm:bulletEnabled val="1"/>
        </dgm:presLayoutVars>
      </dgm:prSet>
      <dgm:spPr/>
    </dgm:pt>
    <dgm:pt modelId="{D0CBFDCC-A92F-4917-8B5A-C4D999C63CEC}" type="pres">
      <dgm:prSet presAssocID="{C11B5EC3-1CBD-46BB-83B6-FD02CD390B5C}" presName="spaceBetweenRectangles" presStyleCnt="0"/>
      <dgm:spPr/>
    </dgm:pt>
    <dgm:pt modelId="{3C8531AE-14F2-482E-8B53-CF954849E4C5}" type="pres">
      <dgm:prSet presAssocID="{D407A6D1-2560-4D36-9998-4DE7873933C1}" presName="parentLin" presStyleCnt="0"/>
      <dgm:spPr/>
    </dgm:pt>
    <dgm:pt modelId="{8CE89688-9ED6-482C-9C60-23851A71F2FF}" type="pres">
      <dgm:prSet presAssocID="{D407A6D1-2560-4D36-9998-4DE7873933C1}" presName="parentLeftMargin" presStyleLbl="node1" presStyleIdx="4" presStyleCnt="8"/>
      <dgm:spPr/>
    </dgm:pt>
    <dgm:pt modelId="{B8ACC2F9-3E91-4A6C-94F9-A591360E077A}" type="pres">
      <dgm:prSet presAssocID="{D407A6D1-2560-4D36-9998-4DE7873933C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BDE4BB2-DC95-4916-9C62-745C63B82A99}" type="pres">
      <dgm:prSet presAssocID="{D407A6D1-2560-4D36-9998-4DE7873933C1}" presName="negativeSpace" presStyleCnt="0"/>
      <dgm:spPr/>
    </dgm:pt>
    <dgm:pt modelId="{77C311B9-2F5D-4C85-B585-FBEA15CAF1CC}" type="pres">
      <dgm:prSet presAssocID="{D407A6D1-2560-4D36-9998-4DE7873933C1}" presName="childText" presStyleLbl="conFgAcc1" presStyleIdx="5" presStyleCnt="8">
        <dgm:presLayoutVars>
          <dgm:bulletEnabled val="1"/>
        </dgm:presLayoutVars>
      </dgm:prSet>
      <dgm:spPr/>
    </dgm:pt>
    <dgm:pt modelId="{BFB7849C-1819-4F29-9FD8-A92E242275A3}" type="pres">
      <dgm:prSet presAssocID="{C4B20E32-E639-47FA-93BB-616F35588FB4}" presName="spaceBetweenRectangles" presStyleCnt="0"/>
      <dgm:spPr/>
    </dgm:pt>
    <dgm:pt modelId="{33C9AC85-A9B5-4238-AE38-4EEAD45EA223}" type="pres">
      <dgm:prSet presAssocID="{0695841E-1D67-4468-9C55-40F7D2ADDE9D}" presName="parentLin" presStyleCnt="0"/>
      <dgm:spPr/>
    </dgm:pt>
    <dgm:pt modelId="{5C6BB7E0-38CF-4859-9C00-34A1286EE85B}" type="pres">
      <dgm:prSet presAssocID="{0695841E-1D67-4468-9C55-40F7D2ADDE9D}" presName="parentLeftMargin" presStyleLbl="node1" presStyleIdx="5" presStyleCnt="8"/>
      <dgm:spPr/>
    </dgm:pt>
    <dgm:pt modelId="{D79C6EF2-BD1A-4FDF-9B6B-F8EB9C73ED71}" type="pres">
      <dgm:prSet presAssocID="{0695841E-1D67-4468-9C55-40F7D2ADDE9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E3D3E1D-6CC1-44E5-A72B-7DA75E9D4536}" type="pres">
      <dgm:prSet presAssocID="{0695841E-1D67-4468-9C55-40F7D2ADDE9D}" presName="negativeSpace" presStyleCnt="0"/>
      <dgm:spPr/>
    </dgm:pt>
    <dgm:pt modelId="{77D367EB-0CCC-4653-91E9-FD181E90E6C1}" type="pres">
      <dgm:prSet presAssocID="{0695841E-1D67-4468-9C55-40F7D2ADDE9D}" presName="childText" presStyleLbl="conFgAcc1" presStyleIdx="6" presStyleCnt="8">
        <dgm:presLayoutVars>
          <dgm:bulletEnabled val="1"/>
        </dgm:presLayoutVars>
      </dgm:prSet>
      <dgm:spPr/>
    </dgm:pt>
    <dgm:pt modelId="{18ECD07A-49F7-4C52-8DC3-2470C5D1DEC0}" type="pres">
      <dgm:prSet presAssocID="{D8616A62-EDB0-4346-B0E0-D16F2E5E287A}" presName="spaceBetweenRectangles" presStyleCnt="0"/>
      <dgm:spPr/>
    </dgm:pt>
    <dgm:pt modelId="{A656973D-E418-497A-B37C-0116374F8069}" type="pres">
      <dgm:prSet presAssocID="{3AC64212-B1D9-488C-85B5-0591BAF53EBD}" presName="parentLin" presStyleCnt="0"/>
      <dgm:spPr/>
    </dgm:pt>
    <dgm:pt modelId="{4AF793AD-F818-43C4-B521-9142959974F6}" type="pres">
      <dgm:prSet presAssocID="{3AC64212-B1D9-488C-85B5-0591BAF53EBD}" presName="parentLeftMargin" presStyleLbl="node1" presStyleIdx="6" presStyleCnt="8"/>
      <dgm:spPr/>
    </dgm:pt>
    <dgm:pt modelId="{EBF77F89-E119-416D-82CE-823C70FA81EB}" type="pres">
      <dgm:prSet presAssocID="{3AC64212-B1D9-488C-85B5-0591BAF53EB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108C64C-8F3A-47C1-A852-D84B0697D285}" type="pres">
      <dgm:prSet presAssocID="{3AC64212-B1D9-488C-85B5-0591BAF53EBD}" presName="negativeSpace" presStyleCnt="0"/>
      <dgm:spPr/>
    </dgm:pt>
    <dgm:pt modelId="{80139705-F7F7-4DF2-A53E-9B8E1C768C4F}" type="pres">
      <dgm:prSet presAssocID="{3AC64212-B1D9-488C-85B5-0591BAF53EB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D4D40200-4316-4DBC-9C82-C47BBFC9B4AB}" type="presOf" srcId="{E4FADA52-5A4B-4900-AF3B-D0818080DD9C}" destId="{1F098206-7291-4603-8B93-5FEB3D7D1CFA}" srcOrd="1" destOrd="0" presId="urn:microsoft.com/office/officeart/2005/8/layout/list1"/>
    <dgm:cxn modelId="{BB514610-6479-4901-AD97-352334A1C7EC}" srcId="{087E36B7-F4FA-422B-83D6-2815B1A5A121}" destId="{0695841E-1D67-4468-9C55-40F7D2ADDE9D}" srcOrd="6" destOrd="0" parTransId="{4F0FDD7E-08E6-41D2-9375-4426D09E6B0D}" sibTransId="{D8616A62-EDB0-4346-B0E0-D16F2E5E287A}"/>
    <dgm:cxn modelId="{FC40FC13-2940-4C4E-B8D8-616F33D1424B}" type="presOf" srcId="{35BE48EA-E2AE-4B67-A58A-518591FB8A97}" destId="{CFDD97EC-1ADA-44B0-B190-4417D5CFD923}" srcOrd="1" destOrd="0" presId="urn:microsoft.com/office/officeart/2005/8/layout/list1"/>
    <dgm:cxn modelId="{BD025D1C-17DA-4698-852B-297B14C3926C}" srcId="{087E36B7-F4FA-422B-83D6-2815B1A5A121}" destId="{D407A6D1-2560-4D36-9998-4DE7873933C1}" srcOrd="5" destOrd="0" parTransId="{69379D14-E843-40AF-BBA2-61526BF501D3}" sibTransId="{C4B20E32-E639-47FA-93BB-616F35588FB4}"/>
    <dgm:cxn modelId="{B8E4E62A-90DB-4F7E-B805-4C4FC51CED49}" type="presOf" srcId="{0695841E-1D67-4468-9C55-40F7D2ADDE9D}" destId="{5C6BB7E0-38CF-4859-9C00-34A1286EE85B}" srcOrd="0" destOrd="0" presId="urn:microsoft.com/office/officeart/2005/8/layout/list1"/>
    <dgm:cxn modelId="{5757DB30-269E-46E9-84B3-84A04880E4AC}" type="presOf" srcId="{D73B7FE8-025E-4C44-A8D6-2C0A53CE3596}" destId="{5C8728D1-9204-47DF-8DE6-ADD37CDBC140}" srcOrd="0" destOrd="0" presId="urn:microsoft.com/office/officeart/2005/8/layout/list1"/>
    <dgm:cxn modelId="{6FD50445-EF83-44B7-8DAB-E71F2F1348A0}" type="presOf" srcId="{D407A6D1-2560-4D36-9998-4DE7873933C1}" destId="{B8ACC2F9-3E91-4A6C-94F9-A591360E077A}" srcOrd="1" destOrd="0" presId="urn:microsoft.com/office/officeart/2005/8/layout/list1"/>
    <dgm:cxn modelId="{03001E4C-F932-4873-B575-0D7DD3033122}" type="presOf" srcId="{E4FADA52-5A4B-4900-AF3B-D0818080DD9C}" destId="{227D53C7-4C65-44E0-B331-883633F4475B}" srcOrd="0" destOrd="0" presId="urn:microsoft.com/office/officeart/2005/8/layout/list1"/>
    <dgm:cxn modelId="{0CB3B357-EA85-4335-8340-B29DD21F2C38}" type="presOf" srcId="{20A894A5-EFCC-4712-BEC2-46CE3CF6BF78}" destId="{440C93D8-5C19-4469-A276-286E95A01A27}" srcOrd="1" destOrd="0" presId="urn:microsoft.com/office/officeart/2005/8/layout/list1"/>
    <dgm:cxn modelId="{70968B68-4054-4298-A2BF-588C738DDC93}" srcId="{087E36B7-F4FA-422B-83D6-2815B1A5A121}" destId="{D73B7FE8-025E-4C44-A8D6-2C0A53CE3596}" srcOrd="1" destOrd="0" parTransId="{A577BDE9-C46B-4D82-BBD9-622EE7A6AEE4}" sibTransId="{F04A8F17-7D9C-435B-B99A-B45C838940EC}"/>
    <dgm:cxn modelId="{EFBDD66D-D1EE-4EB8-BD1A-3FFF599D0398}" srcId="{087E36B7-F4FA-422B-83D6-2815B1A5A121}" destId="{E4FADA52-5A4B-4900-AF3B-D0818080DD9C}" srcOrd="2" destOrd="0" parTransId="{598C6034-3066-490D-80CA-0B04D8B15D5D}" sibTransId="{550E87D6-7078-47DF-B0CA-5F4F3890E292}"/>
    <dgm:cxn modelId="{CF030E80-26A3-4538-B78D-8E32BA58E2FD}" type="presOf" srcId="{0DE39D2C-9E1A-4044-9574-2DAC90C2EA5B}" destId="{30B69CE0-663A-4485-BE2D-7296D0B36897}" srcOrd="1" destOrd="0" presId="urn:microsoft.com/office/officeart/2005/8/layout/list1"/>
    <dgm:cxn modelId="{50BBD782-6BB2-46F8-9E26-F686985B3C9B}" type="presOf" srcId="{0695841E-1D67-4468-9C55-40F7D2ADDE9D}" destId="{D79C6EF2-BD1A-4FDF-9B6B-F8EB9C73ED71}" srcOrd="1" destOrd="0" presId="urn:microsoft.com/office/officeart/2005/8/layout/list1"/>
    <dgm:cxn modelId="{3158FC87-40A9-4035-ACE1-DCD68D1D1B8D}" type="presOf" srcId="{3AC64212-B1D9-488C-85B5-0591BAF53EBD}" destId="{EBF77F89-E119-416D-82CE-823C70FA81EB}" srcOrd="1" destOrd="0" presId="urn:microsoft.com/office/officeart/2005/8/layout/list1"/>
    <dgm:cxn modelId="{80CBC197-039D-40BB-A661-66CA7BC5189D}" type="presOf" srcId="{0DE39D2C-9E1A-4044-9574-2DAC90C2EA5B}" destId="{CB28C7D3-6419-4979-86C9-562CDF252121}" srcOrd="0" destOrd="0" presId="urn:microsoft.com/office/officeart/2005/8/layout/list1"/>
    <dgm:cxn modelId="{7539E8C0-C333-4687-86AC-E4018883FC56}" type="presOf" srcId="{35BE48EA-E2AE-4B67-A58A-518591FB8A97}" destId="{CB052CE0-E970-4167-B5F4-E3C4BEB01BED}" srcOrd="0" destOrd="0" presId="urn:microsoft.com/office/officeart/2005/8/layout/list1"/>
    <dgm:cxn modelId="{04B3EBC7-3495-4FB3-A2C5-57674325FD9C}" srcId="{087E36B7-F4FA-422B-83D6-2815B1A5A121}" destId="{35BE48EA-E2AE-4B67-A58A-518591FB8A97}" srcOrd="0" destOrd="0" parTransId="{BB68ABE5-4A8E-43F0-8DB4-EB8CF2C02FA4}" sibTransId="{F0BBB479-BE31-4399-A83C-00D3BC7D5C4A}"/>
    <dgm:cxn modelId="{1A2507D0-4A0A-4E3F-A451-4D75849CE0A7}" type="presOf" srcId="{D407A6D1-2560-4D36-9998-4DE7873933C1}" destId="{8CE89688-9ED6-482C-9C60-23851A71F2FF}" srcOrd="0" destOrd="0" presId="urn:microsoft.com/office/officeart/2005/8/layout/list1"/>
    <dgm:cxn modelId="{1E0014D7-E563-485A-B54D-FF0383A24324}" type="presOf" srcId="{087E36B7-F4FA-422B-83D6-2815B1A5A121}" destId="{6D99629E-E2E9-4FDD-9743-099D27D77F0C}" srcOrd="0" destOrd="0" presId="urn:microsoft.com/office/officeart/2005/8/layout/list1"/>
    <dgm:cxn modelId="{D14A54D7-86FB-4AFC-9230-A11B23288999}" type="presOf" srcId="{20A894A5-EFCC-4712-BEC2-46CE3CF6BF78}" destId="{77C2515B-AF13-4037-A91B-682B51D2702B}" srcOrd="0" destOrd="0" presId="urn:microsoft.com/office/officeart/2005/8/layout/list1"/>
    <dgm:cxn modelId="{88D0E1D7-E5BA-4F05-94D0-7FD1D53CC340}" type="presOf" srcId="{3AC64212-B1D9-488C-85B5-0591BAF53EBD}" destId="{4AF793AD-F818-43C4-B521-9142959974F6}" srcOrd="0" destOrd="0" presId="urn:microsoft.com/office/officeart/2005/8/layout/list1"/>
    <dgm:cxn modelId="{25BCC7D9-28BB-4ECD-AA33-ECE5523741A1}" type="presOf" srcId="{D73B7FE8-025E-4C44-A8D6-2C0A53CE3596}" destId="{07694B40-86C0-4BA7-94E4-542F27865DE6}" srcOrd="1" destOrd="0" presId="urn:microsoft.com/office/officeart/2005/8/layout/list1"/>
    <dgm:cxn modelId="{1055EBE2-EF98-4C77-B3ED-00F40E4D19EE}" srcId="{087E36B7-F4FA-422B-83D6-2815B1A5A121}" destId="{20A894A5-EFCC-4712-BEC2-46CE3CF6BF78}" srcOrd="3" destOrd="0" parTransId="{8F682413-F550-4C91-9856-598011DFB2AD}" sibTransId="{B7059FEB-2A5C-4A48-BEFA-31E68AAAC8FE}"/>
    <dgm:cxn modelId="{161DE7EE-C7A7-4D8B-8F7F-770BA0C16C8A}" srcId="{087E36B7-F4FA-422B-83D6-2815B1A5A121}" destId="{3AC64212-B1D9-488C-85B5-0591BAF53EBD}" srcOrd="7" destOrd="0" parTransId="{F540A22A-15C0-4F91-955C-AA397DFDC203}" sibTransId="{06580B55-8881-4061-94BF-4A669BDC03EA}"/>
    <dgm:cxn modelId="{0BDBCEFC-5AB4-48E7-B6EB-04E5A325A5EE}" srcId="{087E36B7-F4FA-422B-83D6-2815B1A5A121}" destId="{0DE39D2C-9E1A-4044-9574-2DAC90C2EA5B}" srcOrd="4" destOrd="0" parTransId="{D0CA824A-B2D1-4C40-B526-7F8074E159E5}" sibTransId="{C11B5EC3-1CBD-46BB-83B6-FD02CD390B5C}"/>
    <dgm:cxn modelId="{49DFC032-E051-43F0-BB4A-5FA5B4B749FF}" type="presParOf" srcId="{6D99629E-E2E9-4FDD-9743-099D27D77F0C}" destId="{C095CB71-3F78-4F62-8A50-B73D28981B74}" srcOrd="0" destOrd="0" presId="urn:microsoft.com/office/officeart/2005/8/layout/list1"/>
    <dgm:cxn modelId="{B5E80C87-13F0-4A09-AF4F-DCDA5AED87B7}" type="presParOf" srcId="{C095CB71-3F78-4F62-8A50-B73D28981B74}" destId="{CB052CE0-E970-4167-B5F4-E3C4BEB01BED}" srcOrd="0" destOrd="0" presId="urn:microsoft.com/office/officeart/2005/8/layout/list1"/>
    <dgm:cxn modelId="{679679E9-B296-458A-B063-558A6C47BB9D}" type="presParOf" srcId="{C095CB71-3F78-4F62-8A50-B73D28981B74}" destId="{CFDD97EC-1ADA-44B0-B190-4417D5CFD923}" srcOrd="1" destOrd="0" presId="urn:microsoft.com/office/officeart/2005/8/layout/list1"/>
    <dgm:cxn modelId="{8AF25D91-337B-4847-BBD9-A8898953D0FA}" type="presParOf" srcId="{6D99629E-E2E9-4FDD-9743-099D27D77F0C}" destId="{C25786DD-D32F-4FC1-82A5-71A254DC5F1C}" srcOrd="1" destOrd="0" presId="urn:microsoft.com/office/officeart/2005/8/layout/list1"/>
    <dgm:cxn modelId="{100057FD-48EC-427E-BE7E-7A39111F5323}" type="presParOf" srcId="{6D99629E-E2E9-4FDD-9743-099D27D77F0C}" destId="{EA0EC662-A108-4BA5-8420-C25E39CBF5D6}" srcOrd="2" destOrd="0" presId="urn:microsoft.com/office/officeart/2005/8/layout/list1"/>
    <dgm:cxn modelId="{2D164D8C-1FB3-4AA4-9F0C-C081F711D86D}" type="presParOf" srcId="{6D99629E-E2E9-4FDD-9743-099D27D77F0C}" destId="{0EDD6E57-8AFA-47D1-8D90-B3E59EF70686}" srcOrd="3" destOrd="0" presId="urn:microsoft.com/office/officeart/2005/8/layout/list1"/>
    <dgm:cxn modelId="{0F003400-9B9E-4B35-8C98-60BD36FFDFF0}" type="presParOf" srcId="{6D99629E-E2E9-4FDD-9743-099D27D77F0C}" destId="{1341AE21-2CBA-40FB-B09C-F5416346F856}" srcOrd="4" destOrd="0" presId="urn:microsoft.com/office/officeart/2005/8/layout/list1"/>
    <dgm:cxn modelId="{10DF84D5-AB05-42C2-B63B-1A6D970EC5DA}" type="presParOf" srcId="{1341AE21-2CBA-40FB-B09C-F5416346F856}" destId="{5C8728D1-9204-47DF-8DE6-ADD37CDBC140}" srcOrd="0" destOrd="0" presId="urn:microsoft.com/office/officeart/2005/8/layout/list1"/>
    <dgm:cxn modelId="{B6EBDD51-003E-43D2-84FF-F439A60AF2D3}" type="presParOf" srcId="{1341AE21-2CBA-40FB-B09C-F5416346F856}" destId="{07694B40-86C0-4BA7-94E4-542F27865DE6}" srcOrd="1" destOrd="0" presId="urn:microsoft.com/office/officeart/2005/8/layout/list1"/>
    <dgm:cxn modelId="{F1F3345F-F04A-4E6A-BCE4-F78801059DD8}" type="presParOf" srcId="{6D99629E-E2E9-4FDD-9743-099D27D77F0C}" destId="{57E11030-2212-45F0-A4E6-113D857D1B2C}" srcOrd="5" destOrd="0" presId="urn:microsoft.com/office/officeart/2005/8/layout/list1"/>
    <dgm:cxn modelId="{8809F60A-4315-4D2B-BBA6-2D213ED304F2}" type="presParOf" srcId="{6D99629E-E2E9-4FDD-9743-099D27D77F0C}" destId="{A1AEAAD7-C831-4CEF-BBE4-722117040A8E}" srcOrd="6" destOrd="0" presId="urn:microsoft.com/office/officeart/2005/8/layout/list1"/>
    <dgm:cxn modelId="{B2A956F7-5E18-4343-B48E-1FA29E7C6E3C}" type="presParOf" srcId="{6D99629E-E2E9-4FDD-9743-099D27D77F0C}" destId="{6A0584F0-3359-4B96-A629-02BCC6FF89F3}" srcOrd="7" destOrd="0" presId="urn:microsoft.com/office/officeart/2005/8/layout/list1"/>
    <dgm:cxn modelId="{302038F6-F19D-4379-A327-C0980132A9EB}" type="presParOf" srcId="{6D99629E-E2E9-4FDD-9743-099D27D77F0C}" destId="{0D7361C2-CFC5-4F00-96C9-7B1899727B3B}" srcOrd="8" destOrd="0" presId="urn:microsoft.com/office/officeart/2005/8/layout/list1"/>
    <dgm:cxn modelId="{72F1B50E-CFAE-454C-A28B-D6EA416BF9E0}" type="presParOf" srcId="{0D7361C2-CFC5-4F00-96C9-7B1899727B3B}" destId="{227D53C7-4C65-44E0-B331-883633F4475B}" srcOrd="0" destOrd="0" presId="urn:microsoft.com/office/officeart/2005/8/layout/list1"/>
    <dgm:cxn modelId="{946E3120-0911-4AA4-B82D-48A74EF4FBCC}" type="presParOf" srcId="{0D7361C2-CFC5-4F00-96C9-7B1899727B3B}" destId="{1F098206-7291-4603-8B93-5FEB3D7D1CFA}" srcOrd="1" destOrd="0" presId="urn:microsoft.com/office/officeart/2005/8/layout/list1"/>
    <dgm:cxn modelId="{03196AC7-B424-4C60-8F29-6E20704CB175}" type="presParOf" srcId="{6D99629E-E2E9-4FDD-9743-099D27D77F0C}" destId="{4267C080-3335-4FEC-8C6B-8A162BDDADF3}" srcOrd="9" destOrd="0" presId="urn:microsoft.com/office/officeart/2005/8/layout/list1"/>
    <dgm:cxn modelId="{D1AAF880-CDF9-4CCB-B3E5-CC8260DF70F9}" type="presParOf" srcId="{6D99629E-E2E9-4FDD-9743-099D27D77F0C}" destId="{5E25FBAF-9236-4A52-8091-02DA88C91375}" srcOrd="10" destOrd="0" presId="urn:microsoft.com/office/officeart/2005/8/layout/list1"/>
    <dgm:cxn modelId="{7D0EDA01-9A35-4BFF-9719-FEEBB637C0F6}" type="presParOf" srcId="{6D99629E-E2E9-4FDD-9743-099D27D77F0C}" destId="{77B8A5A2-6665-4FFF-A5F7-F0626F0E669C}" srcOrd="11" destOrd="0" presId="urn:microsoft.com/office/officeart/2005/8/layout/list1"/>
    <dgm:cxn modelId="{68D4C1F2-A95A-4E9B-894F-39931686EF51}" type="presParOf" srcId="{6D99629E-E2E9-4FDD-9743-099D27D77F0C}" destId="{E245ACA0-134A-4E53-897F-8100E7174689}" srcOrd="12" destOrd="0" presId="urn:microsoft.com/office/officeart/2005/8/layout/list1"/>
    <dgm:cxn modelId="{81DF99E2-2FC8-46D3-823F-44601385B046}" type="presParOf" srcId="{E245ACA0-134A-4E53-897F-8100E7174689}" destId="{77C2515B-AF13-4037-A91B-682B51D2702B}" srcOrd="0" destOrd="0" presId="urn:microsoft.com/office/officeart/2005/8/layout/list1"/>
    <dgm:cxn modelId="{CD716ABD-9CAE-4A4F-A097-1222C6217A6C}" type="presParOf" srcId="{E245ACA0-134A-4E53-897F-8100E7174689}" destId="{440C93D8-5C19-4469-A276-286E95A01A27}" srcOrd="1" destOrd="0" presId="urn:microsoft.com/office/officeart/2005/8/layout/list1"/>
    <dgm:cxn modelId="{D4CA9FE4-E02C-4ECA-B5A4-A824E269E29F}" type="presParOf" srcId="{6D99629E-E2E9-4FDD-9743-099D27D77F0C}" destId="{B5C3C2BB-B96C-4056-8A53-70E423DE735E}" srcOrd="13" destOrd="0" presId="urn:microsoft.com/office/officeart/2005/8/layout/list1"/>
    <dgm:cxn modelId="{1AB7F608-0E7D-468F-8CDF-3D2E813AFDA6}" type="presParOf" srcId="{6D99629E-E2E9-4FDD-9743-099D27D77F0C}" destId="{D510CC7A-4AF7-4C89-A265-2E85FF26E06B}" srcOrd="14" destOrd="0" presId="urn:microsoft.com/office/officeart/2005/8/layout/list1"/>
    <dgm:cxn modelId="{209898A5-7150-4380-9289-745B868D190E}" type="presParOf" srcId="{6D99629E-E2E9-4FDD-9743-099D27D77F0C}" destId="{44469195-7114-4B63-AE4F-7EB5FFB43CC7}" srcOrd="15" destOrd="0" presId="urn:microsoft.com/office/officeart/2005/8/layout/list1"/>
    <dgm:cxn modelId="{1FE0430E-2852-4DE1-9A56-9446C3FC58D7}" type="presParOf" srcId="{6D99629E-E2E9-4FDD-9743-099D27D77F0C}" destId="{979FC4E8-06CD-4F13-9AC7-72099A383265}" srcOrd="16" destOrd="0" presId="urn:microsoft.com/office/officeart/2005/8/layout/list1"/>
    <dgm:cxn modelId="{F0533818-9024-4513-9E53-1280E8DE64FB}" type="presParOf" srcId="{979FC4E8-06CD-4F13-9AC7-72099A383265}" destId="{CB28C7D3-6419-4979-86C9-562CDF252121}" srcOrd="0" destOrd="0" presId="urn:microsoft.com/office/officeart/2005/8/layout/list1"/>
    <dgm:cxn modelId="{2CF5B881-25EE-4D8E-892F-30BE440ADC54}" type="presParOf" srcId="{979FC4E8-06CD-4F13-9AC7-72099A383265}" destId="{30B69CE0-663A-4485-BE2D-7296D0B36897}" srcOrd="1" destOrd="0" presId="urn:microsoft.com/office/officeart/2005/8/layout/list1"/>
    <dgm:cxn modelId="{57FCFB5E-7E7B-4B65-A7E8-601589547294}" type="presParOf" srcId="{6D99629E-E2E9-4FDD-9743-099D27D77F0C}" destId="{D266C86B-D2C7-44F1-9A65-76B671880DB6}" srcOrd="17" destOrd="0" presId="urn:microsoft.com/office/officeart/2005/8/layout/list1"/>
    <dgm:cxn modelId="{71C114CD-D4A7-4E54-983C-C5AF862D7DB9}" type="presParOf" srcId="{6D99629E-E2E9-4FDD-9743-099D27D77F0C}" destId="{433C7D1E-B0D1-4270-A625-4A68859EF86D}" srcOrd="18" destOrd="0" presId="urn:microsoft.com/office/officeart/2005/8/layout/list1"/>
    <dgm:cxn modelId="{64FABC44-22A1-48A1-BB58-EC9B1D99BAEB}" type="presParOf" srcId="{6D99629E-E2E9-4FDD-9743-099D27D77F0C}" destId="{D0CBFDCC-A92F-4917-8B5A-C4D999C63CEC}" srcOrd="19" destOrd="0" presId="urn:microsoft.com/office/officeart/2005/8/layout/list1"/>
    <dgm:cxn modelId="{69D15260-41A5-4432-B2BB-0A2881316989}" type="presParOf" srcId="{6D99629E-E2E9-4FDD-9743-099D27D77F0C}" destId="{3C8531AE-14F2-482E-8B53-CF954849E4C5}" srcOrd="20" destOrd="0" presId="urn:microsoft.com/office/officeart/2005/8/layout/list1"/>
    <dgm:cxn modelId="{738A87A1-AF66-423F-B53C-942B93D79F7C}" type="presParOf" srcId="{3C8531AE-14F2-482E-8B53-CF954849E4C5}" destId="{8CE89688-9ED6-482C-9C60-23851A71F2FF}" srcOrd="0" destOrd="0" presId="urn:microsoft.com/office/officeart/2005/8/layout/list1"/>
    <dgm:cxn modelId="{E2D3E1FD-2A1B-4B01-A049-6A507D5EB9BF}" type="presParOf" srcId="{3C8531AE-14F2-482E-8B53-CF954849E4C5}" destId="{B8ACC2F9-3E91-4A6C-94F9-A591360E077A}" srcOrd="1" destOrd="0" presId="urn:microsoft.com/office/officeart/2005/8/layout/list1"/>
    <dgm:cxn modelId="{6BA6545C-D0B0-4FCC-99CB-9967B03E9775}" type="presParOf" srcId="{6D99629E-E2E9-4FDD-9743-099D27D77F0C}" destId="{8BDE4BB2-DC95-4916-9C62-745C63B82A99}" srcOrd="21" destOrd="0" presId="urn:microsoft.com/office/officeart/2005/8/layout/list1"/>
    <dgm:cxn modelId="{C86E721C-A0AB-422A-BFCF-CFC66A23849E}" type="presParOf" srcId="{6D99629E-E2E9-4FDD-9743-099D27D77F0C}" destId="{77C311B9-2F5D-4C85-B585-FBEA15CAF1CC}" srcOrd="22" destOrd="0" presId="urn:microsoft.com/office/officeart/2005/8/layout/list1"/>
    <dgm:cxn modelId="{B8E26D7C-148F-4138-AB0F-C577464DCAA1}" type="presParOf" srcId="{6D99629E-E2E9-4FDD-9743-099D27D77F0C}" destId="{BFB7849C-1819-4F29-9FD8-A92E242275A3}" srcOrd="23" destOrd="0" presId="urn:microsoft.com/office/officeart/2005/8/layout/list1"/>
    <dgm:cxn modelId="{06576A8C-35AE-4B0A-9AB7-0DB18E69F4EF}" type="presParOf" srcId="{6D99629E-E2E9-4FDD-9743-099D27D77F0C}" destId="{33C9AC85-A9B5-4238-AE38-4EEAD45EA223}" srcOrd="24" destOrd="0" presId="urn:microsoft.com/office/officeart/2005/8/layout/list1"/>
    <dgm:cxn modelId="{7D04ACEE-C983-41F7-96C3-5A082F17FBBE}" type="presParOf" srcId="{33C9AC85-A9B5-4238-AE38-4EEAD45EA223}" destId="{5C6BB7E0-38CF-4859-9C00-34A1286EE85B}" srcOrd="0" destOrd="0" presId="urn:microsoft.com/office/officeart/2005/8/layout/list1"/>
    <dgm:cxn modelId="{497BE14F-A74B-455F-91A8-AF366422591F}" type="presParOf" srcId="{33C9AC85-A9B5-4238-AE38-4EEAD45EA223}" destId="{D79C6EF2-BD1A-4FDF-9B6B-F8EB9C73ED71}" srcOrd="1" destOrd="0" presId="urn:microsoft.com/office/officeart/2005/8/layout/list1"/>
    <dgm:cxn modelId="{A2C69C17-E6EF-4F41-9F4E-9E2ABD07FE3C}" type="presParOf" srcId="{6D99629E-E2E9-4FDD-9743-099D27D77F0C}" destId="{FE3D3E1D-6CC1-44E5-A72B-7DA75E9D4536}" srcOrd="25" destOrd="0" presId="urn:microsoft.com/office/officeart/2005/8/layout/list1"/>
    <dgm:cxn modelId="{CEA58C64-869D-4ECF-839F-16042BB9D22B}" type="presParOf" srcId="{6D99629E-E2E9-4FDD-9743-099D27D77F0C}" destId="{77D367EB-0CCC-4653-91E9-FD181E90E6C1}" srcOrd="26" destOrd="0" presId="urn:microsoft.com/office/officeart/2005/8/layout/list1"/>
    <dgm:cxn modelId="{B451C482-0E2A-4C3B-83F1-1F3B29DE7FDE}" type="presParOf" srcId="{6D99629E-E2E9-4FDD-9743-099D27D77F0C}" destId="{18ECD07A-49F7-4C52-8DC3-2470C5D1DEC0}" srcOrd="27" destOrd="0" presId="urn:microsoft.com/office/officeart/2005/8/layout/list1"/>
    <dgm:cxn modelId="{E673D9A1-156F-455C-B9DD-2D6B7F42ED3D}" type="presParOf" srcId="{6D99629E-E2E9-4FDD-9743-099D27D77F0C}" destId="{A656973D-E418-497A-B37C-0116374F8069}" srcOrd="28" destOrd="0" presId="urn:microsoft.com/office/officeart/2005/8/layout/list1"/>
    <dgm:cxn modelId="{90EA0D31-4BDC-4C54-B941-A70C17EC6EC0}" type="presParOf" srcId="{A656973D-E418-497A-B37C-0116374F8069}" destId="{4AF793AD-F818-43C4-B521-9142959974F6}" srcOrd="0" destOrd="0" presId="urn:microsoft.com/office/officeart/2005/8/layout/list1"/>
    <dgm:cxn modelId="{AE963FFB-413F-4A71-9288-7C2D38834B88}" type="presParOf" srcId="{A656973D-E418-497A-B37C-0116374F8069}" destId="{EBF77F89-E119-416D-82CE-823C70FA81EB}" srcOrd="1" destOrd="0" presId="urn:microsoft.com/office/officeart/2005/8/layout/list1"/>
    <dgm:cxn modelId="{0664752B-1568-4DD2-AB9B-FA202A91CFFB}" type="presParOf" srcId="{6D99629E-E2E9-4FDD-9743-099D27D77F0C}" destId="{7108C64C-8F3A-47C1-A852-D84B0697D285}" srcOrd="29" destOrd="0" presId="urn:microsoft.com/office/officeart/2005/8/layout/list1"/>
    <dgm:cxn modelId="{269F212D-DB90-4455-9DF8-18789AD5964F}" type="presParOf" srcId="{6D99629E-E2E9-4FDD-9743-099D27D77F0C}" destId="{80139705-F7F7-4DF2-A53E-9B8E1C768C4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77618E-3D13-42AE-B632-AB88E202A799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D67756-311E-4734-A2D7-216E235370D5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4D6AFCF9-70DA-468C-879F-AA0498BE7C33}" type="parTrans" cxnId="{89268E6F-8725-430C-B504-6BAF2C54B043}">
      <dgm:prSet/>
      <dgm:spPr/>
      <dgm:t>
        <a:bodyPr/>
        <a:lstStyle/>
        <a:p>
          <a:endParaRPr lang="en-US"/>
        </a:p>
      </dgm:t>
    </dgm:pt>
    <dgm:pt modelId="{D768E3DA-8CC4-4A28-96D0-26E2B5DB1FAF}" type="sibTrans" cxnId="{89268E6F-8725-430C-B504-6BAF2C54B043}">
      <dgm:prSet/>
      <dgm:spPr/>
      <dgm:t>
        <a:bodyPr/>
        <a:lstStyle/>
        <a:p>
          <a:endParaRPr lang="en-US"/>
        </a:p>
      </dgm:t>
    </dgm:pt>
    <dgm:pt modelId="{25E0BC29-4208-4A47-AADA-D2B030146068}">
      <dgm:prSet/>
      <dgm:spPr/>
      <dgm:t>
        <a:bodyPr/>
        <a:lstStyle/>
        <a:p>
          <a:r>
            <a:rPr lang="en-US" dirty="0"/>
            <a:t>Scripting Language &amp; Automations</a:t>
          </a:r>
        </a:p>
      </dgm:t>
    </dgm:pt>
    <dgm:pt modelId="{C0945E18-9C2A-4969-9687-410A745E24D1}" type="parTrans" cxnId="{E9E51613-E444-4433-AEB8-0E400A460CE8}">
      <dgm:prSet/>
      <dgm:spPr/>
      <dgm:t>
        <a:bodyPr/>
        <a:lstStyle/>
        <a:p>
          <a:endParaRPr lang="en-US"/>
        </a:p>
      </dgm:t>
    </dgm:pt>
    <dgm:pt modelId="{89F1E848-0B16-4CB6-8451-B3D3CC363B53}" type="sibTrans" cxnId="{E9E51613-E444-4433-AEB8-0E400A460CE8}">
      <dgm:prSet/>
      <dgm:spPr/>
      <dgm:t>
        <a:bodyPr/>
        <a:lstStyle/>
        <a:p>
          <a:endParaRPr lang="en-US"/>
        </a:p>
      </dgm:t>
    </dgm:pt>
    <dgm:pt modelId="{7AB581BF-6595-497E-9840-2BF9D2185F24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5B3E853-F2D6-43E9-B094-62B3902CD56A}" type="parTrans" cxnId="{F4D7695C-4B47-4261-B55A-42E20D6D38F9}">
      <dgm:prSet/>
      <dgm:spPr/>
      <dgm:t>
        <a:bodyPr/>
        <a:lstStyle/>
        <a:p>
          <a:endParaRPr lang="en-US"/>
        </a:p>
      </dgm:t>
    </dgm:pt>
    <dgm:pt modelId="{00DBE56D-6F2A-497B-B53A-7BB2926E804D}" type="sibTrans" cxnId="{F4D7695C-4B47-4261-B55A-42E20D6D38F9}">
      <dgm:prSet/>
      <dgm:spPr/>
      <dgm:t>
        <a:bodyPr/>
        <a:lstStyle/>
        <a:p>
          <a:endParaRPr lang="en-US"/>
        </a:p>
      </dgm:t>
    </dgm:pt>
    <dgm:pt modelId="{D6E4C169-53AF-429D-BDD9-23B82BE391FD}">
      <dgm:prSet/>
      <dgm:spPr/>
      <dgm:t>
        <a:bodyPr/>
        <a:lstStyle/>
        <a:p>
          <a:r>
            <a:rPr lang="en-US" dirty="0"/>
            <a:t>GUI Programs</a:t>
          </a:r>
        </a:p>
      </dgm:t>
    </dgm:pt>
    <dgm:pt modelId="{58B3C592-5D56-4E4D-A0ED-0879540073F7}" type="parTrans" cxnId="{7786CA85-E94C-4B6B-87B4-B1140FE3349B}">
      <dgm:prSet/>
      <dgm:spPr/>
      <dgm:t>
        <a:bodyPr/>
        <a:lstStyle/>
        <a:p>
          <a:endParaRPr lang="en-US"/>
        </a:p>
      </dgm:t>
    </dgm:pt>
    <dgm:pt modelId="{40869C37-CE58-4E7F-AA93-A468E3A92754}" type="sibTrans" cxnId="{7786CA85-E94C-4B6B-87B4-B1140FE3349B}">
      <dgm:prSet/>
      <dgm:spPr/>
      <dgm:t>
        <a:bodyPr/>
        <a:lstStyle/>
        <a:p>
          <a:endParaRPr lang="en-US"/>
        </a:p>
      </dgm:t>
    </dgm:pt>
    <dgm:pt modelId="{5B2ECF7E-FAA0-4BCC-A768-A37991F431B7}">
      <dgm:prSet/>
      <dgm:spPr/>
      <dgm:t>
        <a:bodyPr/>
        <a:lstStyle/>
        <a:p>
          <a:r>
            <a:rPr lang="en-US" dirty="0"/>
            <a:t>Database Programming</a:t>
          </a:r>
        </a:p>
      </dgm:t>
    </dgm:pt>
    <dgm:pt modelId="{490EF66B-3699-4C4B-96AC-F661DACAC90B}" type="parTrans" cxnId="{63256D22-8B00-44E6-808E-38CAB9E2A7E1}">
      <dgm:prSet/>
      <dgm:spPr/>
      <dgm:t>
        <a:bodyPr/>
        <a:lstStyle/>
        <a:p>
          <a:endParaRPr lang="en-US"/>
        </a:p>
      </dgm:t>
    </dgm:pt>
    <dgm:pt modelId="{9FD6282A-9470-4861-982B-5C4EC8BDF11F}" type="sibTrans" cxnId="{63256D22-8B00-44E6-808E-38CAB9E2A7E1}">
      <dgm:prSet/>
      <dgm:spPr/>
      <dgm:t>
        <a:bodyPr/>
        <a:lstStyle/>
        <a:p>
          <a:endParaRPr lang="en-US"/>
        </a:p>
      </dgm:t>
    </dgm:pt>
    <dgm:pt modelId="{44276CEF-FAE1-4175-B1C1-E1AD75C59B11}">
      <dgm:prSet/>
      <dgm:spPr/>
      <dgm:t>
        <a:bodyPr/>
        <a:lstStyle/>
        <a:p>
          <a:r>
            <a:rPr lang="en-US" dirty="0"/>
            <a:t>Advanced Scientific Computing</a:t>
          </a:r>
        </a:p>
      </dgm:t>
    </dgm:pt>
    <dgm:pt modelId="{A9FA74D9-87EC-4D11-A130-747B58154D22}" type="parTrans" cxnId="{E26FB60D-1A85-448C-BB15-AD467F610709}">
      <dgm:prSet/>
      <dgm:spPr/>
      <dgm:t>
        <a:bodyPr/>
        <a:lstStyle/>
        <a:p>
          <a:endParaRPr lang="en-US"/>
        </a:p>
      </dgm:t>
    </dgm:pt>
    <dgm:pt modelId="{46E94A99-BE8C-4B08-BE34-C9EB218B7EED}" type="sibTrans" cxnId="{E26FB60D-1A85-448C-BB15-AD467F610709}">
      <dgm:prSet/>
      <dgm:spPr/>
      <dgm:t>
        <a:bodyPr/>
        <a:lstStyle/>
        <a:p>
          <a:endParaRPr lang="en-US"/>
        </a:p>
      </dgm:t>
    </dgm:pt>
    <dgm:pt modelId="{02CFAAFE-4759-4F19-856B-05045E2E581C}">
      <dgm:prSet/>
      <dgm:spPr/>
      <dgm:t>
        <a:bodyPr/>
        <a:lstStyle/>
        <a:p>
          <a:r>
            <a:rPr lang="en-US" dirty="0"/>
            <a:t>Big Data Analysis</a:t>
          </a:r>
        </a:p>
      </dgm:t>
    </dgm:pt>
    <dgm:pt modelId="{72B8E78F-3E64-494E-A312-2ADBE46CB1FA}" type="parTrans" cxnId="{D83BE08B-CC66-4CAD-A79F-133AB1B9A573}">
      <dgm:prSet/>
      <dgm:spPr/>
      <dgm:t>
        <a:bodyPr/>
        <a:lstStyle/>
        <a:p>
          <a:endParaRPr lang="en-US"/>
        </a:p>
      </dgm:t>
    </dgm:pt>
    <dgm:pt modelId="{9592739D-8F9D-42B1-B7FB-88D8D4E9E788}" type="sibTrans" cxnId="{D83BE08B-CC66-4CAD-A79F-133AB1B9A573}">
      <dgm:prSet/>
      <dgm:spPr/>
      <dgm:t>
        <a:bodyPr/>
        <a:lstStyle/>
        <a:p>
          <a:endParaRPr lang="en-US"/>
        </a:p>
      </dgm:t>
    </dgm:pt>
    <dgm:pt modelId="{B1DC2DAA-F3B3-461A-A359-2A4DAD07DB33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EC9D491A-3C46-42ED-9A2E-4EFC928FD9E8}" type="parTrans" cxnId="{62384D35-DB6B-4C0B-B27A-13A45B9C9FD4}">
      <dgm:prSet/>
      <dgm:spPr/>
      <dgm:t>
        <a:bodyPr/>
        <a:lstStyle/>
        <a:p>
          <a:endParaRPr lang="en-US"/>
        </a:p>
      </dgm:t>
    </dgm:pt>
    <dgm:pt modelId="{0BC74690-ACC0-4C55-AF02-1E778FB69590}" type="sibTrans" cxnId="{62384D35-DB6B-4C0B-B27A-13A45B9C9FD4}">
      <dgm:prSet/>
      <dgm:spPr/>
      <dgm:t>
        <a:bodyPr/>
        <a:lstStyle/>
        <a:p>
          <a:endParaRPr lang="en-US"/>
        </a:p>
      </dgm:t>
    </dgm:pt>
    <dgm:pt modelId="{324B03A3-6826-42F7-93CC-49B6B505EE6F}">
      <dgm:prSet/>
      <dgm:spPr/>
      <dgm:t>
        <a:bodyPr/>
        <a:lstStyle/>
        <a:p>
          <a:r>
            <a:rPr lang="en-US" dirty="0"/>
            <a:t>Image Processing</a:t>
          </a:r>
        </a:p>
      </dgm:t>
    </dgm:pt>
    <dgm:pt modelId="{FAEE3068-2F33-471C-AE3F-5E67C07CDE7F}" type="parTrans" cxnId="{43568EDF-A22A-4776-B774-A68CD85C559C}">
      <dgm:prSet/>
      <dgm:spPr/>
      <dgm:t>
        <a:bodyPr/>
        <a:lstStyle/>
        <a:p>
          <a:endParaRPr lang="en-US"/>
        </a:p>
      </dgm:t>
    </dgm:pt>
    <dgm:pt modelId="{F34A47B9-1130-4576-8867-BE85E3C9E481}" type="sibTrans" cxnId="{43568EDF-A22A-4776-B774-A68CD85C559C}">
      <dgm:prSet/>
      <dgm:spPr/>
      <dgm:t>
        <a:bodyPr/>
        <a:lstStyle/>
        <a:p>
          <a:endParaRPr lang="en-US"/>
        </a:p>
      </dgm:t>
    </dgm:pt>
    <dgm:pt modelId="{3795AD15-4EDB-4300-ADA9-D7C9B6C999D8}">
      <dgm:prSet/>
      <dgm:spPr/>
      <dgm:t>
        <a:bodyPr/>
        <a:lstStyle/>
        <a:p>
          <a:r>
            <a:rPr lang="en-US" dirty="0"/>
            <a:t>Network Based Application</a:t>
          </a:r>
        </a:p>
      </dgm:t>
    </dgm:pt>
    <dgm:pt modelId="{ED708B1A-D605-4A18-A99C-FD32550B9FFF}" type="parTrans" cxnId="{C8657C01-8365-46BF-923F-D412DC8670F7}">
      <dgm:prSet/>
      <dgm:spPr/>
      <dgm:t>
        <a:bodyPr/>
        <a:lstStyle/>
        <a:p>
          <a:endParaRPr lang="en-US"/>
        </a:p>
      </dgm:t>
    </dgm:pt>
    <dgm:pt modelId="{BA9B850D-3D92-4510-B1E3-6E37A6622A43}" type="sibTrans" cxnId="{C8657C01-8365-46BF-923F-D412DC8670F7}">
      <dgm:prSet/>
      <dgm:spPr/>
      <dgm:t>
        <a:bodyPr/>
        <a:lstStyle/>
        <a:p>
          <a:endParaRPr lang="en-US"/>
        </a:p>
      </dgm:t>
    </dgm:pt>
    <dgm:pt modelId="{CDF1B539-B33D-4EFB-B4C0-3EBB7FF2FC76}">
      <dgm:prSet/>
      <dgm:spPr/>
      <dgm:t>
        <a:bodyPr/>
        <a:lstStyle/>
        <a:p>
          <a:r>
            <a:rPr lang="en-US" dirty="0"/>
            <a:t>Text &amp; Natural Language Processing</a:t>
          </a:r>
        </a:p>
      </dgm:t>
    </dgm:pt>
    <dgm:pt modelId="{B3567A2E-AB00-498D-B385-5AC69B3631DC}" type="parTrans" cxnId="{39EEBF2B-8CCB-4606-B586-F36FEDB3A913}">
      <dgm:prSet/>
      <dgm:spPr/>
      <dgm:t>
        <a:bodyPr/>
        <a:lstStyle/>
        <a:p>
          <a:endParaRPr lang="en-US"/>
        </a:p>
      </dgm:t>
    </dgm:pt>
    <dgm:pt modelId="{1044261B-987B-4E3A-B452-8C7D1B5F53C5}" type="sibTrans" cxnId="{39EEBF2B-8CCB-4606-B586-F36FEDB3A913}">
      <dgm:prSet/>
      <dgm:spPr/>
      <dgm:t>
        <a:bodyPr/>
        <a:lstStyle/>
        <a:p>
          <a:endParaRPr lang="en-US"/>
        </a:p>
      </dgm:t>
    </dgm:pt>
    <dgm:pt modelId="{1277A8C4-447A-4674-9038-3955C8BB1346}" type="pres">
      <dgm:prSet presAssocID="{4377618E-3D13-42AE-B632-AB88E202A7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AE8E89-763C-4131-8928-625D11608926}" type="pres">
      <dgm:prSet presAssocID="{EDD67756-311E-4734-A2D7-216E235370D5}" presName="centerShape" presStyleLbl="node0" presStyleIdx="0" presStyleCnt="1"/>
      <dgm:spPr/>
    </dgm:pt>
    <dgm:pt modelId="{3E45E4E9-73D6-4615-92BF-1AE6F07F7AF3}" type="pres">
      <dgm:prSet presAssocID="{C0945E18-9C2A-4969-9687-410A745E24D1}" presName="parTrans" presStyleLbl="sibTrans2D1" presStyleIdx="0" presStyleCnt="10"/>
      <dgm:spPr/>
    </dgm:pt>
    <dgm:pt modelId="{E6AE2CEB-0F02-4B62-AB26-03D8C12A6111}" type="pres">
      <dgm:prSet presAssocID="{C0945E18-9C2A-4969-9687-410A745E24D1}" presName="connectorText" presStyleLbl="sibTrans2D1" presStyleIdx="0" presStyleCnt="10"/>
      <dgm:spPr/>
    </dgm:pt>
    <dgm:pt modelId="{1C9D278D-E6B5-4394-B8D5-499E474D41B1}" type="pres">
      <dgm:prSet presAssocID="{25E0BC29-4208-4A47-AADA-D2B030146068}" presName="node" presStyleLbl="node1" presStyleIdx="0" presStyleCnt="10">
        <dgm:presLayoutVars>
          <dgm:bulletEnabled val="1"/>
        </dgm:presLayoutVars>
      </dgm:prSet>
      <dgm:spPr/>
    </dgm:pt>
    <dgm:pt modelId="{09A276C2-D052-4A8D-8CA0-0A2379864EB7}" type="pres">
      <dgm:prSet presAssocID="{E5B3E853-F2D6-43E9-B094-62B3902CD56A}" presName="parTrans" presStyleLbl="sibTrans2D1" presStyleIdx="1" presStyleCnt="10"/>
      <dgm:spPr/>
    </dgm:pt>
    <dgm:pt modelId="{83469E9E-8F2A-429C-8EC4-B1CDE1F4F152}" type="pres">
      <dgm:prSet presAssocID="{E5B3E853-F2D6-43E9-B094-62B3902CD56A}" presName="connectorText" presStyleLbl="sibTrans2D1" presStyleIdx="1" presStyleCnt="10"/>
      <dgm:spPr/>
    </dgm:pt>
    <dgm:pt modelId="{0537F90D-A6A6-4BBB-ABBB-20818336DB92}" type="pres">
      <dgm:prSet presAssocID="{7AB581BF-6595-497E-9840-2BF9D2185F24}" presName="node" presStyleLbl="node1" presStyleIdx="1" presStyleCnt="10">
        <dgm:presLayoutVars>
          <dgm:bulletEnabled val="1"/>
        </dgm:presLayoutVars>
      </dgm:prSet>
      <dgm:spPr/>
    </dgm:pt>
    <dgm:pt modelId="{65516C58-9C0A-4714-8ADC-06DD7C4901A5}" type="pres">
      <dgm:prSet presAssocID="{58B3C592-5D56-4E4D-A0ED-0879540073F7}" presName="parTrans" presStyleLbl="sibTrans2D1" presStyleIdx="2" presStyleCnt="10"/>
      <dgm:spPr/>
    </dgm:pt>
    <dgm:pt modelId="{2BAAF160-3481-485D-9D17-D923A1B356F2}" type="pres">
      <dgm:prSet presAssocID="{58B3C592-5D56-4E4D-A0ED-0879540073F7}" presName="connectorText" presStyleLbl="sibTrans2D1" presStyleIdx="2" presStyleCnt="10"/>
      <dgm:spPr/>
    </dgm:pt>
    <dgm:pt modelId="{94A09C99-5AD8-48F9-8E6C-D3EE16970680}" type="pres">
      <dgm:prSet presAssocID="{D6E4C169-53AF-429D-BDD9-23B82BE391FD}" presName="node" presStyleLbl="node1" presStyleIdx="2" presStyleCnt="10">
        <dgm:presLayoutVars>
          <dgm:bulletEnabled val="1"/>
        </dgm:presLayoutVars>
      </dgm:prSet>
      <dgm:spPr/>
    </dgm:pt>
    <dgm:pt modelId="{59A283F7-8449-4E18-91F3-07BC3006978E}" type="pres">
      <dgm:prSet presAssocID="{490EF66B-3699-4C4B-96AC-F661DACAC90B}" presName="parTrans" presStyleLbl="sibTrans2D1" presStyleIdx="3" presStyleCnt="10"/>
      <dgm:spPr/>
    </dgm:pt>
    <dgm:pt modelId="{4BE60ADA-6EB5-4A94-B0BA-3D06A7F60431}" type="pres">
      <dgm:prSet presAssocID="{490EF66B-3699-4C4B-96AC-F661DACAC90B}" presName="connectorText" presStyleLbl="sibTrans2D1" presStyleIdx="3" presStyleCnt="10"/>
      <dgm:spPr/>
    </dgm:pt>
    <dgm:pt modelId="{2428E4E7-C212-4A42-B3CC-05F752961809}" type="pres">
      <dgm:prSet presAssocID="{5B2ECF7E-FAA0-4BCC-A768-A37991F431B7}" presName="node" presStyleLbl="node1" presStyleIdx="3" presStyleCnt="10">
        <dgm:presLayoutVars>
          <dgm:bulletEnabled val="1"/>
        </dgm:presLayoutVars>
      </dgm:prSet>
      <dgm:spPr/>
    </dgm:pt>
    <dgm:pt modelId="{112BD30D-6E49-4973-B7E1-8C29B48B221F}" type="pres">
      <dgm:prSet presAssocID="{A9FA74D9-87EC-4D11-A130-747B58154D22}" presName="parTrans" presStyleLbl="sibTrans2D1" presStyleIdx="4" presStyleCnt="10"/>
      <dgm:spPr/>
    </dgm:pt>
    <dgm:pt modelId="{A3018547-DF19-48E7-AA33-7F06571135F4}" type="pres">
      <dgm:prSet presAssocID="{A9FA74D9-87EC-4D11-A130-747B58154D22}" presName="connectorText" presStyleLbl="sibTrans2D1" presStyleIdx="4" presStyleCnt="10"/>
      <dgm:spPr/>
    </dgm:pt>
    <dgm:pt modelId="{D6226537-FA44-4D3A-A3B2-40C9774C0DC3}" type="pres">
      <dgm:prSet presAssocID="{44276CEF-FAE1-4175-B1C1-E1AD75C59B11}" presName="node" presStyleLbl="node1" presStyleIdx="4" presStyleCnt="10">
        <dgm:presLayoutVars>
          <dgm:bulletEnabled val="1"/>
        </dgm:presLayoutVars>
      </dgm:prSet>
      <dgm:spPr/>
    </dgm:pt>
    <dgm:pt modelId="{F90D4EBA-5A92-4F57-BE15-3D5C60B3424D}" type="pres">
      <dgm:prSet presAssocID="{72B8E78F-3E64-494E-A312-2ADBE46CB1FA}" presName="parTrans" presStyleLbl="sibTrans2D1" presStyleIdx="5" presStyleCnt="10"/>
      <dgm:spPr/>
    </dgm:pt>
    <dgm:pt modelId="{6192F83D-7D13-4DD5-A29D-B4E40E5FA69D}" type="pres">
      <dgm:prSet presAssocID="{72B8E78F-3E64-494E-A312-2ADBE46CB1FA}" presName="connectorText" presStyleLbl="sibTrans2D1" presStyleIdx="5" presStyleCnt="10"/>
      <dgm:spPr/>
    </dgm:pt>
    <dgm:pt modelId="{2E26661E-C404-45B6-BE30-080CAF95701A}" type="pres">
      <dgm:prSet presAssocID="{02CFAAFE-4759-4F19-856B-05045E2E581C}" presName="node" presStyleLbl="node1" presStyleIdx="5" presStyleCnt="10">
        <dgm:presLayoutVars>
          <dgm:bulletEnabled val="1"/>
        </dgm:presLayoutVars>
      </dgm:prSet>
      <dgm:spPr/>
    </dgm:pt>
    <dgm:pt modelId="{AA181B32-C86A-47CE-9681-F51EACD38F6A}" type="pres">
      <dgm:prSet presAssocID="{EC9D491A-3C46-42ED-9A2E-4EFC928FD9E8}" presName="parTrans" presStyleLbl="sibTrans2D1" presStyleIdx="6" presStyleCnt="10"/>
      <dgm:spPr/>
    </dgm:pt>
    <dgm:pt modelId="{47FF2A9B-6C4A-49EB-B107-A342CAB3CAAC}" type="pres">
      <dgm:prSet presAssocID="{EC9D491A-3C46-42ED-9A2E-4EFC928FD9E8}" presName="connectorText" presStyleLbl="sibTrans2D1" presStyleIdx="6" presStyleCnt="10"/>
      <dgm:spPr/>
    </dgm:pt>
    <dgm:pt modelId="{66BD02FA-ECCA-4882-81DC-10BEE3F3B40F}" type="pres">
      <dgm:prSet presAssocID="{B1DC2DAA-F3B3-461A-A359-2A4DAD07DB33}" presName="node" presStyleLbl="node1" presStyleIdx="6" presStyleCnt="10">
        <dgm:presLayoutVars>
          <dgm:bulletEnabled val="1"/>
        </dgm:presLayoutVars>
      </dgm:prSet>
      <dgm:spPr/>
    </dgm:pt>
    <dgm:pt modelId="{1AE56F1E-16A5-42B6-B005-F4D22908507B}" type="pres">
      <dgm:prSet presAssocID="{FAEE3068-2F33-471C-AE3F-5E67C07CDE7F}" presName="parTrans" presStyleLbl="sibTrans2D1" presStyleIdx="7" presStyleCnt="10"/>
      <dgm:spPr/>
    </dgm:pt>
    <dgm:pt modelId="{DEA4B203-35FF-490F-A252-F9790D2C1E13}" type="pres">
      <dgm:prSet presAssocID="{FAEE3068-2F33-471C-AE3F-5E67C07CDE7F}" presName="connectorText" presStyleLbl="sibTrans2D1" presStyleIdx="7" presStyleCnt="10"/>
      <dgm:spPr/>
    </dgm:pt>
    <dgm:pt modelId="{0F2598EC-9A32-43BA-9088-B6F13F95FA09}" type="pres">
      <dgm:prSet presAssocID="{324B03A3-6826-42F7-93CC-49B6B505EE6F}" presName="node" presStyleLbl="node1" presStyleIdx="7" presStyleCnt="10">
        <dgm:presLayoutVars>
          <dgm:bulletEnabled val="1"/>
        </dgm:presLayoutVars>
      </dgm:prSet>
      <dgm:spPr/>
    </dgm:pt>
    <dgm:pt modelId="{E8F91518-3170-4330-9805-9FAFF0EDC95C}" type="pres">
      <dgm:prSet presAssocID="{ED708B1A-D605-4A18-A99C-FD32550B9FFF}" presName="parTrans" presStyleLbl="sibTrans2D1" presStyleIdx="8" presStyleCnt="10"/>
      <dgm:spPr/>
    </dgm:pt>
    <dgm:pt modelId="{E76EB0EF-5232-45DB-A284-92301B21E815}" type="pres">
      <dgm:prSet presAssocID="{ED708B1A-D605-4A18-A99C-FD32550B9FFF}" presName="connectorText" presStyleLbl="sibTrans2D1" presStyleIdx="8" presStyleCnt="10"/>
      <dgm:spPr/>
    </dgm:pt>
    <dgm:pt modelId="{0A996E37-8B07-4A15-B737-FD0C5C7C0290}" type="pres">
      <dgm:prSet presAssocID="{3795AD15-4EDB-4300-ADA9-D7C9B6C999D8}" presName="node" presStyleLbl="node1" presStyleIdx="8" presStyleCnt="10">
        <dgm:presLayoutVars>
          <dgm:bulletEnabled val="1"/>
        </dgm:presLayoutVars>
      </dgm:prSet>
      <dgm:spPr/>
    </dgm:pt>
    <dgm:pt modelId="{0230C138-98D6-45C1-B662-04A6088722B1}" type="pres">
      <dgm:prSet presAssocID="{B3567A2E-AB00-498D-B385-5AC69B3631DC}" presName="parTrans" presStyleLbl="sibTrans2D1" presStyleIdx="9" presStyleCnt="10"/>
      <dgm:spPr/>
    </dgm:pt>
    <dgm:pt modelId="{190C70A5-B3E4-469F-ADE8-21A597D112EB}" type="pres">
      <dgm:prSet presAssocID="{B3567A2E-AB00-498D-B385-5AC69B3631DC}" presName="connectorText" presStyleLbl="sibTrans2D1" presStyleIdx="9" presStyleCnt="10"/>
      <dgm:spPr/>
    </dgm:pt>
    <dgm:pt modelId="{1AD3A3EA-81F3-45B4-9EBB-E8CEECE26100}" type="pres">
      <dgm:prSet presAssocID="{CDF1B539-B33D-4EFB-B4C0-3EBB7FF2FC76}" presName="node" presStyleLbl="node1" presStyleIdx="9" presStyleCnt="10">
        <dgm:presLayoutVars>
          <dgm:bulletEnabled val="1"/>
        </dgm:presLayoutVars>
      </dgm:prSet>
      <dgm:spPr/>
    </dgm:pt>
  </dgm:ptLst>
  <dgm:cxnLst>
    <dgm:cxn modelId="{C8657C01-8365-46BF-923F-D412DC8670F7}" srcId="{EDD67756-311E-4734-A2D7-216E235370D5}" destId="{3795AD15-4EDB-4300-ADA9-D7C9B6C999D8}" srcOrd="8" destOrd="0" parTransId="{ED708B1A-D605-4A18-A99C-FD32550B9FFF}" sibTransId="{BA9B850D-3D92-4510-B1E3-6E37A6622A43}"/>
    <dgm:cxn modelId="{BC9C5F07-106B-4458-B2EA-18B7A419CCBB}" type="presOf" srcId="{FAEE3068-2F33-471C-AE3F-5E67C07CDE7F}" destId="{1AE56F1E-16A5-42B6-B005-F4D22908507B}" srcOrd="0" destOrd="0" presId="urn:microsoft.com/office/officeart/2005/8/layout/radial5"/>
    <dgm:cxn modelId="{E08C750C-B98D-4B82-8B41-9F230FC2E45F}" type="presOf" srcId="{ED708B1A-D605-4A18-A99C-FD32550B9FFF}" destId="{E76EB0EF-5232-45DB-A284-92301B21E815}" srcOrd="1" destOrd="0" presId="urn:microsoft.com/office/officeart/2005/8/layout/radial5"/>
    <dgm:cxn modelId="{E26FB60D-1A85-448C-BB15-AD467F610709}" srcId="{EDD67756-311E-4734-A2D7-216E235370D5}" destId="{44276CEF-FAE1-4175-B1C1-E1AD75C59B11}" srcOrd="4" destOrd="0" parTransId="{A9FA74D9-87EC-4D11-A130-747B58154D22}" sibTransId="{46E94A99-BE8C-4B08-BE34-C9EB218B7EED}"/>
    <dgm:cxn modelId="{E9E51613-E444-4433-AEB8-0E400A460CE8}" srcId="{EDD67756-311E-4734-A2D7-216E235370D5}" destId="{25E0BC29-4208-4A47-AADA-D2B030146068}" srcOrd="0" destOrd="0" parTransId="{C0945E18-9C2A-4969-9687-410A745E24D1}" sibTransId="{89F1E848-0B16-4CB6-8451-B3D3CC363B53}"/>
    <dgm:cxn modelId="{64AA4816-448D-42AB-94CC-AFC459F9F066}" type="presOf" srcId="{EDD67756-311E-4734-A2D7-216E235370D5}" destId="{CDAE8E89-763C-4131-8928-625D11608926}" srcOrd="0" destOrd="0" presId="urn:microsoft.com/office/officeart/2005/8/layout/radial5"/>
    <dgm:cxn modelId="{63256D22-8B00-44E6-808E-38CAB9E2A7E1}" srcId="{EDD67756-311E-4734-A2D7-216E235370D5}" destId="{5B2ECF7E-FAA0-4BCC-A768-A37991F431B7}" srcOrd="3" destOrd="0" parTransId="{490EF66B-3699-4C4B-96AC-F661DACAC90B}" sibTransId="{9FD6282A-9470-4861-982B-5C4EC8BDF11F}"/>
    <dgm:cxn modelId="{9A3F2324-6C62-4111-A47B-404D6CBAA3A9}" type="presOf" srcId="{A9FA74D9-87EC-4D11-A130-747B58154D22}" destId="{A3018547-DF19-48E7-AA33-7F06571135F4}" srcOrd="1" destOrd="0" presId="urn:microsoft.com/office/officeart/2005/8/layout/radial5"/>
    <dgm:cxn modelId="{5D1E6226-831D-4DAD-8EDC-6D23EDCD9D51}" type="presOf" srcId="{44276CEF-FAE1-4175-B1C1-E1AD75C59B11}" destId="{D6226537-FA44-4D3A-A3B2-40C9774C0DC3}" srcOrd="0" destOrd="0" presId="urn:microsoft.com/office/officeart/2005/8/layout/radial5"/>
    <dgm:cxn modelId="{C1E01E28-B8E4-4F1C-91A7-252A4304C5F1}" type="presOf" srcId="{C0945E18-9C2A-4969-9687-410A745E24D1}" destId="{3E45E4E9-73D6-4615-92BF-1AE6F07F7AF3}" srcOrd="0" destOrd="0" presId="urn:microsoft.com/office/officeart/2005/8/layout/radial5"/>
    <dgm:cxn modelId="{39EEBF2B-8CCB-4606-B586-F36FEDB3A913}" srcId="{EDD67756-311E-4734-A2D7-216E235370D5}" destId="{CDF1B539-B33D-4EFB-B4C0-3EBB7FF2FC76}" srcOrd="9" destOrd="0" parTransId="{B3567A2E-AB00-498D-B385-5AC69B3631DC}" sibTransId="{1044261B-987B-4E3A-B452-8C7D1B5F53C5}"/>
    <dgm:cxn modelId="{62384D35-DB6B-4C0B-B27A-13A45B9C9FD4}" srcId="{EDD67756-311E-4734-A2D7-216E235370D5}" destId="{B1DC2DAA-F3B3-461A-A359-2A4DAD07DB33}" srcOrd="6" destOrd="0" parTransId="{EC9D491A-3C46-42ED-9A2E-4EFC928FD9E8}" sibTransId="{0BC74690-ACC0-4C55-AF02-1E778FB69590}"/>
    <dgm:cxn modelId="{5CA85235-C968-4FE0-8CD6-7F08112F2FBA}" type="presOf" srcId="{02CFAAFE-4759-4F19-856B-05045E2E581C}" destId="{2E26661E-C404-45B6-BE30-080CAF95701A}" srcOrd="0" destOrd="0" presId="urn:microsoft.com/office/officeart/2005/8/layout/radial5"/>
    <dgm:cxn modelId="{45E9CE3B-89D1-4E8F-8769-0F0A83D7595C}" type="presOf" srcId="{E5B3E853-F2D6-43E9-B094-62B3902CD56A}" destId="{09A276C2-D052-4A8D-8CA0-0A2379864EB7}" srcOrd="0" destOrd="0" presId="urn:microsoft.com/office/officeart/2005/8/layout/radial5"/>
    <dgm:cxn modelId="{EE6FA042-42B0-4FB5-9154-284A3746EB18}" type="presOf" srcId="{EC9D491A-3C46-42ED-9A2E-4EFC928FD9E8}" destId="{AA181B32-C86A-47CE-9681-F51EACD38F6A}" srcOrd="0" destOrd="0" presId="urn:microsoft.com/office/officeart/2005/8/layout/radial5"/>
    <dgm:cxn modelId="{C35EDC42-1033-4607-9790-ADA7DAD28C71}" type="presOf" srcId="{E5B3E853-F2D6-43E9-B094-62B3902CD56A}" destId="{83469E9E-8F2A-429C-8EC4-B1CDE1F4F152}" srcOrd="1" destOrd="0" presId="urn:microsoft.com/office/officeart/2005/8/layout/radial5"/>
    <dgm:cxn modelId="{27694D47-421F-4B19-81AB-8012C32289A1}" type="presOf" srcId="{B3567A2E-AB00-498D-B385-5AC69B3631DC}" destId="{190C70A5-B3E4-469F-ADE8-21A597D112EB}" srcOrd="1" destOrd="0" presId="urn:microsoft.com/office/officeart/2005/8/layout/radial5"/>
    <dgm:cxn modelId="{DC38B149-782C-49F4-99AB-850DA879E045}" type="presOf" srcId="{58B3C592-5D56-4E4D-A0ED-0879540073F7}" destId="{2BAAF160-3481-485D-9D17-D923A1B356F2}" srcOrd="1" destOrd="0" presId="urn:microsoft.com/office/officeart/2005/8/layout/radial5"/>
    <dgm:cxn modelId="{F4D7695C-4B47-4261-B55A-42E20D6D38F9}" srcId="{EDD67756-311E-4734-A2D7-216E235370D5}" destId="{7AB581BF-6595-497E-9840-2BF9D2185F24}" srcOrd="1" destOrd="0" parTransId="{E5B3E853-F2D6-43E9-B094-62B3902CD56A}" sibTransId="{00DBE56D-6F2A-497B-B53A-7BB2926E804D}"/>
    <dgm:cxn modelId="{D10D4F66-84A0-496E-A09B-F8005271035D}" type="presOf" srcId="{B1DC2DAA-F3B3-461A-A359-2A4DAD07DB33}" destId="{66BD02FA-ECCA-4882-81DC-10BEE3F3B40F}" srcOrd="0" destOrd="0" presId="urn:microsoft.com/office/officeart/2005/8/layout/radial5"/>
    <dgm:cxn modelId="{5D3E626A-12C6-4345-AF03-CE534C138372}" type="presOf" srcId="{25E0BC29-4208-4A47-AADA-D2B030146068}" destId="{1C9D278D-E6B5-4394-B8D5-499E474D41B1}" srcOrd="0" destOrd="0" presId="urn:microsoft.com/office/officeart/2005/8/layout/radial5"/>
    <dgm:cxn modelId="{89268E6F-8725-430C-B504-6BAF2C54B043}" srcId="{4377618E-3D13-42AE-B632-AB88E202A799}" destId="{EDD67756-311E-4734-A2D7-216E235370D5}" srcOrd="0" destOrd="0" parTransId="{4D6AFCF9-70DA-468C-879F-AA0498BE7C33}" sibTransId="{D768E3DA-8CC4-4A28-96D0-26E2B5DB1FAF}"/>
    <dgm:cxn modelId="{98562E78-DF8C-43A1-BDA2-D1298D7823C5}" type="presOf" srcId="{B3567A2E-AB00-498D-B385-5AC69B3631DC}" destId="{0230C138-98D6-45C1-B662-04A6088722B1}" srcOrd="0" destOrd="0" presId="urn:microsoft.com/office/officeart/2005/8/layout/radial5"/>
    <dgm:cxn modelId="{41D7037D-85A9-4662-85E9-261AD90CA356}" type="presOf" srcId="{3795AD15-4EDB-4300-ADA9-D7C9B6C999D8}" destId="{0A996E37-8B07-4A15-B737-FD0C5C7C0290}" srcOrd="0" destOrd="0" presId="urn:microsoft.com/office/officeart/2005/8/layout/radial5"/>
    <dgm:cxn modelId="{B0E39684-6B6B-4518-8F26-5062D8B89383}" type="presOf" srcId="{58B3C592-5D56-4E4D-A0ED-0879540073F7}" destId="{65516C58-9C0A-4714-8ADC-06DD7C4901A5}" srcOrd="0" destOrd="0" presId="urn:microsoft.com/office/officeart/2005/8/layout/radial5"/>
    <dgm:cxn modelId="{7786CA85-E94C-4B6B-87B4-B1140FE3349B}" srcId="{EDD67756-311E-4734-A2D7-216E235370D5}" destId="{D6E4C169-53AF-429D-BDD9-23B82BE391FD}" srcOrd="2" destOrd="0" parTransId="{58B3C592-5D56-4E4D-A0ED-0879540073F7}" sibTransId="{40869C37-CE58-4E7F-AA93-A468E3A92754}"/>
    <dgm:cxn modelId="{98992889-51BC-4F23-87B9-B4C01149557C}" type="presOf" srcId="{490EF66B-3699-4C4B-96AC-F661DACAC90B}" destId="{59A283F7-8449-4E18-91F3-07BC3006978E}" srcOrd="0" destOrd="0" presId="urn:microsoft.com/office/officeart/2005/8/layout/radial5"/>
    <dgm:cxn modelId="{D83BE08B-CC66-4CAD-A79F-133AB1B9A573}" srcId="{EDD67756-311E-4734-A2D7-216E235370D5}" destId="{02CFAAFE-4759-4F19-856B-05045E2E581C}" srcOrd="5" destOrd="0" parTransId="{72B8E78F-3E64-494E-A312-2ADBE46CB1FA}" sibTransId="{9592739D-8F9D-42B1-B7FB-88D8D4E9E788}"/>
    <dgm:cxn modelId="{ED76D48D-654E-45A0-BDFF-CE4849C5F3E5}" type="presOf" srcId="{EC9D491A-3C46-42ED-9A2E-4EFC928FD9E8}" destId="{47FF2A9B-6C4A-49EB-B107-A342CAB3CAAC}" srcOrd="1" destOrd="0" presId="urn:microsoft.com/office/officeart/2005/8/layout/radial5"/>
    <dgm:cxn modelId="{2C9359A2-21FC-41E4-8100-4B313E1791C8}" type="presOf" srcId="{FAEE3068-2F33-471C-AE3F-5E67C07CDE7F}" destId="{DEA4B203-35FF-490F-A252-F9790D2C1E13}" srcOrd="1" destOrd="0" presId="urn:microsoft.com/office/officeart/2005/8/layout/radial5"/>
    <dgm:cxn modelId="{F6DC1DC2-84FF-46A2-A3AB-A35416572E86}" type="presOf" srcId="{A9FA74D9-87EC-4D11-A130-747B58154D22}" destId="{112BD30D-6E49-4973-B7E1-8C29B48B221F}" srcOrd="0" destOrd="0" presId="urn:microsoft.com/office/officeart/2005/8/layout/radial5"/>
    <dgm:cxn modelId="{FCB41AC7-51FC-406C-8693-DC2C15D2F906}" type="presOf" srcId="{490EF66B-3699-4C4B-96AC-F661DACAC90B}" destId="{4BE60ADA-6EB5-4A94-B0BA-3D06A7F60431}" srcOrd="1" destOrd="0" presId="urn:microsoft.com/office/officeart/2005/8/layout/radial5"/>
    <dgm:cxn modelId="{3D4929D0-1CBA-4065-A65E-E95162E809FB}" type="presOf" srcId="{7AB581BF-6595-497E-9840-2BF9D2185F24}" destId="{0537F90D-A6A6-4BBB-ABBB-20818336DB92}" srcOrd="0" destOrd="0" presId="urn:microsoft.com/office/officeart/2005/8/layout/radial5"/>
    <dgm:cxn modelId="{3A2D38DB-DDA0-4FAB-94DB-0FBCA46D17BE}" type="presOf" srcId="{72B8E78F-3E64-494E-A312-2ADBE46CB1FA}" destId="{F90D4EBA-5A92-4F57-BE15-3D5C60B3424D}" srcOrd="0" destOrd="0" presId="urn:microsoft.com/office/officeart/2005/8/layout/radial5"/>
    <dgm:cxn modelId="{C3DE09DC-A278-45AC-940E-56AB6CB8D6A9}" type="presOf" srcId="{ED708B1A-D605-4A18-A99C-FD32550B9FFF}" destId="{E8F91518-3170-4330-9805-9FAFF0EDC95C}" srcOrd="0" destOrd="0" presId="urn:microsoft.com/office/officeart/2005/8/layout/radial5"/>
    <dgm:cxn modelId="{43568EDF-A22A-4776-B774-A68CD85C559C}" srcId="{EDD67756-311E-4734-A2D7-216E235370D5}" destId="{324B03A3-6826-42F7-93CC-49B6B505EE6F}" srcOrd="7" destOrd="0" parTransId="{FAEE3068-2F33-471C-AE3F-5E67C07CDE7F}" sibTransId="{F34A47B9-1130-4576-8867-BE85E3C9E481}"/>
    <dgm:cxn modelId="{B7C5EEDF-BFC7-4CFE-84CD-64F7F2834E7F}" type="presOf" srcId="{CDF1B539-B33D-4EFB-B4C0-3EBB7FF2FC76}" destId="{1AD3A3EA-81F3-45B4-9EBB-E8CEECE26100}" srcOrd="0" destOrd="0" presId="urn:microsoft.com/office/officeart/2005/8/layout/radial5"/>
    <dgm:cxn modelId="{586620E5-7EB3-4A78-B7A9-DF3F60F9F8BB}" type="presOf" srcId="{5B2ECF7E-FAA0-4BCC-A768-A37991F431B7}" destId="{2428E4E7-C212-4A42-B3CC-05F752961809}" srcOrd="0" destOrd="0" presId="urn:microsoft.com/office/officeart/2005/8/layout/radial5"/>
    <dgm:cxn modelId="{22529BE6-4860-4C82-85A5-6E8D761B1D2C}" type="presOf" srcId="{C0945E18-9C2A-4969-9687-410A745E24D1}" destId="{E6AE2CEB-0F02-4B62-AB26-03D8C12A6111}" srcOrd="1" destOrd="0" presId="urn:microsoft.com/office/officeart/2005/8/layout/radial5"/>
    <dgm:cxn modelId="{F0276DE7-E0C6-40D6-851F-3A9BBB78EF31}" type="presOf" srcId="{D6E4C169-53AF-429D-BDD9-23B82BE391FD}" destId="{94A09C99-5AD8-48F9-8E6C-D3EE16970680}" srcOrd="0" destOrd="0" presId="urn:microsoft.com/office/officeart/2005/8/layout/radial5"/>
    <dgm:cxn modelId="{D37DEFFC-6CAD-43BE-8690-2C347C143AD1}" type="presOf" srcId="{324B03A3-6826-42F7-93CC-49B6B505EE6F}" destId="{0F2598EC-9A32-43BA-9088-B6F13F95FA09}" srcOrd="0" destOrd="0" presId="urn:microsoft.com/office/officeart/2005/8/layout/radial5"/>
    <dgm:cxn modelId="{BD96E4FD-20BD-4A5F-9157-175D523CAF8E}" type="presOf" srcId="{72B8E78F-3E64-494E-A312-2ADBE46CB1FA}" destId="{6192F83D-7D13-4DD5-A29D-B4E40E5FA69D}" srcOrd="1" destOrd="0" presId="urn:microsoft.com/office/officeart/2005/8/layout/radial5"/>
    <dgm:cxn modelId="{CE7DA5FF-5A21-4A35-9B05-4CEB4997D56A}" type="presOf" srcId="{4377618E-3D13-42AE-B632-AB88E202A799}" destId="{1277A8C4-447A-4674-9038-3955C8BB1346}" srcOrd="0" destOrd="0" presId="urn:microsoft.com/office/officeart/2005/8/layout/radial5"/>
    <dgm:cxn modelId="{8D147EE2-E883-47A1-B6AD-33F497A29258}" type="presParOf" srcId="{1277A8C4-447A-4674-9038-3955C8BB1346}" destId="{CDAE8E89-763C-4131-8928-625D11608926}" srcOrd="0" destOrd="0" presId="urn:microsoft.com/office/officeart/2005/8/layout/radial5"/>
    <dgm:cxn modelId="{A4CCDF15-6AD8-473B-A00B-033B3224EFEB}" type="presParOf" srcId="{1277A8C4-447A-4674-9038-3955C8BB1346}" destId="{3E45E4E9-73D6-4615-92BF-1AE6F07F7AF3}" srcOrd="1" destOrd="0" presId="urn:microsoft.com/office/officeart/2005/8/layout/radial5"/>
    <dgm:cxn modelId="{55BE70CF-D784-4C41-A739-E0FEF733438C}" type="presParOf" srcId="{3E45E4E9-73D6-4615-92BF-1AE6F07F7AF3}" destId="{E6AE2CEB-0F02-4B62-AB26-03D8C12A6111}" srcOrd="0" destOrd="0" presId="urn:microsoft.com/office/officeart/2005/8/layout/radial5"/>
    <dgm:cxn modelId="{F2CFC428-AD10-4995-8E34-5D29D6C15145}" type="presParOf" srcId="{1277A8C4-447A-4674-9038-3955C8BB1346}" destId="{1C9D278D-E6B5-4394-B8D5-499E474D41B1}" srcOrd="2" destOrd="0" presId="urn:microsoft.com/office/officeart/2005/8/layout/radial5"/>
    <dgm:cxn modelId="{4C6E114F-BB94-4FDC-8597-A5F778BE831F}" type="presParOf" srcId="{1277A8C4-447A-4674-9038-3955C8BB1346}" destId="{09A276C2-D052-4A8D-8CA0-0A2379864EB7}" srcOrd="3" destOrd="0" presId="urn:microsoft.com/office/officeart/2005/8/layout/radial5"/>
    <dgm:cxn modelId="{44AF10DB-C7D7-45B5-85AD-77ECBCA2A4A7}" type="presParOf" srcId="{09A276C2-D052-4A8D-8CA0-0A2379864EB7}" destId="{83469E9E-8F2A-429C-8EC4-B1CDE1F4F152}" srcOrd="0" destOrd="0" presId="urn:microsoft.com/office/officeart/2005/8/layout/radial5"/>
    <dgm:cxn modelId="{0BCABFEB-FAE3-4F5E-A32E-B1BEEE94F261}" type="presParOf" srcId="{1277A8C4-447A-4674-9038-3955C8BB1346}" destId="{0537F90D-A6A6-4BBB-ABBB-20818336DB92}" srcOrd="4" destOrd="0" presId="urn:microsoft.com/office/officeart/2005/8/layout/radial5"/>
    <dgm:cxn modelId="{62C318A9-ADE9-48E7-A7BC-1C5D6D759F08}" type="presParOf" srcId="{1277A8C4-447A-4674-9038-3955C8BB1346}" destId="{65516C58-9C0A-4714-8ADC-06DD7C4901A5}" srcOrd="5" destOrd="0" presId="urn:microsoft.com/office/officeart/2005/8/layout/radial5"/>
    <dgm:cxn modelId="{07A3912F-027F-428F-A3EB-86429D3A3FCC}" type="presParOf" srcId="{65516C58-9C0A-4714-8ADC-06DD7C4901A5}" destId="{2BAAF160-3481-485D-9D17-D923A1B356F2}" srcOrd="0" destOrd="0" presId="urn:microsoft.com/office/officeart/2005/8/layout/radial5"/>
    <dgm:cxn modelId="{BD6C025D-7C50-4130-B5C8-9DE91AD6C5B4}" type="presParOf" srcId="{1277A8C4-447A-4674-9038-3955C8BB1346}" destId="{94A09C99-5AD8-48F9-8E6C-D3EE16970680}" srcOrd="6" destOrd="0" presId="urn:microsoft.com/office/officeart/2005/8/layout/radial5"/>
    <dgm:cxn modelId="{638F68BD-A8F3-4CC2-BAFF-B5FB22FB2634}" type="presParOf" srcId="{1277A8C4-447A-4674-9038-3955C8BB1346}" destId="{59A283F7-8449-4E18-91F3-07BC3006978E}" srcOrd="7" destOrd="0" presId="urn:microsoft.com/office/officeart/2005/8/layout/radial5"/>
    <dgm:cxn modelId="{98ABCBA7-0B80-4371-A619-B9E4176C13E4}" type="presParOf" srcId="{59A283F7-8449-4E18-91F3-07BC3006978E}" destId="{4BE60ADA-6EB5-4A94-B0BA-3D06A7F60431}" srcOrd="0" destOrd="0" presId="urn:microsoft.com/office/officeart/2005/8/layout/radial5"/>
    <dgm:cxn modelId="{35FB5BB6-FF7F-49A5-B207-2B17DD54EF5A}" type="presParOf" srcId="{1277A8C4-447A-4674-9038-3955C8BB1346}" destId="{2428E4E7-C212-4A42-B3CC-05F752961809}" srcOrd="8" destOrd="0" presId="urn:microsoft.com/office/officeart/2005/8/layout/radial5"/>
    <dgm:cxn modelId="{5E8A5106-260E-4DA6-AC75-A14F044CFDDA}" type="presParOf" srcId="{1277A8C4-447A-4674-9038-3955C8BB1346}" destId="{112BD30D-6E49-4973-B7E1-8C29B48B221F}" srcOrd="9" destOrd="0" presId="urn:microsoft.com/office/officeart/2005/8/layout/radial5"/>
    <dgm:cxn modelId="{EC0ACFE2-A34D-4029-A947-F9632ABC8B46}" type="presParOf" srcId="{112BD30D-6E49-4973-B7E1-8C29B48B221F}" destId="{A3018547-DF19-48E7-AA33-7F06571135F4}" srcOrd="0" destOrd="0" presId="urn:microsoft.com/office/officeart/2005/8/layout/radial5"/>
    <dgm:cxn modelId="{6D70A3CC-DED1-462D-9DD5-5BADA3DB514E}" type="presParOf" srcId="{1277A8C4-447A-4674-9038-3955C8BB1346}" destId="{D6226537-FA44-4D3A-A3B2-40C9774C0DC3}" srcOrd="10" destOrd="0" presId="urn:microsoft.com/office/officeart/2005/8/layout/radial5"/>
    <dgm:cxn modelId="{EEAB3FBA-1B25-4BB6-8F2D-E9A3880133CA}" type="presParOf" srcId="{1277A8C4-447A-4674-9038-3955C8BB1346}" destId="{F90D4EBA-5A92-4F57-BE15-3D5C60B3424D}" srcOrd="11" destOrd="0" presId="urn:microsoft.com/office/officeart/2005/8/layout/radial5"/>
    <dgm:cxn modelId="{80EF3C44-C100-4E3C-8E05-448749176CBE}" type="presParOf" srcId="{F90D4EBA-5A92-4F57-BE15-3D5C60B3424D}" destId="{6192F83D-7D13-4DD5-A29D-B4E40E5FA69D}" srcOrd="0" destOrd="0" presId="urn:microsoft.com/office/officeart/2005/8/layout/radial5"/>
    <dgm:cxn modelId="{8C55F226-9D23-42E0-9715-D2992B4BCF2E}" type="presParOf" srcId="{1277A8C4-447A-4674-9038-3955C8BB1346}" destId="{2E26661E-C404-45B6-BE30-080CAF95701A}" srcOrd="12" destOrd="0" presId="urn:microsoft.com/office/officeart/2005/8/layout/radial5"/>
    <dgm:cxn modelId="{DD1ED5B9-06AD-4AA2-A75F-4264BA8DBAB6}" type="presParOf" srcId="{1277A8C4-447A-4674-9038-3955C8BB1346}" destId="{AA181B32-C86A-47CE-9681-F51EACD38F6A}" srcOrd="13" destOrd="0" presId="urn:microsoft.com/office/officeart/2005/8/layout/radial5"/>
    <dgm:cxn modelId="{95E24F3C-103A-48B1-AA61-D20D60BB6F5B}" type="presParOf" srcId="{AA181B32-C86A-47CE-9681-F51EACD38F6A}" destId="{47FF2A9B-6C4A-49EB-B107-A342CAB3CAAC}" srcOrd="0" destOrd="0" presId="urn:microsoft.com/office/officeart/2005/8/layout/radial5"/>
    <dgm:cxn modelId="{620E8948-8EA5-4F22-B57B-E8BF40DC6155}" type="presParOf" srcId="{1277A8C4-447A-4674-9038-3955C8BB1346}" destId="{66BD02FA-ECCA-4882-81DC-10BEE3F3B40F}" srcOrd="14" destOrd="0" presId="urn:microsoft.com/office/officeart/2005/8/layout/radial5"/>
    <dgm:cxn modelId="{3A3D4D26-1957-4C39-BB58-45235EB58DAD}" type="presParOf" srcId="{1277A8C4-447A-4674-9038-3955C8BB1346}" destId="{1AE56F1E-16A5-42B6-B005-F4D22908507B}" srcOrd="15" destOrd="0" presId="urn:microsoft.com/office/officeart/2005/8/layout/radial5"/>
    <dgm:cxn modelId="{0EA60120-5DF1-4B04-8291-ED47FD25D26B}" type="presParOf" srcId="{1AE56F1E-16A5-42B6-B005-F4D22908507B}" destId="{DEA4B203-35FF-490F-A252-F9790D2C1E13}" srcOrd="0" destOrd="0" presId="urn:microsoft.com/office/officeart/2005/8/layout/radial5"/>
    <dgm:cxn modelId="{DEC1BB1F-9768-4809-995F-BBEC6C2F7150}" type="presParOf" srcId="{1277A8C4-447A-4674-9038-3955C8BB1346}" destId="{0F2598EC-9A32-43BA-9088-B6F13F95FA09}" srcOrd="16" destOrd="0" presId="urn:microsoft.com/office/officeart/2005/8/layout/radial5"/>
    <dgm:cxn modelId="{37AB8592-016B-4DE3-BBC3-7B21D62B6702}" type="presParOf" srcId="{1277A8C4-447A-4674-9038-3955C8BB1346}" destId="{E8F91518-3170-4330-9805-9FAFF0EDC95C}" srcOrd="17" destOrd="0" presId="urn:microsoft.com/office/officeart/2005/8/layout/radial5"/>
    <dgm:cxn modelId="{0D97CB28-E34E-4038-9DE3-83F156A5C873}" type="presParOf" srcId="{E8F91518-3170-4330-9805-9FAFF0EDC95C}" destId="{E76EB0EF-5232-45DB-A284-92301B21E815}" srcOrd="0" destOrd="0" presId="urn:microsoft.com/office/officeart/2005/8/layout/radial5"/>
    <dgm:cxn modelId="{297C5E67-A804-43D8-ABFB-26EC0F281AE8}" type="presParOf" srcId="{1277A8C4-447A-4674-9038-3955C8BB1346}" destId="{0A996E37-8B07-4A15-B737-FD0C5C7C0290}" srcOrd="18" destOrd="0" presId="urn:microsoft.com/office/officeart/2005/8/layout/radial5"/>
    <dgm:cxn modelId="{922741C1-0BC0-4413-9A06-8E91C9E88B1E}" type="presParOf" srcId="{1277A8C4-447A-4674-9038-3955C8BB1346}" destId="{0230C138-98D6-45C1-B662-04A6088722B1}" srcOrd="19" destOrd="0" presId="urn:microsoft.com/office/officeart/2005/8/layout/radial5"/>
    <dgm:cxn modelId="{D76F92A4-2555-47CA-8E8E-F676AE1A479C}" type="presParOf" srcId="{0230C138-98D6-45C1-B662-04A6088722B1}" destId="{190C70A5-B3E4-469F-ADE8-21A597D112EB}" srcOrd="0" destOrd="0" presId="urn:microsoft.com/office/officeart/2005/8/layout/radial5"/>
    <dgm:cxn modelId="{829EDEE9-D7FE-4DE3-A17E-777A20208DA3}" type="presParOf" srcId="{1277A8C4-447A-4674-9038-3955C8BB1346}" destId="{1AD3A3EA-81F3-45B4-9EBB-E8CEECE26100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109AD-11E4-41E1-BEF5-61A7D67ACDA1}" type="doc">
      <dgm:prSet loTypeId="urn:diagrams.loki3.com/Bracket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B336DC-5991-4710-B098-01949C7F635F}">
      <dgm:prSet phldrT="[Text]"/>
      <dgm:spPr/>
      <dgm:t>
        <a:bodyPr/>
        <a:lstStyle/>
        <a:p>
          <a:r>
            <a:rPr lang="en-US" dirty="0"/>
            <a:t>Numbers</a:t>
          </a:r>
        </a:p>
      </dgm:t>
    </dgm:pt>
    <dgm:pt modelId="{FBCFACA2-784D-4FD0-91A8-C5E9FDCDDC30}" type="parTrans" cxnId="{93138298-E85B-44A3-9151-78A4DA176EF0}">
      <dgm:prSet/>
      <dgm:spPr/>
      <dgm:t>
        <a:bodyPr/>
        <a:lstStyle/>
        <a:p>
          <a:endParaRPr lang="en-US"/>
        </a:p>
      </dgm:t>
    </dgm:pt>
    <dgm:pt modelId="{13931992-5B10-4839-AFF5-C275A394DD48}" type="sibTrans" cxnId="{93138298-E85B-44A3-9151-78A4DA176EF0}">
      <dgm:prSet/>
      <dgm:spPr/>
      <dgm:t>
        <a:bodyPr/>
        <a:lstStyle/>
        <a:p>
          <a:endParaRPr lang="en-US"/>
        </a:p>
      </dgm:t>
    </dgm:pt>
    <dgm:pt modelId="{39707FD2-6073-4020-9D32-4301913B96A9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C11D9C51-9868-4D0F-A496-F5E1A2C97F9D}" type="parTrans" cxnId="{60AA1620-49EE-48EB-9B2E-1D9A40C3FB92}">
      <dgm:prSet/>
      <dgm:spPr/>
      <dgm:t>
        <a:bodyPr/>
        <a:lstStyle/>
        <a:p>
          <a:endParaRPr lang="en-US"/>
        </a:p>
      </dgm:t>
    </dgm:pt>
    <dgm:pt modelId="{B3B59390-5930-4425-82AB-CD5E5EAFD662}" type="sibTrans" cxnId="{60AA1620-49EE-48EB-9B2E-1D9A40C3FB92}">
      <dgm:prSet/>
      <dgm:spPr/>
      <dgm:t>
        <a:bodyPr/>
        <a:lstStyle/>
        <a:p>
          <a:endParaRPr lang="en-US"/>
        </a:p>
      </dgm:t>
    </dgm:pt>
    <dgm:pt modelId="{678FD069-E203-4189-8208-1F068B05A8BB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D5026C0D-999C-4F1F-A9AA-B8AF7B86440D}" type="parTrans" cxnId="{9DC318E4-ED4A-49BF-9A25-522AB523F06A}">
      <dgm:prSet/>
      <dgm:spPr/>
      <dgm:t>
        <a:bodyPr/>
        <a:lstStyle/>
        <a:p>
          <a:endParaRPr lang="en-US"/>
        </a:p>
      </dgm:t>
    </dgm:pt>
    <dgm:pt modelId="{274F4B79-9A14-4DD3-B1E7-D9B991DC0500}" type="sibTrans" cxnId="{9DC318E4-ED4A-49BF-9A25-522AB523F06A}">
      <dgm:prSet/>
      <dgm:spPr/>
      <dgm:t>
        <a:bodyPr/>
        <a:lstStyle/>
        <a:p>
          <a:endParaRPr lang="en-US"/>
        </a:p>
      </dgm:t>
    </dgm:pt>
    <dgm:pt modelId="{2922AACA-84C4-4A6E-84C1-FF76C57452D2}">
      <dgm:prSet phldrT="[Text]"/>
      <dgm:spPr/>
      <dgm:t>
        <a:bodyPr/>
        <a:lstStyle/>
        <a:p>
          <a:r>
            <a:rPr lang="en-US" dirty="0"/>
            <a:t>Complex Number</a:t>
          </a:r>
        </a:p>
      </dgm:t>
    </dgm:pt>
    <dgm:pt modelId="{330DDABD-B993-476C-8D86-53731CDB5636}" type="parTrans" cxnId="{ED468130-7B69-4C2B-A87F-437AC0A39A74}">
      <dgm:prSet/>
      <dgm:spPr/>
      <dgm:t>
        <a:bodyPr/>
        <a:lstStyle/>
        <a:p>
          <a:endParaRPr lang="en-US"/>
        </a:p>
      </dgm:t>
    </dgm:pt>
    <dgm:pt modelId="{18A1D63A-3E05-4A4F-9A2A-0DE6EA7789F2}" type="sibTrans" cxnId="{ED468130-7B69-4C2B-A87F-437AC0A39A74}">
      <dgm:prSet/>
      <dgm:spPr/>
      <dgm:t>
        <a:bodyPr/>
        <a:lstStyle/>
        <a:p>
          <a:endParaRPr lang="en-US"/>
        </a:p>
      </dgm:t>
    </dgm:pt>
    <dgm:pt modelId="{71A493CA-C908-45BC-A519-BA4EC5E25D6E}" type="pres">
      <dgm:prSet presAssocID="{697109AD-11E4-41E1-BEF5-61A7D67ACDA1}" presName="Name0" presStyleCnt="0">
        <dgm:presLayoutVars>
          <dgm:dir/>
          <dgm:animLvl val="lvl"/>
          <dgm:resizeHandles val="exact"/>
        </dgm:presLayoutVars>
      </dgm:prSet>
      <dgm:spPr/>
    </dgm:pt>
    <dgm:pt modelId="{B31D0477-7031-4F24-8872-84E8EFACA642}" type="pres">
      <dgm:prSet presAssocID="{3BB336DC-5991-4710-B098-01949C7F635F}" presName="linNode" presStyleCnt="0"/>
      <dgm:spPr/>
    </dgm:pt>
    <dgm:pt modelId="{AAF0BF20-0E9E-4A23-84AF-6FCB5F8D730E}" type="pres">
      <dgm:prSet presAssocID="{3BB336DC-5991-4710-B098-01949C7F635F}" presName="parTx" presStyleLbl="revTx" presStyleIdx="0" presStyleCnt="1">
        <dgm:presLayoutVars>
          <dgm:chMax val="1"/>
          <dgm:bulletEnabled val="1"/>
        </dgm:presLayoutVars>
      </dgm:prSet>
      <dgm:spPr/>
    </dgm:pt>
    <dgm:pt modelId="{30B0BF77-2080-4C44-837E-051100A0FE65}" type="pres">
      <dgm:prSet presAssocID="{3BB336DC-5991-4710-B098-01949C7F635F}" presName="bracket" presStyleLbl="parChTrans1D1" presStyleIdx="0" presStyleCnt="1"/>
      <dgm:spPr/>
    </dgm:pt>
    <dgm:pt modelId="{32E6F726-13F9-43BC-95E6-667F51C973F8}" type="pres">
      <dgm:prSet presAssocID="{3BB336DC-5991-4710-B098-01949C7F635F}" presName="spH" presStyleCnt="0"/>
      <dgm:spPr/>
    </dgm:pt>
    <dgm:pt modelId="{4E876999-3C34-4867-B060-BF1D476367DB}" type="pres">
      <dgm:prSet presAssocID="{3BB336DC-5991-4710-B098-01949C7F635F}" presName="desTx" presStyleLbl="node1" presStyleIdx="0" presStyleCnt="1">
        <dgm:presLayoutVars>
          <dgm:bulletEnabled val="1"/>
        </dgm:presLayoutVars>
      </dgm:prSet>
      <dgm:spPr/>
    </dgm:pt>
  </dgm:ptLst>
  <dgm:cxnLst>
    <dgm:cxn modelId="{60AA1620-49EE-48EB-9B2E-1D9A40C3FB92}" srcId="{3BB336DC-5991-4710-B098-01949C7F635F}" destId="{39707FD2-6073-4020-9D32-4301913B96A9}" srcOrd="0" destOrd="0" parTransId="{C11D9C51-9868-4D0F-A496-F5E1A2C97F9D}" sibTransId="{B3B59390-5930-4425-82AB-CD5E5EAFD662}"/>
    <dgm:cxn modelId="{7B744024-2D7B-4B04-865B-2377BA5C16B3}" type="presOf" srcId="{3BB336DC-5991-4710-B098-01949C7F635F}" destId="{AAF0BF20-0E9E-4A23-84AF-6FCB5F8D730E}" srcOrd="0" destOrd="0" presId="urn:diagrams.loki3.com/BracketList"/>
    <dgm:cxn modelId="{ED468130-7B69-4C2B-A87F-437AC0A39A74}" srcId="{3BB336DC-5991-4710-B098-01949C7F635F}" destId="{2922AACA-84C4-4A6E-84C1-FF76C57452D2}" srcOrd="2" destOrd="0" parTransId="{330DDABD-B993-476C-8D86-53731CDB5636}" sibTransId="{18A1D63A-3E05-4A4F-9A2A-0DE6EA7789F2}"/>
    <dgm:cxn modelId="{9EC0BA68-5F28-43B3-BB84-D52297377829}" type="presOf" srcId="{39707FD2-6073-4020-9D32-4301913B96A9}" destId="{4E876999-3C34-4867-B060-BF1D476367DB}" srcOrd="0" destOrd="0" presId="urn:diagrams.loki3.com/BracketList"/>
    <dgm:cxn modelId="{0EFA1D73-E96A-4479-B2A7-B18409A86E52}" type="presOf" srcId="{678FD069-E203-4189-8208-1F068B05A8BB}" destId="{4E876999-3C34-4867-B060-BF1D476367DB}" srcOrd="0" destOrd="1" presId="urn:diagrams.loki3.com/BracketList"/>
    <dgm:cxn modelId="{93138298-E85B-44A3-9151-78A4DA176EF0}" srcId="{697109AD-11E4-41E1-BEF5-61A7D67ACDA1}" destId="{3BB336DC-5991-4710-B098-01949C7F635F}" srcOrd="0" destOrd="0" parTransId="{FBCFACA2-784D-4FD0-91A8-C5E9FDCDDC30}" sibTransId="{13931992-5B10-4839-AFF5-C275A394DD48}"/>
    <dgm:cxn modelId="{0BC8049D-F8C3-4ED7-8E5E-84093741A7B7}" type="presOf" srcId="{697109AD-11E4-41E1-BEF5-61A7D67ACDA1}" destId="{71A493CA-C908-45BC-A519-BA4EC5E25D6E}" srcOrd="0" destOrd="0" presId="urn:diagrams.loki3.com/BracketList"/>
    <dgm:cxn modelId="{008C4AB1-8006-47EC-8AFC-FC3919DC3668}" type="presOf" srcId="{2922AACA-84C4-4A6E-84C1-FF76C57452D2}" destId="{4E876999-3C34-4867-B060-BF1D476367DB}" srcOrd="0" destOrd="2" presId="urn:diagrams.loki3.com/BracketList"/>
    <dgm:cxn modelId="{9DC318E4-ED4A-49BF-9A25-522AB523F06A}" srcId="{3BB336DC-5991-4710-B098-01949C7F635F}" destId="{678FD069-E203-4189-8208-1F068B05A8BB}" srcOrd="1" destOrd="0" parTransId="{D5026C0D-999C-4F1F-A9AA-B8AF7B86440D}" sibTransId="{274F4B79-9A14-4DD3-B1E7-D9B991DC0500}"/>
    <dgm:cxn modelId="{4A9805DB-B1F6-4CC8-A12F-AB02DB353B05}" type="presParOf" srcId="{71A493CA-C908-45BC-A519-BA4EC5E25D6E}" destId="{B31D0477-7031-4F24-8872-84E8EFACA642}" srcOrd="0" destOrd="0" presId="urn:diagrams.loki3.com/BracketList"/>
    <dgm:cxn modelId="{565D5118-7001-45E8-B144-08926CE2FD73}" type="presParOf" srcId="{B31D0477-7031-4F24-8872-84E8EFACA642}" destId="{AAF0BF20-0E9E-4A23-84AF-6FCB5F8D730E}" srcOrd="0" destOrd="0" presId="urn:diagrams.loki3.com/BracketList"/>
    <dgm:cxn modelId="{351C11A8-50C0-4D97-8009-7860FBA01FBE}" type="presParOf" srcId="{B31D0477-7031-4F24-8872-84E8EFACA642}" destId="{30B0BF77-2080-4C44-837E-051100A0FE65}" srcOrd="1" destOrd="0" presId="urn:diagrams.loki3.com/BracketList"/>
    <dgm:cxn modelId="{CD77421B-1778-4989-8ADA-B3490755F723}" type="presParOf" srcId="{B31D0477-7031-4F24-8872-84E8EFACA642}" destId="{32E6F726-13F9-43BC-95E6-667F51C973F8}" srcOrd="2" destOrd="0" presId="urn:diagrams.loki3.com/BracketList"/>
    <dgm:cxn modelId="{6A8439DE-250D-4DDB-8022-C47C5AC8B681}" type="presParOf" srcId="{B31D0477-7031-4F24-8872-84E8EFACA642}" destId="{4E876999-3C34-4867-B060-BF1D476367D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48AD2-4EDA-4744-9051-935D2464A140}" type="doc">
      <dgm:prSet loTypeId="urn:microsoft.com/office/officeart/2005/8/layout/hProcess9" loCatId="process" qsTypeId="urn:microsoft.com/office/officeart/2005/8/quickstyle/3d3" qsCatId="3D" csTypeId="urn:microsoft.com/office/officeart/2005/8/colors/colorful5" csCatId="colorful" phldr="1"/>
      <dgm:spPr/>
    </dgm:pt>
    <dgm:pt modelId="{606FD29D-E32C-4A44-B35B-D32C06F09D1E}">
      <dgm:prSet phldrT="[Text]"/>
      <dgm:spPr/>
      <dgm:t>
        <a:bodyPr/>
        <a:lstStyle/>
        <a:p>
          <a:r>
            <a:rPr lang="en-US" dirty="0"/>
            <a:t>Source Code</a:t>
          </a:r>
        </a:p>
        <a:p>
          <a:r>
            <a:rPr lang="en-US" i="1" dirty="0"/>
            <a:t>(.</a:t>
          </a:r>
          <a:r>
            <a:rPr lang="en-US" i="1" dirty="0" err="1"/>
            <a:t>py</a:t>
          </a:r>
          <a:r>
            <a:rPr lang="en-US" i="1" dirty="0"/>
            <a:t>)</a:t>
          </a:r>
        </a:p>
      </dgm:t>
    </dgm:pt>
    <dgm:pt modelId="{A0672EBD-ACB4-44AC-B9DA-EAA4D5771196}" type="parTrans" cxnId="{268BB8AC-2EBC-4BEA-8CD1-6520AC4D5CF3}">
      <dgm:prSet/>
      <dgm:spPr/>
      <dgm:t>
        <a:bodyPr/>
        <a:lstStyle/>
        <a:p>
          <a:endParaRPr lang="en-US"/>
        </a:p>
      </dgm:t>
    </dgm:pt>
    <dgm:pt modelId="{2BD45BF3-638F-4DC3-A6C6-951DE5067D8A}" type="sibTrans" cxnId="{268BB8AC-2EBC-4BEA-8CD1-6520AC4D5CF3}">
      <dgm:prSet/>
      <dgm:spPr/>
      <dgm:t>
        <a:bodyPr/>
        <a:lstStyle/>
        <a:p>
          <a:endParaRPr lang="en-US"/>
        </a:p>
      </dgm:t>
    </dgm:pt>
    <dgm:pt modelId="{DDE81118-3F2A-4D58-B598-FD67AF95C691}">
      <dgm:prSet phldrT="[Text]"/>
      <dgm:spPr/>
      <dgm:t>
        <a:bodyPr/>
        <a:lstStyle/>
        <a:p>
          <a:r>
            <a:rPr lang="en-US" dirty="0"/>
            <a:t>Byte Code</a:t>
          </a:r>
        </a:p>
        <a:p>
          <a:r>
            <a:rPr lang="en-US" i="1" dirty="0"/>
            <a:t>(.</a:t>
          </a:r>
          <a:r>
            <a:rPr lang="en-US" i="1" dirty="0" err="1"/>
            <a:t>pyc</a:t>
          </a:r>
          <a:r>
            <a:rPr lang="en-US" i="1" dirty="0"/>
            <a:t>)</a:t>
          </a:r>
        </a:p>
      </dgm:t>
    </dgm:pt>
    <dgm:pt modelId="{BFC229F4-2C16-41AB-838A-38FD276A1930}" type="parTrans" cxnId="{CA6AAB6E-8F40-4A23-B539-49837157917D}">
      <dgm:prSet/>
      <dgm:spPr/>
      <dgm:t>
        <a:bodyPr/>
        <a:lstStyle/>
        <a:p>
          <a:endParaRPr lang="en-US"/>
        </a:p>
      </dgm:t>
    </dgm:pt>
    <dgm:pt modelId="{B8298CA7-88F0-4329-AB09-06386EF69817}" type="sibTrans" cxnId="{CA6AAB6E-8F40-4A23-B539-49837157917D}">
      <dgm:prSet/>
      <dgm:spPr/>
      <dgm:t>
        <a:bodyPr/>
        <a:lstStyle/>
        <a:p>
          <a:endParaRPr lang="en-US"/>
        </a:p>
      </dgm:t>
    </dgm:pt>
    <dgm:pt modelId="{41369DA1-D293-41CF-A7CE-8FB423258AF6}">
      <dgm:prSet phldrT="[Text]"/>
      <dgm:spPr/>
      <dgm:t>
        <a:bodyPr/>
        <a:lstStyle/>
        <a:p>
          <a:r>
            <a:rPr lang="en-US" dirty="0"/>
            <a:t>Execution</a:t>
          </a:r>
        </a:p>
        <a:p>
          <a:r>
            <a:rPr lang="en-US" dirty="0"/>
            <a:t>(PVM)</a:t>
          </a:r>
        </a:p>
      </dgm:t>
    </dgm:pt>
    <dgm:pt modelId="{825333CF-7291-495D-8034-658FE40E433A}" type="parTrans" cxnId="{E01C4B84-F9D6-4049-A3E0-C4530D6E6A3A}">
      <dgm:prSet/>
      <dgm:spPr/>
      <dgm:t>
        <a:bodyPr/>
        <a:lstStyle/>
        <a:p>
          <a:endParaRPr lang="en-US"/>
        </a:p>
      </dgm:t>
    </dgm:pt>
    <dgm:pt modelId="{03C0BCB5-EEEB-4F6B-B01A-71A47EB7706F}" type="sibTrans" cxnId="{E01C4B84-F9D6-4049-A3E0-C4530D6E6A3A}">
      <dgm:prSet/>
      <dgm:spPr/>
      <dgm:t>
        <a:bodyPr/>
        <a:lstStyle/>
        <a:p>
          <a:endParaRPr lang="en-US"/>
        </a:p>
      </dgm:t>
    </dgm:pt>
    <dgm:pt modelId="{62E64538-701E-45B9-A3D9-EABB54DD01F0}" type="pres">
      <dgm:prSet presAssocID="{52448AD2-4EDA-4744-9051-935D2464A140}" presName="CompostProcess" presStyleCnt="0">
        <dgm:presLayoutVars>
          <dgm:dir/>
          <dgm:resizeHandles val="exact"/>
        </dgm:presLayoutVars>
      </dgm:prSet>
      <dgm:spPr/>
    </dgm:pt>
    <dgm:pt modelId="{CAFF03EB-C77C-4B0C-81EE-87AB1802F649}" type="pres">
      <dgm:prSet presAssocID="{52448AD2-4EDA-4744-9051-935D2464A140}" presName="arrow" presStyleLbl="bgShp" presStyleIdx="0" presStyleCnt="1"/>
      <dgm:spPr/>
    </dgm:pt>
    <dgm:pt modelId="{DBB61FC7-3BFA-432D-A75D-9F00BA45421E}" type="pres">
      <dgm:prSet presAssocID="{52448AD2-4EDA-4744-9051-935D2464A140}" presName="linearProcess" presStyleCnt="0"/>
      <dgm:spPr/>
    </dgm:pt>
    <dgm:pt modelId="{B635F193-D9B9-4C28-A396-52CAA3CE9655}" type="pres">
      <dgm:prSet presAssocID="{606FD29D-E32C-4A44-B35B-D32C06F09D1E}" presName="textNode" presStyleLbl="node1" presStyleIdx="0" presStyleCnt="3">
        <dgm:presLayoutVars>
          <dgm:bulletEnabled val="1"/>
        </dgm:presLayoutVars>
      </dgm:prSet>
      <dgm:spPr/>
    </dgm:pt>
    <dgm:pt modelId="{31617670-CD5B-4ECE-A756-67EACFE84A17}" type="pres">
      <dgm:prSet presAssocID="{2BD45BF3-638F-4DC3-A6C6-951DE5067D8A}" presName="sibTrans" presStyleCnt="0"/>
      <dgm:spPr/>
    </dgm:pt>
    <dgm:pt modelId="{5BC45DE8-7A57-447F-8729-A3425E310974}" type="pres">
      <dgm:prSet presAssocID="{DDE81118-3F2A-4D58-B598-FD67AF95C691}" presName="textNode" presStyleLbl="node1" presStyleIdx="1" presStyleCnt="3">
        <dgm:presLayoutVars>
          <dgm:bulletEnabled val="1"/>
        </dgm:presLayoutVars>
      </dgm:prSet>
      <dgm:spPr/>
    </dgm:pt>
    <dgm:pt modelId="{D2D6A9C8-A046-4812-9CCA-18B90ABA5423}" type="pres">
      <dgm:prSet presAssocID="{B8298CA7-88F0-4329-AB09-06386EF69817}" presName="sibTrans" presStyleCnt="0"/>
      <dgm:spPr/>
    </dgm:pt>
    <dgm:pt modelId="{F35BB9F1-D732-4A68-86C8-FB87F8BE83B7}" type="pres">
      <dgm:prSet presAssocID="{41369DA1-D293-41CF-A7CE-8FB423258AF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7460053-1496-4A56-A8B4-619D2CB1633D}" type="presOf" srcId="{606FD29D-E32C-4A44-B35B-D32C06F09D1E}" destId="{B635F193-D9B9-4C28-A396-52CAA3CE9655}" srcOrd="0" destOrd="0" presId="urn:microsoft.com/office/officeart/2005/8/layout/hProcess9"/>
    <dgm:cxn modelId="{0668B461-8446-4335-9EAC-18AAD074E5D6}" type="presOf" srcId="{52448AD2-4EDA-4744-9051-935D2464A140}" destId="{62E64538-701E-45B9-A3D9-EABB54DD01F0}" srcOrd="0" destOrd="0" presId="urn:microsoft.com/office/officeart/2005/8/layout/hProcess9"/>
    <dgm:cxn modelId="{CA6AAB6E-8F40-4A23-B539-49837157917D}" srcId="{52448AD2-4EDA-4744-9051-935D2464A140}" destId="{DDE81118-3F2A-4D58-B598-FD67AF95C691}" srcOrd="1" destOrd="0" parTransId="{BFC229F4-2C16-41AB-838A-38FD276A1930}" sibTransId="{B8298CA7-88F0-4329-AB09-06386EF69817}"/>
    <dgm:cxn modelId="{E01C4B84-F9D6-4049-A3E0-C4530D6E6A3A}" srcId="{52448AD2-4EDA-4744-9051-935D2464A140}" destId="{41369DA1-D293-41CF-A7CE-8FB423258AF6}" srcOrd="2" destOrd="0" parTransId="{825333CF-7291-495D-8034-658FE40E433A}" sibTransId="{03C0BCB5-EEEB-4F6B-B01A-71A47EB7706F}"/>
    <dgm:cxn modelId="{5B75DB8D-7751-47D9-8581-76BDF4AD0FAE}" type="presOf" srcId="{DDE81118-3F2A-4D58-B598-FD67AF95C691}" destId="{5BC45DE8-7A57-447F-8729-A3425E310974}" srcOrd="0" destOrd="0" presId="urn:microsoft.com/office/officeart/2005/8/layout/hProcess9"/>
    <dgm:cxn modelId="{268BB8AC-2EBC-4BEA-8CD1-6520AC4D5CF3}" srcId="{52448AD2-4EDA-4744-9051-935D2464A140}" destId="{606FD29D-E32C-4A44-B35B-D32C06F09D1E}" srcOrd="0" destOrd="0" parTransId="{A0672EBD-ACB4-44AC-B9DA-EAA4D5771196}" sibTransId="{2BD45BF3-638F-4DC3-A6C6-951DE5067D8A}"/>
    <dgm:cxn modelId="{6BD82CCC-B462-46D4-91D7-2268AF74B45E}" type="presOf" srcId="{41369DA1-D293-41CF-A7CE-8FB423258AF6}" destId="{F35BB9F1-D732-4A68-86C8-FB87F8BE83B7}" srcOrd="0" destOrd="0" presId="urn:microsoft.com/office/officeart/2005/8/layout/hProcess9"/>
    <dgm:cxn modelId="{D98AC191-58C6-434A-9742-08E216D64BAE}" type="presParOf" srcId="{62E64538-701E-45B9-A3D9-EABB54DD01F0}" destId="{CAFF03EB-C77C-4B0C-81EE-87AB1802F649}" srcOrd="0" destOrd="0" presId="urn:microsoft.com/office/officeart/2005/8/layout/hProcess9"/>
    <dgm:cxn modelId="{D061014C-6437-4197-BFCE-5B78D39DD251}" type="presParOf" srcId="{62E64538-701E-45B9-A3D9-EABB54DD01F0}" destId="{DBB61FC7-3BFA-432D-A75D-9F00BA45421E}" srcOrd="1" destOrd="0" presId="urn:microsoft.com/office/officeart/2005/8/layout/hProcess9"/>
    <dgm:cxn modelId="{E71AB7DD-2A97-44A5-AE12-153E164100F4}" type="presParOf" srcId="{DBB61FC7-3BFA-432D-A75D-9F00BA45421E}" destId="{B635F193-D9B9-4C28-A396-52CAA3CE9655}" srcOrd="0" destOrd="0" presId="urn:microsoft.com/office/officeart/2005/8/layout/hProcess9"/>
    <dgm:cxn modelId="{82DF534B-DE8C-434B-BF05-D583B4356B71}" type="presParOf" srcId="{DBB61FC7-3BFA-432D-A75D-9F00BA45421E}" destId="{31617670-CD5B-4ECE-A756-67EACFE84A17}" srcOrd="1" destOrd="0" presId="urn:microsoft.com/office/officeart/2005/8/layout/hProcess9"/>
    <dgm:cxn modelId="{6FBF1D70-87B3-4987-8802-209FFE05C7A8}" type="presParOf" srcId="{DBB61FC7-3BFA-432D-A75D-9F00BA45421E}" destId="{5BC45DE8-7A57-447F-8729-A3425E310974}" srcOrd="2" destOrd="0" presId="urn:microsoft.com/office/officeart/2005/8/layout/hProcess9"/>
    <dgm:cxn modelId="{BF9DAEE2-1F54-4446-BE7A-3A8869C2ECE2}" type="presParOf" srcId="{DBB61FC7-3BFA-432D-A75D-9F00BA45421E}" destId="{D2D6A9C8-A046-4812-9CCA-18B90ABA5423}" srcOrd="3" destOrd="0" presId="urn:microsoft.com/office/officeart/2005/8/layout/hProcess9"/>
    <dgm:cxn modelId="{1917EE41-9574-4E74-BCB4-7E48B2F26C05}" type="presParOf" srcId="{DBB61FC7-3BFA-432D-A75D-9F00BA45421E}" destId="{F35BB9F1-D732-4A68-86C8-FB87F8BE83B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8A2CF-A041-4354-9867-685E696110E5}">
      <dsp:nvSpPr>
        <dsp:cNvPr id="0" name=""/>
        <dsp:cNvSpPr/>
      </dsp:nvSpPr>
      <dsp:spPr>
        <a:xfrm rot="5400000">
          <a:off x="1729376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Simple</a:t>
          </a:r>
        </a:p>
      </dsp:txBody>
      <dsp:txXfrm rot="-5400000">
        <a:off x="1939005" y="162876"/>
        <a:ext cx="625886" cy="719409"/>
      </dsp:txXfrm>
    </dsp:sp>
    <dsp:sp modelId="{93FFB92D-0D99-4757-804C-C375815E3C47}">
      <dsp:nvSpPr>
        <dsp:cNvPr id="0" name=""/>
        <dsp:cNvSpPr/>
      </dsp:nvSpPr>
      <dsp:spPr>
        <a:xfrm>
          <a:off x="2734179" y="209036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Readability</a:t>
          </a:r>
        </a:p>
      </dsp:txBody>
      <dsp:txXfrm>
        <a:off x="2734179" y="209036"/>
        <a:ext cx="1166382" cy="627087"/>
      </dsp:txXfrm>
    </dsp:sp>
    <dsp:sp modelId="{48D22DF6-7342-466B-801F-836E40CB5411}">
      <dsp:nvSpPr>
        <dsp:cNvPr id="0" name=""/>
        <dsp:cNvSpPr/>
      </dsp:nvSpPr>
      <dsp:spPr>
        <a:xfrm rot="5400000">
          <a:off x="747357" y="67942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62876"/>
        <a:ext cx="625886" cy="719409"/>
      </dsp:txXfrm>
    </dsp:sp>
    <dsp:sp modelId="{7CEFBC13-83AD-4A50-A814-81AC754A4C5A}">
      <dsp:nvSpPr>
        <dsp:cNvPr id="0" name=""/>
        <dsp:cNvSpPr/>
      </dsp:nvSpPr>
      <dsp:spPr>
        <a:xfrm rot="5400000">
          <a:off x="1236486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Syntax</a:t>
          </a:r>
        </a:p>
      </dsp:txBody>
      <dsp:txXfrm rot="-5400000">
        <a:off x="1446115" y="1049995"/>
        <a:ext cx="625886" cy="719409"/>
      </dsp:txXfrm>
    </dsp:sp>
    <dsp:sp modelId="{D4680375-B53E-4A11-8870-7671378D002E}">
      <dsp:nvSpPr>
        <dsp:cNvPr id="0" name=""/>
        <dsp:cNvSpPr/>
      </dsp:nvSpPr>
      <dsp:spPr>
        <a:xfrm>
          <a:off x="138038" y="1096156"/>
          <a:ext cx="1128757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Ease of writing</a:t>
          </a:r>
        </a:p>
      </dsp:txBody>
      <dsp:txXfrm>
        <a:off x="138038" y="1096156"/>
        <a:ext cx="1128757" cy="627087"/>
      </dsp:txXfrm>
    </dsp:sp>
    <dsp:sp modelId="{41E65170-EAB0-432B-91F7-8D48B1954D81}">
      <dsp:nvSpPr>
        <dsp:cNvPr id="0" name=""/>
        <dsp:cNvSpPr/>
      </dsp:nvSpPr>
      <dsp:spPr>
        <a:xfrm rot="5400000">
          <a:off x="2218504" y="95506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8133" y="1049995"/>
        <a:ext cx="625886" cy="719409"/>
      </dsp:txXfrm>
    </dsp:sp>
    <dsp:sp modelId="{323D0625-7C73-4C6A-AFB1-3FC0B3262AFF}">
      <dsp:nvSpPr>
        <dsp:cNvPr id="0" name=""/>
        <dsp:cNvSpPr/>
      </dsp:nvSpPr>
      <dsp:spPr>
        <a:xfrm rot="5400000">
          <a:off x="1729376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Shorter Code</a:t>
          </a:r>
        </a:p>
      </dsp:txBody>
      <dsp:txXfrm rot="-5400000">
        <a:off x="1939005" y="1937115"/>
        <a:ext cx="625886" cy="719409"/>
      </dsp:txXfrm>
    </dsp:sp>
    <dsp:sp modelId="{0420A93D-7CDC-4D0E-A5FC-C5806D0C2B47}">
      <dsp:nvSpPr>
        <dsp:cNvPr id="0" name=""/>
        <dsp:cNvSpPr/>
      </dsp:nvSpPr>
      <dsp:spPr>
        <a:xfrm>
          <a:off x="2734179" y="1983275"/>
          <a:ext cx="1166382" cy="62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Less LOC</a:t>
          </a:r>
        </a:p>
      </dsp:txBody>
      <dsp:txXfrm>
        <a:off x="2734179" y="1983275"/>
        <a:ext cx="1166382" cy="627087"/>
      </dsp:txXfrm>
    </dsp:sp>
    <dsp:sp modelId="{EFB497A7-8F9F-4A87-9507-89A21AF58EDF}">
      <dsp:nvSpPr>
        <dsp:cNvPr id="0" name=""/>
        <dsp:cNvSpPr/>
      </dsp:nvSpPr>
      <dsp:spPr>
        <a:xfrm rot="5400000">
          <a:off x="747357" y="1842181"/>
          <a:ext cx="1045145" cy="9092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56986" y="1937115"/>
        <a:ext cx="625886" cy="719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398E-3607-4488-87EC-7F11B9259F52}">
      <dsp:nvSpPr>
        <dsp:cNvPr id="0" name=""/>
        <dsp:cNvSpPr/>
      </dsp:nvSpPr>
      <dsp:spPr>
        <a:xfrm>
          <a:off x="0" y="0"/>
          <a:ext cx="3775776" cy="37757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5E56C-CA6E-4308-B4D7-EFCB6A6F893C}">
      <dsp:nvSpPr>
        <dsp:cNvPr id="0" name=""/>
        <dsp:cNvSpPr/>
      </dsp:nvSpPr>
      <dsp:spPr>
        <a:xfrm>
          <a:off x="1887888" y="0"/>
          <a:ext cx="5050141" cy="3775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Beginner Friendliness</a:t>
          </a:r>
        </a:p>
      </dsp:txBody>
      <dsp:txXfrm>
        <a:off x="1887888" y="0"/>
        <a:ext cx="2525070" cy="604124"/>
      </dsp:txXfrm>
    </dsp:sp>
    <dsp:sp modelId="{FF4220D4-D4AC-4DAD-8AB1-EF92E7FE546C}">
      <dsp:nvSpPr>
        <dsp:cNvPr id="0" name=""/>
        <dsp:cNvSpPr/>
      </dsp:nvSpPr>
      <dsp:spPr>
        <a:xfrm>
          <a:off x="396456" y="604124"/>
          <a:ext cx="2982863" cy="29828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1217520"/>
                <a:satOff val="-13096"/>
                <a:lumOff val="12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217520"/>
                <a:satOff val="-13096"/>
                <a:lumOff val="12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91D6B-2A2D-4F7A-AF20-2D5B318E07F5}">
      <dsp:nvSpPr>
        <dsp:cNvPr id="0" name=""/>
        <dsp:cNvSpPr/>
      </dsp:nvSpPr>
      <dsp:spPr>
        <a:xfrm>
          <a:off x="1887888" y="604124"/>
          <a:ext cx="5050141" cy="2982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217520"/>
              <a:satOff val="-13096"/>
              <a:lumOff val="12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Stability</a:t>
          </a:r>
        </a:p>
      </dsp:txBody>
      <dsp:txXfrm>
        <a:off x="1887888" y="604124"/>
        <a:ext cx="2525070" cy="604124"/>
      </dsp:txXfrm>
    </dsp:sp>
    <dsp:sp modelId="{9B806B36-0F6E-4AE2-888C-17D0157B6E77}">
      <dsp:nvSpPr>
        <dsp:cNvPr id="0" name=""/>
        <dsp:cNvSpPr/>
      </dsp:nvSpPr>
      <dsp:spPr>
        <a:xfrm>
          <a:off x="792913" y="1208248"/>
          <a:ext cx="2189950" cy="21899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2435040"/>
                <a:satOff val="-26191"/>
                <a:lumOff val="24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435040"/>
                <a:satOff val="-26191"/>
                <a:lumOff val="24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807CB-E796-43FD-BBFA-9DBF6533A4F3}">
      <dsp:nvSpPr>
        <dsp:cNvPr id="0" name=""/>
        <dsp:cNvSpPr/>
      </dsp:nvSpPr>
      <dsp:spPr>
        <a:xfrm>
          <a:off x="1887888" y="1208248"/>
          <a:ext cx="5050141" cy="21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435040"/>
              <a:satOff val="-26191"/>
              <a:lumOff val="24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Community</a:t>
          </a:r>
        </a:p>
      </dsp:txBody>
      <dsp:txXfrm>
        <a:off x="1887888" y="1208248"/>
        <a:ext cx="2525070" cy="604124"/>
      </dsp:txXfrm>
    </dsp:sp>
    <dsp:sp modelId="{D57DAE75-9A9F-4D01-82CF-98AC543FCCD5}">
      <dsp:nvSpPr>
        <dsp:cNvPr id="0" name=""/>
        <dsp:cNvSpPr/>
      </dsp:nvSpPr>
      <dsp:spPr>
        <a:xfrm>
          <a:off x="1189369" y="1812372"/>
          <a:ext cx="1397037" cy="13970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3652559"/>
                <a:satOff val="-39287"/>
                <a:lumOff val="36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3652559"/>
                <a:satOff val="-39287"/>
                <a:lumOff val="36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7A6E1-78A8-45E6-BA6A-05492CDE15B9}">
      <dsp:nvSpPr>
        <dsp:cNvPr id="0" name=""/>
        <dsp:cNvSpPr/>
      </dsp:nvSpPr>
      <dsp:spPr>
        <a:xfrm>
          <a:off x="1887888" y="1812372"/>
          <a:ext cx="5050141" cy="1397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652559"/>
              <a:satOff val="-39287"/>
              <a:lumOff val="3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Career</a:t>
          </a:r>
        </a:p>
      </dsp:txBody>
      <dsp:txXfrm>
        <a:off x="1887888" y="1812372"/>
        <a:ext cx="2525070" cy="604124"/>
      </dsp:txXfrm>
    </dsp:sp>
    <dsp:sp modelId="{C29051E9-37A2-4143-80BC-47260D5BB8FE}">
      <dsp:nvSpPr>
        <dsp:cNvPr id="0" name=""/>
        <dsp:cNvSpPr/>
      </dsp:nvSpPr>
      <dsp:spPr>
        <a:xfrm>
          <a:off x="1585826" y="2416497"/>
          <a:ext cx="604124" cy="6041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4870079"/>
                <a:satOff val="-52383"/>
                <a:lumOff val="49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870079"/>
                <a:satOff val="-52383"/>
                <a:lumOff val="49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FE19D-BCFA-4412-AA57-2F6E31A0902E}">
      <dsp:nvSpPr>
        <dsp:cNvPr id="0" name=""/>
        <dsp:cNvSpPr/>
      </dsp:nvSpPr>
      <dsp:spPr>
        <a:xfrm>
          <a:off x="1887888" y="2416497"/>
          <a:ext cx="5050141" cy="6041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</a:t>
          </a:r>
        </a:p>
      </dsp:txBody>
      <dsp:txXfrm>
        <a:off x="1887888" y="2416497"/>
        <a:ext cx="2525070" cy="604124"/>
      </dsp:txXfrm>
    </dsp:sp>
    <dsp:sp modelId="{1141803E-AB23-448D-9254-DF5512A6E8B2}">
      <dsp:nvSpPr>
        <dsp:cNvPr id="0" name=""/>
        <dsp:cNvSpPr/>
      </dsp:nvSpPr>
      <dsp:spPr>
        <a:xfrm>
          <a:off x="4412959" y="0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Learn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Flexible</a:t>
          </a:r>
        </a:p>
      </dsp:txBody>
      <dsp:txXfrm>
        <a:off x="4412959" y="0"/>
        <a:ext cx="2525070" cy="604124"/>
      </dsp:txXfrm>
    </dsp:sp>
    <dsp:sp modelId="{D0C80715-EAF2-4760-BA0F-5DFC31559BD0}">
      <dsp:nvSpPr>
        <dsp:cNvPr id="0" name=""/>
        <dsp:cNvSpPr/>
      </dsp:nvSpPr>
      <dsp:spPr>
        <a:xfrm>
          <a:off x="4412959" y="604124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Easy to Maintain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Portable</a:t>
          </a:r>
        </a:p>
      </dsp:txBody>
      <dsp:txXfrm>
        <a:off x="4412959" y="604124"/>
        <a:ext cx="2525070" cy="604124"/>
      </dsp:txXfrm>
    </dsp:sp>
    <dsp:sp modelId="{77BF719D-4968-4B26-8D86-8FC7FD07A76F}">
      <dsp:nvSpPr>
        <dsp:cNvPr id="0" name=""/>
        <dsp:cNvSpPr/>
      </dsp:nvSpPr>
      <dsp:spPr>
        <a:xfrm>
          <a:off x="4412959" y="1208248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5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Largest StackOverflow Community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Most-Used Language at GitHub</a:t>
          </a:r>
        </a:p>
      </dsp:txBody>
      <dsp:txXfrm>
        <a:off x="4412959" y="1208248"/>
        <a:ext cx="2525070" cy="604124"/>
      </dsp:txXfrm>
    </dsp:sp>
    <dsp:sp modelId="{BFF88B6C-C2BE-4189-BF81-7C2C3B4026D3}">
      <dsp:nvSpPr>
        <dsp:cNvPr id="0" name=""/>
        <dsp:cNvSpPr/>
      </dsp:nvSpPr>
      <dsp:spPr>
        <a:xfrm>
          <a:off x="4412959" y="1812372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Google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Dropbox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Quora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Instagram etc</a:t>
          </a:r>
          <a:r>
            <a:rPr lang="en-US" sz="1000" kern="1200" dirty="0"/>
            <a:t>.</a:t>
          </a:r>
          <a:endParaRPr lang="en-US" sz="900" kern="1200" dirty="0"/>
        </a:p>
      </dsp:txBody>
      <dsp:txXfrm>
        <a:off x="4412959" y="1812372"/>
        <a:ext cx="2525070" cy="604124"/>
      </dsp:txXfrm>
    </dsp:sp>
    <dsp:sp modelId="{E1A41DF7-581B-44CE-A5BA-3DAC854C1F56}">
      <dsp:nvSpPr>
        <dsp:cNvPr id="0" name=""/>
        <dsp:cNvSpPr/>
      </dsp:nvSpPr>
      <dsp:spPr>
        <a:xfrm>
          <a:off x="4412959" y="2416497"/>
          <a:ext cx="2525070" cy="60412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4</a:t>
          </a:r>
          <a:r>
            <a:rPr lang="en-US" sz="1000" kern="1200" baseline="30000" dirty="0">
              <a:solidFill>
                <a:schemeClr val="accent4">
                  <a:lumMod val="75000"/>
                </a:schemeClr>
              </a:solidFill>
            </a:rPr>
            <a:t>th</a:t>
          </a:r>
          <a:r>
            <a:rPr lang="en-US" sz="1000" kern="1200" dirty="0">
              <a:solidFill>
                <a:schemeClr val="accent4">
                  <a:lumMod val="75000"/>
                </a:schemeClr>
              </a:solidFill>
            </a:rPr>
            <a:t> Most Popular Programming Language out of 100</a:t>
          </a:r>
        </a:p>
      </dsp:txBody>
      <dsp:txXfrm>
        <a:off x="4412959" y="2416497"/>
        <a:ext cx="2525070" cy="604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C662-A108-4BA5-8420-C25E39CBF5D6}">
      <dsp:nvSpPr>
        <dsp:cNvPr id="0" name=""/>
        <dsp:cNvSpPr/>
      </dsp:nvSpPr>
      <dsp:spPr>
        <a:xfrm>
          <a:off x="0" y="22821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D97EC-1ADA-44B0-B190-4417D5CFD923}">
      <dsp:nvSpPr>
        <dsp:cNvPr id="0" name=""/>
        <dsp:cNvSpPr/>
      </dsp:nvSpPr>
      <dsp:spPr>
        <a:xfrm>
          <a:off x="175260" y="65859"/>
          <a:ext cx="2453616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Learn</a:t>
          </a:r>
        </a:p>
      </dsp:txBody>
      <dsp:txXfrm>
        <a:off x="191112" y="81711"/>
        <a:ext cx="2421912" cy="293016"/>
      </dsp:txXfrm>
    </dsp:sp>
    <dsp:sp modelId="{A1AEAAD7-C831-4CEF-BBE4-722117040A8E}">
      <dsp:nvSpPr>
        <dsp:cNvPr id="0" name=""/>
        <dsp:cNvSpPr/>
      </dsp:nvSpPr>
      <dsp:spPr>
        <a:xfrm>
          <a:off x="0" y="7271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95726"/>
              <a:satOff val="-7483"/>
              <a:lumOff val="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94B40-86C0-4BA7-94E4-542F27865DE6}">
      <dsp:nvSpPr>
        <dsp:cNvPr id="0" name=""/>
        <dsp:cNvSpPr/>
      </dsp:nvSpPr>
      <dsp:spPr>
        <a:xfrm>
          <a:off x="175260" y="564819"/>
          <a:ext cx="2453640" cy="324720"/>
        </a:xfrm>
        <a:prstGeom prst="roundRect">
          <a:avLst/>
        </a:prstGeom>
        <a:solidFill>
          <a:schemeClr val="accent4">
            <a:hueOff val="-695726"/>
            <a:satOff val="-7483"/>
            <a:lumOff val="7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Simple &amp; Clean Syntax</a:t>
          </a:r>
        </a:p>
      </dsp:txBody>
      <dsp:txXfrm>
        <a:off x="191112" y="580671"/>
        <a:ext cx="2421936" cy="293016"/>
      </dsp:txXfrm>
    </dsp:sp>
    <dsp:sp modelId="{5E25FBAF-9236-4A52-8091-02DA88C91375}">
      <dsp:nvSpPr>
        <dsp:cNvPr id="0" name=""/>
        <dsp:cNvSpPr/>
      </dsp:nvSpPr>
      <dsp:spPr>
        <a:xfrm>
          <a:off x="0" y="12261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391451"/>
              <a:satOff val="-14967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98206-7291-4603-8B93-5FEB3D7D1CFA}">
      <dsp:nvSpPr>
        <dsp:cNvPr id="0" name=""/>
        <dsp:cNvSpPr/>
      </dsp:nvSpPr>
      <dsp:spPr>
        <a:xfrm>
          <a:off x="175260" y="1063780"/>
          <a:ext cx="2453640" cy="324720"/>
        </a:xfrm>
        <a:prstGeom prst="roundRect">
          <a:avLst/>
        </a:prstGeom>
        <a:solidFill>
          <a:schemeClr val="accent4">
            <a:hueOff val="-1391451"/>
            <a:satOff val="-14967"/>
            <a:lumOff val="14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is Interpreted</a:t>
          </a:r>
        </a:p>
      </dsp:txBody>
      <dsp:txXfrm>
        <a:off x="191112" y="1079632"/>
        <a:ext cx="2421936" cy="293016"/>
      </dsp:txXfrm>
    </dsp:sp>
    <dsp:sp modelId="{D510CC7A-4AF7-4C89-A265-2E85FF26E06B}">
      <dsp:nvSpPr>
        <dsp:cNvPr id="0" name=""/>
        <dsp:cNvSpPr/>
      </dsp:nvSpPr>
      <dsp:spPr>
        <a:xfrm>
          <a:off x="0" y="172510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87177"/>
              <a:satOff val="-22450"/>
              <a:lumOff val="2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93D8-5C19-4469-A276-286E95A01A27}">
      <dsp:nvSpPr>
        <dsp:cNvPr id="0" name=""/>
        <dsp:cNvSpPr/>
      </dsp:nvSpPr>
      <dsp:spPr>
        <a:xfrm>
          <a:off x="175260" y="1562740"/>
          <a:ext cx="2453640" cy="324720"/>
        </a:xfrm>
        <a:prstGeom prst="roundRect">
          <a:avLst/>
        </a:prstGeom>
        <a:solidFill>
          <a:schemeClr val="accent4">
            <a:hueOff val="-2087177"/>
            <a:satOff val="-22450"/>
            <a:lumOff val="21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High-Level &amp; Interactive (Shell)</a:t>
          </a:r>
        </a:p>
      </dsp:txBody>
      <dsp:txXfrm>
        <a:off x="191112" y="1578592"/>
        <a:ext cx="2421936" cy="293016"/>
      </dsp:txXfrm>
    </dsp:sp>
    <dsp:sp modelId="{433C7D1E-B0D1-4270-A625-4A68859EF86D}">
      <dsp:nvSpPr>
        <dsp:cNvPr id="0" name=""/>
        <dsp:cNvSpPr/>
      </dsp:nvSpPr>
      <dsp:spPr>
        <a:xfrm>
          <a:off x="0" y="222406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782902"/>
              <a:satOff val="-29933"/>
              <a:lumOff val="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69CE0-663A-4485-BE2D-7296D0B36897}">
      <dsp:nvSpPr>
        <dsp:cNvPr id="0" name=""/>
        <dsp:cNvSpPr/>
      </dsp:nvSpPr>
      <dsp:spPr>
        <a:xfrm>
          <a:off x="175260" y="2061700"/>
          <a:ext cx="2453640" cy="324720"/>
        </a:xfrm>
        <a:prstGeom prst="roundRect">
          <a:avLst/>
        </a:prstGeom>
        <a:solidFill>
          <a:schemeClr val="accent4">
            <a:hueOff val="-2782902"/>
            <a:satOff val="-29933"/>
            <a:lumOff val="28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Object-Oriented</a:t>
          </a:r>
          <a:endParaRPr lang="en-US" sz="1100" kern="1200" dirty="0"/>
        </a:p>
      </dsp:txBody>
      <dsp:txXfrm>
        <a:off x="191112" y="2077552"/>
        <a:ext cx="2421936" cy="293016"/>
      </dsp:txXfrm>
    </dsp:sp>
    <dsp:sp modelId="{77C311B9-2F5D-4C85-B585-FBEA15CAF1CC}">
      <dsp:nvSpPr>
        <dsp:cNvPr id="0" name=""/>
        <dsp:cNvSpPr/>
      </dsp:nvSpPr>
      <dsp:spPr>
        <a:xfrm>
          <a:off x="0" y="272302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78628"/>
              <a:satOff val="-37416"/>
              <a:lumOff val="3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CC2F9-3E91-4A6C-94F9-A591360E077A}">
      <dsp:nvSpPr>
        <dsp:cNvPr id="0" name=""/>
        <dsp:cNvSpPr/>
      </dsp:nvSpPr>
      <dsp:spPr>
        <a:xfrm>
          <a:off x="175260" y="2560660"/>
          <a:ext cx="2453640" cy="324720"/>
        </a:xfrm>
        <a:prstGeom prst="roundRect">
          <a:avLst/>
        </a:prstGeom>
        <a:solidFill>
          <a:schemeClr val="accent4">
            <a:hueOff val="-3478628"/>
            <a:satOff val="-37416"/>
            <a:lumOff val="35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Free &amp; Open Source</a:t>
          </a:r>
          <a:endParaRPr lang="en-US" sz="1100" kern="1200" dirty="0"/>
        </a:p>
      </dsp:txBody>
      <dsp:txXfrm>
        <a:off x="191112" y="2576512"/>
        <a:ext cx="2421936" cy="293016"/>
      </dsp:txXfrm>
    </dsp:sp>
    <dsp:sp modelId="{77D367EB-0CCC-4653-91E9-FD181E90E6C1}">
      <dsp:nvSpPr>
        <dsp:cNvPr id="0" name=""/>
        <dsp:cNvSpPr/>
      </dsp:nvSpPr>
      <dsp:spPr>
        <a:xfrm>
          <a:off x="0" y="3221979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74353"/>
              <a:satOff val="-44900"/>
              <a:lumOff val="4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C6EF2-BD1A-4FDF-9B6B-F8EB9C73ED71}">
      <dsp:nvSpPr>
        <dsp:cNvPr id="0" name=""/>
        <dsp:cNvSpPr/>
      </dsp:nvSpPr>
      <dsp:spPr>
        <a:xfrm>
          <a:off x="175260" y="3059620"/>
          <a:ext cx="2453640" cy="324720"/>
        </a:xfrm>
        <a:prstGeom prst="roundRect">
          <a:avLst/>
        </a:prstGeom>
        <a:solidFill>
          <a:schemeClr val="accent4">
            <a:hueOff val="-4174353"/>
            <a:satOff val="-44900"/>
            <a:lumOff val="4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Portable </a:t>
          </a:r>
          <a:r>
            <a:rPr lang="en-US" sz="1100" kern="1200"/>
            <a:t>&amp; Embeddable</a:t>
          </a:r>
          <a:endParaRPr lang="en-US" sz="1100" kern="1200" dirty="0"/>
        </a:p>
      </dsp:txBody>
      <dsp:txXfrm>
        <a:off x="191112" y="3075472"/>
        <a:ext cx="2421936" cy="293016"/>
      </dsp:txXfrm>
    </dsp:sp>
    <dsp:sp modelId="{80139705-F7F7-4DF2-A53E-9B8E1C768C4F}">
      <dsp:nvSpPr>
        <dsp:cNvPr id="0" name=""/>
        <dsp:cNvSpPr/>
      </dsp:nvSpPr>
      <dsp:spPr>
        <a:xfrm>
          <a:off x="0" y="3720940"/>
          <a:ext cx="350520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870079"/>
              <a:satOff val="-52383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7F89-E119-416D-82CE-823C70FA81EB}">
      <dsp:nvSpPr>
        <dsp:cNvPr id="0" name=""/>
        <dsp:cNvSpPr/>
      </dsp:nvSpPr>
      <dsp:spPr>
        <a:xfrm>
          <a:off x="175260" y="3558580"/>
          <a:ext cx="2453640" cy="324720"/>
        </a:xfrm>
        <a:prstGeom prst="roundRect">
          <a:avLst/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42" tIns="0" rIns="9274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Extensive Libraries</a:t>
          </a:r>
        </a:p>
      </dsp:txBody>
      <dsp:txXfrm>
        <a:off x="191112" y="3574432"/>
        <a:ext cx="2421936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E8E89-763C-4131-8928-625D11608926}">
      <dsp:nvSpPr>
        <dsp:cNvPr id="0" name=""/>
        <dsp:cNvSpPr/>
      </dsp:nvSpPr>
      <dsp:spPr>
        <a:xfrm>
          <a:off x="1833301" y="1660255"/>
          <a:ext cx="680627" cy="680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</a:t>
          </a:r>
        </a:p>
      </dsp:txBody>
      <dsp:txXfrm>
        <a:off x="1932977" y="1759931"/>
        <a:ext cx="481275" cy="481275"/>
      </dsp:txXfrm>
    </dsp:sp>
    <dsp:sp modelId="{3E45E4E9-73D6-4615-92BF-1AE6F07F7AF3}">
      <dsp:nvSpPr>
        <dsp:cNvPr id="0" name=""/>
        <dsp:cNvSpPr/>
      </dsp:nvSpPr>
      <dsp:spPr>
        <a:xfrm rot="16200000">
          <a:off x="1959766" y="1183710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1243324"/>
        <a:ext cx="376600" cy="102193"/>
      </dsp:txXfrm>
    </dsp:sp>
    <dsp:sp modelId="{1C9D278D-E6B5-4394-B8D5-499E474D41B1}">
      <dsp:nvSpPr>
        <dsp:cNvPr id="0" name=""/>
        <dsp:cNvSpPr/>
      </dsp:nvSpPr>
      <dsp:spPr>
        <a:xfrm>
          <a:off x="1748223" y="2495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Scripting Language &amp; Automations</a:t>
          </a:r>
        </a:p>
      </dsp:txBody>
      <dsp:txXfrm>
        <a:off x="1872817" y="127089"/>
        <a:ext cx="601595" cy="601595"/>
      </dsp:txXfrm>
    </dsp:sp>
    <dsp:sp modelId="{09A276C2-D052-4A8D-8CA0-0A2379864EB7}">
      <dsp:nvSpPr>
        <dsp:cNvPr id="0" name=""/>
        <dsp:cNvSpPr/>
      </dsp:nvSpPr>
      <dsp:spPr>
        <a:xfrm rot="18360000">
          <a:off x="2389847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1378186"/>
        <a:ext cx="376600" cy="102193"/>
      </dsp:txXfrm>
    </dsp:sp>
    <dsp:sp modelId="{0537F90D-A6A6-4BBB-ABBB-20818336DB92}">
      <dsp:nvSpPr>
        <dsp:cNvPr id="0" name=""/>
        <dsp:cNvSpPr/>
      </dsp:nvSpPr>
      <dsp:spPr>
        <a:xfrm>
          <a:off x="2672622" y="302851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Web Development</a:t>
          </a:r>
        </a:p>
      </dsp:txBody>
      <dsp:txXfrm>
        <a:off x="2797216" y="427445"/>
        <a:ext cx="601595" cy="601595"/>
      </dsp:txXfrm>
    </dsp:sp>
    <dsp:sp modelId="{65516C58-9C0A-4714-8ADC-06DD7C4901A5}">
      <dsp:nvSpPr>
        <dsp:cNvPr id="0" name=""/>
        <dsp:cNvSpPr/>
      </dsp:nvSpPr>
      <dsp:spPr>
        <a:xfrm rot="20520000">
          <a:off x="265565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1731261"/>
        <a:ext cx="376600" cy="102193"/>
      </dsp:txXfrm>
    </dsp:sp>
    <dsp:sp modelId="{94A09C99-5AD8-48F9-8E6C-D3EE16970680}">
      <dsp:nvSpPr>
        <dsp:cNvPr id="0" name=""/>
        <dsp:cNvSpPr/>
      </dsp:nvSpPr>
      <dsp:spPr>
        <a:xfrm>
          <a:off x="3243932" y="108919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GUI Programs</a:t>
          </a:r>
        </a:p>
      </dsp:txBody>
      <dsp:txXfrm>
        <a:off x="3368526" y="1213786"/>
        <a:ext cx="601595" cy="601595"/>
      </dsp:txXfrm>
    </dsp:sp>
    <dsp:sp modelId="{59A283F7-8449-4E18-91F3-07BC3006978E}">
      <dsp:nvSpPr>
        <dsp:cNvPr id="0" name=""/>
        <dsp:cNvSpPr/>
      </dsp:nvSpPr>
      <dsp:spPr>
        <a:xfrm rot="1080000">
          <a:off x="265565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56901" y="2167684"/>
        <a:ext cx="376600" cy="102193"/>
      </dsp:txXfrm>
    </dsp:sp>
    <dsp:sp modelId="{2428E4E7-C212-4A42-B3CC-05F752961809}">
      <dsp:nvSpPr>
        <dsp:cNvPr id="0" name=""/>
        <dsp:cNvSpPr/>
      </dsp:nvSpPr>
      <dsp:spPr>
        <a:xfrm>
          <a:off x="3243932" y="206116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Database Programming</a:t>
          </a:r>
        </a:p>
      </dsp:txBody>
      <dsp:txXfrm>
        <a:off x="3368526" y="2185756"/>
        <a:ext cx="601595" cy="601595"/>
      </dsp:txXfrm>
    </dsp:sp>
    <dsp:sp modelId="{112BD30D-6E49-4973-B7E1-8C29B48B221F}">
      <dsp:nvSpPr>
        <dsp:cNvPr id="0" name=""/>
        <dsp:cNvSpPr/>
      </dsp:nvSpPr>
      <dsp:spPr>
        <a:xfrm rot="3240000">
          <a:off x="2389847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00378" y="2520759"/>
        <a:ext cx="376600" cy="102193"/>
      </dsp:txXfrm>
    </dsp:sp>
    <dsp:sp modelId="{D6226537-FA44-4D3A-A3B2-40C9774C0DC3}">
      <dsp:nvSpPr>
        <dsp:cNvPr id="0" name=""/>
        <dsp:cNvSpPr/>
      </dsp:nvSpPr>
      <dsp:spPr>
        <a:xfrm>
          <a:off x="2672622" y="2847503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Advanced Scientific Computing</a:t>
          </a:r>
        </a:p>
      </dsp:txBody>
      <dsp:txXfrm>
        <a:off x="2797216" y="2972097"/>
        <a:ext cx="601595" cy="601595"/>
      </dsp:txXfrm>
    </dsp:sp>
    <dsp:sp modelId="{F90D4EBA-5A92-4F57-BE15-3D5C60B3424D}">
      <dsp:nvSpPr>
        <dsp:cNvPr id="0" name=""/>
        <dsp:cNvSpPr/>
      </dsp:nvSpPr>
      <dsp:spPr>
        <a:xfrm rot="5400000">
          <a:off x="1959766" y="264710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5315" y="2655621"/>
        <a:ext cx="376600" cy="102193"/>
      </dsp:txXfrm>
    </dsp:sp>
    <dsp:sp modelId="{2E26661E-C404-45B6-BE30-080CAF95701A}">
      <dsp:nvSpPr>
        <dsp:cNvPr id="0" name=""/>
        <dsp:cNvSpPr/>
      </dsp:nvSpPr>
      <dsp:spPr>
        <a:xfrm>
          <a:off x="1748223" y="3147859"/>
          <a:ext cx="850783" cy="850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Big Data Analysis</a:t>
          </a:r>
        </a:p>
      </dsp:txBody>
      <dsp:txXfrm>
        <a:off x="1872817" y="3272453"/>
        <a:ext cx="601595" cy="601595"/>
      </dsp:txXfrm>
    </dsp:sp>
    <dsp:sp modelId="{AA181B32-C86A-47CE-9681-F51EACD38F6A}">
      <dsp:nvSpPr>
        <dsp:cNvPr id="0" name=""/>
        <dsp:cNvSpPr/>
      </dsp:nvSpPr>
      <dsp:spPr>
        <a:xfrm rot="7560000">
          <a:off x="1529685" y="2507363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2520759"/>
        <a:ext cx="376600" cy="102193"/>
      </dsp:txXfrm>
    </dsp:sp>
    <dsp:sp modelId="{66BD02FA-ECCA-4882-81DC-10BEE3F3B40F}">
      <dsp:nvSpPr>
        <dsp:cNvPr id="0" name=""/>
        <dsp:cNvSpPr/>
      </dsp:nvSpPr>
      <dsp:spPr>
        <a:xfrm>
          <a:off x="823824" y="2847503"/>
          <a:ext cx="850783" cy="850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</dsp:txBody>
      <dsp:txXfrm>
        <a:off x="948418" y="2972097"/>
        <a:ext cx="601595" cy="601595"/>
      </dsp:txXfrm>
    </dsp:sp>
    <dsp:sp modelId="{1AE56F1E-16A5-42B6-B005-F4D22908507B}">
      <dsp:nvSpPr>
        <dsp:cNvPr id="0" name=""/>
        <dsp:cNvSpPr/>
      </dsp:nvSpPr>
      <dsp:spPr>
        <a:xfrm rot="9720000">
          <a:off x="1263881" y="2141514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2167684"/>
        <a:ext cx="376600" cy="102193"/>
      </dsp:txXfrm>
    </dsp:sp>
    <dsp:sp modelId="{0F2598EC-9A32-43BA-9088-B6F13F95FA09}">
      <dsp:nvSpPr>
        <dsp:cNvPr id="0" name=""/>
        <dsp:cNvSpPr/>
      </dsp:nvSpPr>
      <dsp:spPr>
        <a:xfrm>
          <a:off x="252513" y="2061162"/>
          <a:ext cx="850783" cy="850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Image Processing</a:t>
          </a:r>
        </a:p>
      </dsp:txBody>
      <dsp:txXfrm>
        <a:off x="377107" y="2185756"/>
        <a:ext cx="601595" cy="601595"/>
      </dsp:txXfrm>
    </dsp:sp>
    <dsp:sp modelId="{E8F91518-3170-4330-9805-9FAFF0EDC95C}">
      <dsp:nvSpPr>
        <dsp:cNvPr id="0" name=""/>
        <dsp:cNvSpPr/>
      </dsp:nvSpPr>
      <dsp:spPr>
        <a:xfrm rot="11880000">
          <a:off x="1263881" y="1689301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313728" y="1731261"/>
        <a:ext cx="376600" cy="102193"/>
      </dsp:txXfrm>
    </dsp:sp>
    <dsp:sp modelId="{0A996E37-8B07-4A15-B737-FD0C5C7C0290}">
      <dsp:nvSpPr>
        <dsp:cNvPr id="0" name=""/>
        <dsp:cNvSpPr/>
      </dsp:nvSpPr>
      <dsp:spPr>
        <a:xfrm>
          <a:off x="252513" y="1089192"/>
          <a:ext cx="850783" cy="850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Network Based Application</a:t>
          </a:r>
        </a:p>
      </dsp:txBody>
      <dsp:txXfrm>
        <a:off x="377107" y="1213786"/>
        <a:ext cx="601595" cy="601595"/>
      </dsp:txXfrm>
    </dsp:sp>
    <dsp:sp modelId="{0230C138-98D6-45C1-B662-04A6088722B1}">
      <dsp:nvSpPr>
        <dsp:cNvPr id="0" name=""/>
        <dsp:cNvSpPr/>
      </dsp:nvSpPr>
      <dsp:spPr>
        <a:xfrm rot="14040000">
          <a:off x="1529685" y="1323452"/>
          <a:ext cx="427697" cy="170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70251" y="1378186"/>
        <a:ext cx="376600" cy="102193"/>
      </dsp:txXfrm>
    </dsp:sp>
    <dsp:sp modelId="{1AD3A3EA-81F3-45B4-9EBB-E8CEECE26100}">
      <dsp:nvSpPr>
        <dsp:cNvPr id="0" name=""/>
        <dsp:cNvSpPr/>
      </dsp:nvSpPr>
      <dsp:spPr>
        <a:xfrm>
          <a:off x="823824" y="302851"/>
          <a:ext cx="850783" cy="850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Text &amp; Natural Language Processing</a:t>
          </a:r>
        </a:p>
      </dsp:txBody>
      <dsp:txXfrm>
        <a:off x="948418" y="427445"/>
        <a:ext cx="601595" cy="601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0BF20-0E9E-4A23-84AF-6FCB5F8D730E}">
      <dsp:nvSpPr>
        <dsp:cNvPr id="0" name=""/>
        <dsp:cNvSpPr/>
      </dsp:nvSpPr>
      <dsp:spPr>
        <a:xfrm>
          <a:off x="3283" y="497389"/>
          <a:ext cx="1679526" cy="495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Numbers</a:t>
          </a:r>
        </a:p>
      </dsp:txBody>
      <dsp:txXfrm>
        <a:off x="3283" y="497389"/>
        <a:ext cx="1679526" cy="495000"/>
      </dsp:txXfrm>
    </dsp:sp>
    <dsp:sp modelId="{30B0BF77-2080-4C44-837E-051100A0FE65}">
      <dsp:nvSpPr>
        <dsp:cNvPr id="0" name=""/>
        <dsp:cNvSpPr/>
      </dsp:nvSpPr>
      <dsp:spPr>
        <a:xfrm>
          <a:off x="1682810" y="95201"/>
          <a:ext cx="335905" cy="12993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6999-3C34-4867-B060-BF1D476367DB}">
      <dsp:nvSpPr>
        <dsp:cNvPr id="0" name=""/>
        <dsp:cNvSpPr/>
      </dsp:nvSpPr>
      <dsp:spPr>
        <a:xfrm>
          <a:off x="2153077" y="95201"/>
          <a:ext cx="4568312" cy="1299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Integer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Float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Complex Number</a:t>
          </a:r>
        </a:p>
      </dsp:txBody>
      <dsp:txXfrm>
        <a:off x="2153077" y="95201"/>
        <a:ext cx="4568312" cy="1299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F03EB-C77C-4B0C-81EE-87AB1802F649}">
      <dsp:nvSpPr>
        <dsp:cNvPr id="0" name=""/>
        <dsp:cNvSpPr/>
      </dsp:nvSpPr>
      <dsp:spPr>
        <a:xfrm>
          <a:off x="285750" y="0"/>
          <a:ext cx="3238502" cy="25908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F193-D9B9-4C28-A396-52CAA3CE9655}">
      <dsp:nvSpPr>
        <dsp:cNvPr id="0" name=""/>
        <dsp:cNvSpPr/>
      </dsp:nvSpPr>
      <dsp:spPr>
        <a:xfrm>
          <a:off x="4092" y="777240"/>
          <a:ext cx="1226344" cy="103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</a:t>
          </a:r>
          <a:r>
            <a:rPr lang="en-US" sz="1700" i="1" kern="1200" dirty="0"/>
            <a:t>)</a:t>
          </a:r>
        </a:p>
      </dsp:txBody>
      <dsp:txXfrm>
        <a:off x="54681" y="827829"/>
        <a:ext cx="1125166" cy="935142"/>
      </dsp:txXfrm>
    </dsp:sp>
    <dsp:sp modelId="{5BC45DE8-7A57-447F-8729-A3425E310974}">
      <dsp:nvSpPr>
        <dsp:cNvPr id="0" name=""/>
        <dsp:cNvSpPr/>
      </dsp:nvSpPr>
      <dsp:spPr>
        <a:xfrm>
          <a:off x="1291829" y="777240"/>
          <a:ext cx="1226344" cy="1036320"/>
        </a:xfrm>
        <a:prstGeom prst="roundRect">
          <a:avLst/>
        </a:prstGeom>
        <a:solidFill>
          <a:schemeClr val="accent5">
            <a:hueOff val="-2462284"/>
            <a:satOff val="15038"/>
            <a:lumOff val="81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Byte Code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(.</a:t>
          </a:r>
          <a:r>
            <a:rPr lang="en-US" sz="1700" i="1" kern="1200" dirty="0" err="1"/>
            <a:t>pyc</a:t>
          </a:r>
          <a:r>
            <a:rPr lang="en-US" sz="1700" i="1" kern="1200" dirty="0"/>
            <a:t>)</a:t>
          </a:r>
        </a:p>
      </dsp:txBody>
      <dsp:txXfrm>
        <a:off x="1342418" y="827829"/>
        <a:ext cx="1125166" cy="935142"/>
      </dsp:txXfrm>
    </dsp:sp>
    <dsp:sp modelId="{F35BB9F1-D732-4A68-86C8-FB87F8BE83B7}">
      <dsp:nvSpPr>
        <dsp:cNvPr id="0" name=""/>
        <dsp:cNvSpPr/>
      </dsp:nvSpPr>
      <dsp:spPr>
        <a:xfrm>
          <a:off x="2579565" y="777240"/>
          <a:ext cx="1226344" cy="103632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(PVM)</a:t>
          </a:r>
        </a:p>
      </dsp:txBody>
      <dsp:txXfrm>
        <a:off x="2630154" y="827829"/>
        <a:ext cx="1125166" cy="93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https://realpython.com/python-type-checking/#dynamic-typ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trings.asp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range-function/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4" Type="http://schemas.openxmlformats.org/officeDocument/2006/relationships/hyperlink" Target="https://www.w3schools.com/python/python_lists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s://en.wikipedia.org/wiki/Bytecode" TargetMode="External"/><Relationship Id="rId9" Type="http://schemas.microsoft.com/office/2007/relationships/diagramDrawing" Target="../diagrams/drawin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/>
              <a:t>Day 1 | Duration</a:t>
            </a:r>
            <a:r>
              <a:rPr lang="en-US" dirty="0"/>
              <a:t>: 2 Hours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" y="1962150"/>
            <a:ext cx="3890963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70" y="1962150"/>
            <a:ext cx="3903694" cy="21852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Launch the ‘</a:t>
            </a:r>
            <a:r>
              <a:rPr lang="en-US" i="1" dirty="0"/>
              <a:t>help</a:t>
            </a:r>
            <a:r>
              <a:rPr lang="en-US" dirty="0"/>
              <a:t>’ utility within </a:t>
            </a:r>
            <a:r>
              <a:rPr lang="en-US" i="1" dirty="0"/>
              <a:t>Shell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0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4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Variables are named locations in memory. In Python, all variables contain references (memory addresses, sometimes called pointers) to objects held elsewhere in memory. Everything in Python is an object.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In Python you do not need to declare variables before using them, interpreter automatically detects the type of the variable by the data it contains (</a:t>
            </a:r>
            <a:r>
              <a:rPr lang="en-US" sz="2600" u="sng" dirty="0">
                <a:hlinkClick r:id="rId4"/>
              </a:rPr>
              <a:t>Dynamic Typing</a:t>
            </a:r>
            <a:r>
              <a:rPr lang="en-US" sz="2600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9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962399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All identifiers must start with letter or underscore &amp; 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case sensitive.</a:t>
            </a: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contain letters, digits and underscores only.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Identifiers can be of any length.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Identifier cannot be a </a:t>
            </a:r>
            <a:r>
              <a:rPr lang="en-US" dirty="0">
                <a:solidFill>
                  <a:srgbClr val="00B0F0"/>
                </a:solidFill>
              </a:rPr>
              <a:t>keyword</a:t>
            </a:r>
            <a:r>
              <a:rPr lang="en-US" dirty="0"/>
              <a:t> (keywords are reserved words that Python uses for special purpose). 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dirty="0"/>
              <a:t>Example: </a:t>
            </a:r>
            <a:r>
              <a:rPr lang="en-US" i="1" dirty="0">
                <a:solidFill>
                  <a:schemeClr val="bg1"/>
                </a:solidFill>
              </a:rPr>
              <a:t>my_var_1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my_Var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varSalary2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  <a:p>
            <a:pPr marL="457200" indent="-457200" fontAlgn="base">
              <a:buBlip>
                <a:blip r:embed="rId3"/>
              </a:buBlip>
            </a:pPr>
            <a:endParaRPr lang="en-US" dirty="0"/>
          </a:p>
          <a:p>
            <a:pPr marL="457200" indent="-457200" fontAlgn="base">
              <a:buBlip>
                <a:blip r:embed="rId3"/>
              </a:buBlip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4648201" cy="39623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Deleting a variable:</a:t>
            </a:r>
          </a:p>
          <a:p>
            <a:pPr fontAlgn="base"/>
            <a:endParaRPr lang="en-US" sz="1800" dirty="0"/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rgbClr val="00B0F0"/>
                </a:solidFill>
              </a:rPr>
              <a:t>del</a:t>
            </a:r>
            <a:r>
              <a:rPr lang="en-US" dirty="0"/>
              <a:t> statement deletes the variable from memory and de-allocates the space associated to it.</a:t>
            </a:r>
          </a:p>
          <a:p>
            <a:r>
              <a:rPr lang="en-US" dirty="0"/>
              <a:t>Addressing a variable that is no longer in memory, will generate an error.</a:t>
            </a:r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7350"/>
            <a:ext cx="3457575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19150"/>
            <a:ext cx="8382004" cy="3791461"/>
          </a:xfrm>
        </p:spPr>
        <p:txBody>
          <a:bodyPr>
            <a:normAutofit/>
          </a:bodyPr>
          <a:lstStyle/>
          <a:p>
            <a:r>
              <a:rPr lang="en-US" sz="2400" dirty="0"/>
              <a:t>In Python, a variable may be assigned a value of one type and then later re-assigned a value of a different type.</a:t>
            </a:r>
          </a:p>
          <a:p>
            <a:endParaRPr lang="en-US" sz="24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51889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62963" y="190541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0112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24803" y="1921269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16117" y="2226069"/>
            <a:ext cx="7985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862963" y="2856476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37529" y="2573014"/>
            <a:ext cx="955684" cy="597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53074" y="3790950"/>
            <a:ext cx="8382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“Hi”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39323" y="2573014"/>
            <a:ext cx="1087274" cy="152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68527" y="1908540"/>
            <a:ext cx="838200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100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8" y="1921269"/>
            <a:ext cx="2076061" cy="466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0" y="2671097"/>
            <a:ext cx="3173674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9" y="3449500"/>
            <a:ext cx="3173674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59" y="4222649"/>
            <a:ext cx="319321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Down Arrow 41"/>
          <p:cNvSpPr/>
          <p:nvPr/>
        </p:nvSpPr>
        <p:spPr>
          <a:xfrm>
            <a:off x="1349960" y="2383723"/>
            <a:ext cx="372117" cy="291645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1347829" y="3161143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1345110" y="3935275"/>
            <a:ext cx="372117" cy="283103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8" grpId="0" animBg="1"/>
      <p:bldP spid="29" grpId="0" animBg="1"/>
      <p:bldP spid="34" grpId="0" animBg="1"/>
      <p:bldP spid="37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Python has 7 categories of built-in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Dictionary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Boolean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Binary (out of scope for this class)</a:t>
            </a:r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algn="ctr"/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3185540"/>
              </p:ext>
            </p:extLst>
          </p:nvPr>
        </p:nvGraphicFramePr>
        <p:xfrm>
          <a:off x="1205833" y="853372"/>
          <a:ext cx="6724674" cy="1489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867" y="2710289"/>
            <a:ext cx="19621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264" y="2719814"/>
            <a:ext cx="1969811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5780" y="2727803"/>
            <a:ext cx="1974727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1692-14F7-0E45-846A-693C265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95C1-82D8-C94D-8A12-0351E868F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bool type can hold the values True and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values can be converted to bools.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The only values that are False are False, None (no reference), 0, and empty Strings or collections. </a:t>
            </a:r>
          </a:p>
        </p:txBody>
      </p:sp>
    </p:spTree>
    <p:extLst>
      <p:ext uri="{BB962C8B-B14F-4D97-AF65-F5344CB8AC3E}">
        <p14:creationId xmlns:p14="http://schemas.microsoft.com/office/powerpoint/2010/main" val="10186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Strings</a:t>
            </a:r>
            <a:r>
              <a:rPr lang="en-US" dirty="0"/>
              <a:t> in Python are identified as a contiguous set of characters represented in the quotation marks. Python allows for either pairs of single or double quotes.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723040"/>
            <a:ext cx="2571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52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“Simple is better than complex.”</a:t>
            </a:r>
          </a:p>
          <a:p>
            <a:pPr algn="r"/>
            <a:r>
              <a:rPr lang="en-US" sz="1400" i="1" dirty="0"/>
              <a:t>- The Zen of Python (by Tim Peters)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5951718"/>
              </p:ext>
            </p:extLst>
          </p:nvPr>
        </p:nvGraphicFramePr>
        <p:xfrm>
          <a:off x="381000" y="1352550"/>
          <a:ext cx="4038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40161" y="253141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4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/>
              <a:t>Subsets of strings can be taken using the slice operator (</a:t>
            </a:r>
            <a:r>
              <a:rPr lang="en-US" dirty="0">
                <a:solidFill>
                  <a:srgbClr val="00B0F0"/>
                </a:solidFill>
              </a:rPr>
              <a:t>[ ]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[ : ]</a:t>
            </a:r>
            <a:r>
              <a:rPr lang="en-US" dirty="0">
                <a:solidFill>
                  <a:schemeClr val="bg1"/>
                </a:solidFill>
              </a:rPr>
              <a:t>, &amp; </a:t>
            </a:r>
            <a:r>
              <a:rPr lang="en-US" dirty="0">
                <a:solidFill>
                  <a:srgbClr val="00B0F0"/>
                </a:solidFill>
              </a:rPr>
              <a:t>[::]</a:t>
            </a:r>
            <a:r>
              <a:rPr lang="en-US" dirty="0"/>
              <a:t>) with indexes starting at 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 in the beginning of the string and working their way from </a:t>
            </a:r>
            <a:r>
              <a:rPr lang="en-US" dirty="0">
                <a:solidFill>
                  <a:srgbClr val="00B0F0"/>
                </a:solidFill>
              </a:rPr>
              <a:t>-1</a:t>
            </a:r>
            <a:r>
              <a:rPr lang="en-US" dirty="0"/>
              <a:t> at the end.</a:t>
            </a:r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76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5000" y="2736987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34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3430311"/>
            <a:ext cx="685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28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576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434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292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4105930"/>
            <a:ext cx="685800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54" y="2817460"/>
            <a:ext cx="16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Left to right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7029" y="418287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 R</a:t>
            </a:r>
            <a:r>
              <a:rPr lang="en-US" dirty="0">
                <a:solidFill>
                  <a:srgbClr val="FFFF00"/>
                </a:solidFill>
              </a:rPr>
              <a:t>ight to left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4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000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58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716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74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3228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4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000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858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716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74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43228" y="1020480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9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48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06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864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22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58033" y="1488570"/>
            <a:ext cx="45719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29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148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006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864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722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58031" y="101126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3" y="2529816"/>
            <a:ext cx="1970235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28" y="2529816"/>
            <a:ext cx="2769253" cy="2060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2" name="TextBox 61"/>
          <p:cNvSpPr txBox="1"/>
          <p:nvPr/>
        </p:nvSpPr>
        <p:spPr>
          <a:xfrm>
            <a:off x="3429000" y="2663571"/>
            <a:ext cx="3128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Slice syntax:</a:t>
            </a:r>
          </a:p>
          <a:p>
            <a:r>
              <a:rPr lang="en-US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:increment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cs typeface="Courier New" panose="02070309020205020404" pitchFamily="49" charset="0"/>
              </a:rPr>
              <a:t>Increment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is by default 1.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4226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00026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9858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716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3574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43228" y="2030532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9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4148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006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864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4722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158031" y="2021314"/>
            <a:ext cx="457197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0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sz="2600" dirty="0"/>
              <a:t>More String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01167"/>
              </p:ext>
            </p:extLst>
          </p:nvPr>
        </p:nvGraphicFramePr>
        <p:xfrm>
          <a:off x="533400" y="1428750"/>
          <a:ext cx="8001000" cy="3474720"/>
        </p:xfrm>
        <a:graphic>
          <a:graphicData uri="http://schemas.openxmlformats.org/drawingml/2006/table">
            <a:tbl>
              <a:tblPr firstRow="1" lastCol="1" bandRow="1">
                <a:tableStyleId>{775DCB02-9BB8-47FD-8907-85C794F793BA}</a:tableStyleId>
              </a:tblPr>
              <a:tblGrid>
                <a:gridCol w="1434142">
                  <a:extLst>
                    <a:ext uri="{9D8B030D-6E8A-4147-A177-3AD203B41FA5}">
                      <a16:colId xmlns:a16="http://schemas.microsoft.com/office/drawing/2014/main" val="4258004292"/>
                    </a:ext>
                  </a:extLst>
                </a:gridCol>
                <a:gridCol w="3547613">
                  <a:extLst>
                    <a:ext uri="{9D8B030D-6E8A-4147-A177-3AD203B41FA5}">
                      <a16:colId xmlns:a16="http://schemas.microsoft.com/office/drawing/2014/main" val="617738341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380774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8055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‘+’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Concatenates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two strings.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244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‘*’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Repeats the string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for a given number.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7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‘in’ (‘not in’)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Returns </a:t>
                      </a:r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True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(false) if LHS substring is present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inside the RHS string.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48554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‘%</a:t>
                      </a:r>
                      <a:r>
                        <a:rPr lang="en-US" i="1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sym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Formatting by format-symbols (%s,</a:t>
                      </a:r>
                      <a:r>
                        <a:rPr 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%d, %c, %f, %o, %h etc.)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7797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85950"/>
            <a:ext cx="23622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1" y="2638923"/>
            <a:ext cx="2362199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333750"/>
            <a:ext cx="2362200" cy="502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956333"/>
            <a:ext cx="236220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83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</a:t>
            </a:r>
            <a:r>
              <a:rPr lang="en-US" dirty="0"/>
              <a:t> are </a:t>
            </a:r>
            <a:r>
              <a:rPr lang="en-US" dirty="0">
                <a:solidFill>
                  <a:srgbClr val="00B0F0"/>
                </a:solidFill>
              </a:rPr>
              <a:t>Immutable</a:t>
            </a:r>
            <a:r>
              <a:rPr lang="en-US" dirty="0"/>
              <a:t>. This means, o</a:t>
            </a:r>
            <a:r>
              <a:rPr lang="en-US" sz="2600" dirty="0"/>
              <a:t>nce a string object is created the</a:t>
            </a:r>
            <a:r>
              <a:rPr lang="en-US" dirty="0"/>
              <a:t> element values cannot be updated or modified.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7" y="2713822"/>
            <a:ext cx="3908630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716895"/>
            <a:ext cx="2739668" cy="153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B5D-224A-F742-9D4A-988E61BF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FEF8-90CE-C948-8D5F-6C8226BDE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 the Python string methods at </a:t>
            </a:r>
            <a:r>
              <a:rPr lang="en-US" sz="2400" dirty="0">
                <a:hlinkClick r:id="rId2"/>
              </a:rPr>
              <a:t>https://www.w3schools.com/python/python_strings.asp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appropriate strings to test the behavior of String operations and methods, code the following challenges. I’ll ask for progress and go over them as you go through them.</a:t>
            </a:r>
          </a:p>
        </p:txBody>
      </p:sp>
    </p:spTree>
    <p:extLst>
      <p:ext uri="{BB962C8B-B14F-4D97-AF65-F5344CB8AC3E}">
        <p14:creationId xmlns:p14="http://schemas.microsoft.com/office/powerpoint/2010/main" val="363476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090D-8FE9-F94D-84D1-4665797D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DF72-3FCF-3C4D-9782-9E9F16962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Using two string variables referencing strings of your choosing (you don’t need to use the same two strings for each part: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one of the strings is contained in the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reverse of one of the strings is contained in the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start with the same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Determine if the two strings are the same, regardless of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 a numeric variable. Concatenate the two strings together with the number in between them. (</a:t>
            </a:r>
            <a:r>
              <a:rPr lang="en-US" sz="2000" dirty="0" err="1"/>
              <a:t>eg</a:t>
            </a:r>
            <a:r>
              <a:rPr lang="en-US" sz="2000" dirty="0"/>
              <a:t>: “Dog”, ”Cat”, and 4 -&gt; “Dog4Cat”)</a:t>
            </a:r>
          </a:p>
        </p:txBody>
      </p:sp>
    </p:spTree>
    <p:extLst>
      <p:ext uri="{BB962C8B-B14F-4D97-AF65-F5344CB8AC3E}">
        <p14:creationId xmlns:p14="http://schemas.microsoft.com/office/powerpoint/2010/main" val="14941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7162-9CEC-C142-BB14-A0FAA08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2778-9734-1147-8617-2133B0D50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Python has three sequence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Tuple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04938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FA0-4FE2-8E47-93AB-979AF0BB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0F16-7B05-D345-AC42-692BE73D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range is a sequence of numbers generated by the range function. See </a:t>
            </a:r>
          </a:p>
          <a:p>
            <a:r>
              <a:rPr lang="en-US" sz="2000" dirty="0">
                <a:hlinkClick r:id="rId2"/>
              </a:rPr>
              <a:t>https://pynative.com/python-range-function/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primarily used for creating a range of values to iterate over in a loop.</a:t>
            </a:r>
          </a:p>
        </p:txBody>
      </p:sp>
    </p:spTree>
    <p:extLst>
      <p:ext uri="{BB962C8B-B14F-4D97-AF65-F5344CB8AC3E}">
        <p14:creationId xmlns:p14="http://schemas.microsoft.com/office/powerpoint/2010/main" val="253267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List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List is </a:t>
            </a:r>
            <a:r>
              <a:rPr lang="en-US" sz="2000" dirty="0">
                <a:solidFill>
                  <a:srgbClr val="00B0F0"/>
                </a:solidFill>
              </a:rPr>
              <a:t>mutable</a:t>
            </a:r>
            <a:r>
              <a:rPr lang="en-US" sz="2000" dirty="0"/>
              <a:t>, meaning we can modify the elements’ values anytime.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Python does not have a simpler array primitive type.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lists are entered and displayed as values in [ ]s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8" y="2593483"/>
            <a:ext cx="7932462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09723"/>
            <a:ext cx="3210232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61" y="2709723"/>
            <a:ext cx="3268939" cy="1570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11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5486401" cy="3928177"/>
          </a:xfrm>
        </p:spPr>
        <p:txBody>
          <a:bodyPr>
            <a:normAutofit/>
          </a:bodyPr>
          <a:lstStyle/>
          <a:p>
            <a:r>
              <a:rPr lang="en-US" sz="2000" dirty="0"/>
              <a:t>We can have </a:t>
            </a:r>
            <a:r>
              <a:rPr lang="en-US" sz="2000" dirty="0">
                <a:solidFill>
                  <a:srgbClr val="00B0F0"/>
                </a:solidFill>
              </a:rPr>
              <a:t>nested lists </a:t>
            </a:r>
            <a:r>
              <a:rPr lang="en-US" sz="2000" dirty="0"/>
              <a:t>(list inside list), to implement 2D/3D list or of any dimension. 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0604"/>
              </p:ext>
            </p:extLst>
          </p:nvPr>
        </p:nvGraphicFramePr>
        <p:xfrm>
          <a:off x="6084063" y="1178853"/>
          <a:ext cx="1752600" cy="1522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19350578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51409014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36340709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04848843"/>
                    </a:ext>
                  </a:extLst>
                </a:gridCol>
              </a:tblGrid>
              <a:tr h="380741">
                <a:tc>
                  <a:txBody>
                    <a:bodyPr/>
                    <a:lstStyle/>
                    <a:p>
                      <a:endParaRPr lang="en-US" sz="1400" b="1" i="1" dirty="0">
                        <a:solidFill>
                          <a:schemeClr val="bg2"/>
                        </a:solidFill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58400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22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33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6241139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44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66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398021"/>
                  </a:ext>
                </a:extLst>
              </a:tr>
              <a:tr h="380741"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77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99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7174734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59144" y="825132"/>
            <a:ext cx="14782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Indexes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953" y="1545703"/>
            <a:ext cx="400110" cy="1127874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Indexes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0" y="1600607"/>
            <a:ext cx="44005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23809"/>
            <a:ext cx="3362325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3700109"/>
            <a:ext cx="440055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74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the basic features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work with Python Interpreter.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the different datatypes of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know how Python handles variables.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use conditional statements &amp; loops.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/>
              <a:t>To learn how to write scripts using Python.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manipulate List.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+</a:t>
            </a:r>
            <a:r>
              <a:rPr lang="en-US" sz="2000" dirty="0"/>
              <a:t>’, ‘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’ &amp;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List in similar way as String.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Splicing of list can also be done like String using </a:t>
            </a:r>
            <a:r>
              <a:rPr lang="en-US" sz="2000" dirty="0">
                <a:solidFill>
                  <a:srgbClr val="00B0F0"/>
                </a:solidFill>
              </a:rPr>
              <a:t>[ : ] </a:t>
            </a:r>
            <a:r>
              <a:rPr lang="en-US" sz="2000" dirty="0"/>
              <a:t>notation.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List methods can be found at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https://www.w3schools.com/python/python_lists.asp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Tuple</a:t>
            </a:r>
            <a:r>
              <a:rPr lang="en-US" sz="2000" dirty="0"/>
              <a:t> is sequence of </a:t>
            </a:r>
            <a:r>
              <a:rPr lang="en-US" sz="2000" dirty="0">
                <a:solidFill>
                  <a:srgbClr val="00B0F0"/>
                </a:solidFill>
              </a:rPr>
              <a:t>heterogeneous</a:t>
            </a:r>
            <a:r>
              <a:rPr lang="en-US" sz="2000" dirty="0"/>
              <a:t> values, referenced by index. 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Tuple is </a:t>
            </a:r>
            <a:r>
              <a:rPr lang="en-US" sz="2000" dirty="0">
                <a:solidFill>
                  <a:srgbClr val="00B0F0"/>
                </a:solidFill>
              </a:rPr>
              <a:t>immutable </a:t>
            </a:r>
            <a:r>
              <a:rPr lang="en-US" sz="2000" dirty="0"/>
              <a:t>(unlike List), means we cannot modify the elements’ value.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Literal tuples are created and displayed as values in ( )s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1937" y="2593483"/>
            <a:ext cx="8161065" cy="1811690"/>
          </a:xfrm>
          <a:prstGeom prst="roundRect">
            <a:avLst>
              <a:gd name="adj" fmla="val 31863"/>
            </a:avLst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13" y="2718059"/>
            <a:ext cx="3271687" cy="155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856" y="2710691"/>
            <a:ext cx="4235574" cy="1561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9670-277E-404D-A185-B9F5F825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D66E1-9C6E-C04E-811A-CB8316627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Tuples is similar to using Lists, with the exception of operations that modify the data in the sequence. See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https://www.w3schools.com/python/python_tuples.asp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62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8"/>
          </a:xfrm>
        </p:spPr>
        <p:txBody>
          <a:bodyPr>
            <a:normAutofit/>
          </a:bodyPr>
          <a:lstStyle/>
          <a:p>
            <a:r>
              <a:rPr lang="en-US" sz="2000" dirty="0"/>
              <a:t>There are few places where Tuples are used behind the scene by Python itself.</a:t>
            </a:r>
          </a:p>
          <a:p>
            <a:endParaRPr lang="en-US" sz="1000" dirty="0"/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simultaneous assignment of variable.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During returning multiple values from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When variable length arguments are passed to a </a:t>
            </a:r>
            <a:r>
              <a:rPr lang="en-US" sz="2000" i="1" dirty="0"/>
              <a:t>Function</a:t>
            </a:r>
            <a:r>
              <a:rPr lang="en-US" sz="2000" dirty="0"/>
              <a:t>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000" dirty="0"/>
              <a:t>As individual key-value pairs in a </a:t>
            </a:r>
            <a:r>
              <a:rPr lang="en-US" sz="2000" dirty="0">
                <a:solidFill>
                  <a:srgbClr val="00B0F0"/>
                </a:solidFill>
              </a:rPr>
              <a:t>Dictionary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8A22-04D6-7449-ADDF-F7BFF20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97C7-A21A-924F-BEA6-96B46DA1F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1"/>
                </a:solidFill>
              </a:rPr>
              <a:t>Set</a:t>
            </a:r>
            <a:r>
              <a:rPr lang="en-US" sz="2400" dirty="0">
                <a:solidFill>
                  <a:schemeClr val="bg1"/>
                </a:solidFill>
              </a:rPr>
              <a:t> is a collection which: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unordered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 unindexed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unique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values which cannot be changed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have values added to it and removed from it.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It’s literal representation for creation and display is values contained in { }s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E4C-BC19-2142-B509-BC3E3EB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5BBBD-8888-5C4C-A6C5-B311A5AB3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FrozenSet</a:t>
            </a:r>
            <a:r>
              <a:rPr lang="en-US" dirty="0"/>
              <a:t> differs from a set in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cannot have values added or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can only be created by passing an </a:t>
            </a:r>
            <a:r>
              <a:rPr lang="en-US" dirty="0" err="1"/>
              <a:t>iterable</a:t>
            </a:r>
            <a:r>
              <a:rPr lang="en-US" dirty="0"/>
              <a:t> object(sequence, </a:t>
            </a:r>
            <a:r>
              <a:rPr lang="en-US" dirty="0" err="1"/>
              <a:t>dict</a:t>
            </a:r>
            <a:r>
              <a:rPr lang="en-US" dirty="0"/>
              <a:t>, or set) into the </a:t>
            </a:r>
            <a:r>
              <a:rPr lang="en-US" dirty="0" err="1"/>
              <a:t>frozenset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28129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D570-24A7-894B-B15F-BF4BAF0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7E1D-3DD5-F247-A9FC-C038F491FD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with sequences, Set has methods that can be called on it.</a:t>
            </a:r>
          </a:p>
          <a:p>
            <a:r>
              <a:rPr lang="en-US" sz="2400" dirty="0">
                <a:hlinkClick r:id="rId2"/>
              </a:rPr>
              <a:t>https://www.w3schools.com/python/python_sets.asp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0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>
                <a:solidFill>
                  <a:srgbClr val="00B0F0"/>
                </a:solidFill>
              </a:rPr>
              <a:t>Dictionary (</a:t>
            </a:r>
            <a:r>
              <a:rPr lang="en-US" sz="2400" dirty="0" err="1">
                <a:solidFill>
                  <a:srgbClr val="00B0F0"/>
                </a:solidFill>
              </a:rPr>
              <a:t>dict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 is an unordered collection of items.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A Dictionary has a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pair.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Dictionaries are optimized to retrieve values when the key is known.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/>
              <a:t>Like sets, </a:t>
            </a:r>
            <a:r>
              <a:rPr lang="en-US" sz="2400" dirty="0" err="1"/>
              <a:t>dicts</a:t>
            </a:r>
            <a:r>
              <a:rPr lang="en-US" sz="2400" dirty="0"/>
              <a:t> use { }s for literals, only with key: value pairs rather than just values.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 err="1"/>
              <a:t>dicts</a:t>
            </a:r>
            <a:r>
              <a:rPr lang="en-US" sz="1400" dirty="0"/>
              <a:t> did this first.  Sets came in with Python 3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1400" dirty="0"/>
              <a:t>{} is an empty </a:t>
            </a:r>
            <a:r>
              <a:rPr lang="en-US" sz="1400" dirty="0" err="1"/>
              <a:t>dict</a:t>
            </a:r>
            <a:r>
              <a:rPr lang="en-US" sz="1400" dirty="0"/>
              <a:t>, not an empty set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1800" dirty="0"/>
              <a:t>Example: </a:t>
            </a:r>
            <a:r>
              <a:rPr lang="en-US" sz="1800" dirty="0" err="1"/>
              <a:t>somedict</a:t>
            </a:r>
            <a:r>
              <a:rPr lang="en-US" sz="1800" dirty="0"/>
              <a:t> – {”cheetah”: “fast”, ”grades”: [12, 15, 10], “passing”: True}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4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2296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includes </a:t>
            </a:r>
            <a:r>
              <a:rPr lang="en-US" sz="2000" dirty="0">
                <a:solidFill>
                  <a:srgbClr val="00B0F0"/>
                </a:solidFill>
              </a:rPr>
              <a:t>built-in methods </a:t>
            </a:r>
            <a:r>
              <a:rPr lang="en-US" sz="2000" dirty="0"/>
              <a:t>that can be used to work with Dictionary. We can display them using </a:t>
            </a:r>
            <a:r>
              <a:rPr lang="en-US" sz="2000" i="1" dirty="0"/>
              <a:t>dir(</a:t>
            </a:r>
            <a:r>
              <a:rPr lang="en-US" sz="2000" i="1" dirty="0" err="1"/>
              <a:t>obj</a:t>
            </a:r>
            <a:r>
              <a:rPr lang="en-US" sz="2000" i="1" dirty="0"/>
              <a:t>) </a:t>
            </a:r>
            <a:r>
              <a:rPr lang="en-US" sz="2000" dirty="0"/>
              <a:t>function.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/>
              <a:t>’ operators also works on Dictionary but on </a:t>
            </a:r>
            <a:r>
              <a:rPr lang="en-US" sz="2000" i="1" dirty="0"/>
              <a:t>Key</a:t>
            </a:r>
            <a:r>
              <a:rPr lang="en-US" sz="2000" dirty="0"/>
              <a:t> set not on </a:t>
            </a:r>
            <a:r>
              <a:rPr lang="en-US" sz="2000" i="1" dirty="0"/>
              <a:t>Value</a:t>
            </a:r>
            <a:r>
              <a:rPr lang="en-US" sz="2000" dirty="0"/>
              <a:t> set.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As with a set, the order of items in a dictionary is unpredictable.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err="1"/>
              <a:t>somedict</a:t>
            </a:r>
            <a:r>
              <a:rPr lang="en-US" sz="2000" dirty="0"/>
              <a:t>[key] = value either inserts a new </a:t>
            </a:r>
            <a:r>
              <a:rPr lang="en-US" sz="2000" dirty="0" err="1"/>
              <a:t>key:value</a:t>
            </a:r>
            <a:r>
              <a:rPr lang="en-US" sz="2000" dirty="0"/>
              <a:t> pair or changes the value for an existing key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Methods and examples at </a:t>
            </a:r>
            <a:br>
              <a:rPr lang="en-US" sz="2000" dirty="0"/>
            </a:br>
            <a:r>
              <a:rPr lang="en-US" sz="2000" dirty="0"/>
              <a:t>https://www.w3schools.com/python/</a:t>
            </a:r>
            <a:r>
              <a:rPr lang="en-US" sz="2000" dirty="0" err="1"/>
              <a:t>python_dictionaries.asp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&amp; Datatypes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2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C622-F9FE-C241-949C-8CBA531C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Conversion/Constructor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3F6C-3B1C-9046-A308-8CF26FA54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types have a constructor, which is their name as a method (</a:t>
            </a:r>
            <a:r>
              <a:rPr lang="en-US" dirty="0" err="1"/>
              <a:t>int</a:t>
            </a:r>
            <a:r>
              <a:rPr lang="en-US" dirty="0"/>
              <a:t>(), </a:t>
            </a:r>
            <a:r>
              <a:rPr lang="en-US" dirty="0" err="1"/>
              <a:t>str</a:t>
            </a:r>
            <a:r>
              <a:rPr lang="en-US" dirty="0"/>
              <a:t>(), </a:t>
            </a:r>
            <a:r>
              <a:rPr lang="en-US" dirty="0" err="1"/>
              <a:t>dict</a:t>
            </a:r>
            <a:r>
              <a:rPr lang="en-US" dirty="0"/>
              <a:t>(), bool(), list(), complex(),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no argument, they will create an empty, 0-value, or False instance of the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an argument they will cast the argument into their own type, if possible. Python is very liberal with this possibility.</a:t>
            </a:r>
          </a:p>
        </p:txBody>
      </p:sp>
    </p:spTree>
    <p:extLst>
      <p:ext uri="{BB962C8B-B14F-4D97-AF65-F5344CB8AC3E}">
        <p14:creationId xmlns:p14="http://schemas.microsoft.com/office/powerpoint/2010/main" val="29486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18903614"/>
              </p:ext>
            </p:extLst>
          </p:nvPr>
        </p:nvGraphicFramePr>
        <p:xfrm>
          <a:off x="1099155" y="861172"/>
          <a:ext cx="6938030" cy="377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44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153401" cy="3928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200" dirty="0"/>
              <a:t>Decision making is required when we want to execute a code only if a certain condition is satisfied.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if…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…else</a:t>
            </a:r>
            <a:r>
              <a:rPr lang="en-US" sz="2200" dirty="0"/>
              <a:t> statement is used in Python for decision making.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Python uses indentation for blocks.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200" dirty="0"/>
              <a:t>The indentation level of lines of code determines how statements are grouped together.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if block&gt;  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block&gt;</a:t>
            </a:r>
          </a:p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&lt;code in else block&gt;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4648200" y="2647950"/>
            <a:ext cx="3886200" cy="1815882"/>
          </a:xfrm>
          <a:prstGeom prst="rect">
            <a:avLst/>
          </a:prstGeom>
          <a:gradFill>
            <a:gsLst>
              <a:gs pos="0">
                <a:schemeClr val="bg1">
                  <a:lumMod val="53000"/>
                </a:schemeClr>
              </a:gs>
              <a:gs pos="100000">
                <a:schemeClr val="bg2"/>
              </a:gs>
            </a:gsLst>
            <a:lin ang="5400000" scaled="0"/>
          </a:gra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50):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'Less than 50!'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75):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 in 50 to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B13B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'More than 75!'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8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2C2-86E9-8548-B098-FF968215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86C6-7D8E-7047-99DC-D11101C01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nest ifs inside of ifs, </a:t>
            </a:r>
            <a:r>
              <a:rPr lang="en-US" dirty="0" err="1"/>
              <a:t>elifs</a:t>
            </a:r>
            <a:r>
              <a:rPr lang="en-US" dirty="0"/>
              <a:t>, and </a:t>
            </a:r>
            <a:r>
              <a:rPr lang="en-US" dirty="0" err="1"/>
              <a:t>elses</a:t>
            </a:r>
            <a:r>
              <a:rPr lang="en-US" dirty="0"/>
              <a:t>. We need </a:t>
            </a:r>
            <a:r>
              <a:rPr lang="en-US" dirty="0" err="1"/>
              <a:t>elif</a:t>
            </a:r>
            <a:r>
              <a:rPr lang="en-US" dirty="0"/>
              <a:t> for clean syntax because this can’t be done without indentation, as it can in c-derived languages.</a:t>
            </a:r>
          </a:p>
          <a:p>
            <a:r>
              <a:rPr lang="en-US" dirty="0"/>
              <a:t>if cond1: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if cond2: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if cond3:</a:t>
            </a:r>
          </a:p>
          <a:p>
            <a:r>
              <a:rPr lang="en-US" dirty="0"/>
              <a:t>		else:</a:t>
            </a:r>
          </a:p>
        </p:txBody>
      </p:sp>
    </p:spTree>
    <p:extLst>
      <p:ext uri="{BB962C8B-B14F-4D97-AF65-F5344CB8AC3E}">
        <p14:creationId xmlns:p14="http://schemas.microsoft.com/office/powerpoint/2010/main" val="1523441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1" y="3486150"/>
            <a:ext cx="7924798" cy="8382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47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Python provides two different loops ‘for’ &amp; ‘while’.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loop</a:t>
            </a:r>
            <a:r>
              <a:rPr lang="en-US" sz="2400" dirty="0"/>
              <a:t> in Python is used to iterate over a sequence (List, Tuple, String, Dictionary) or other iterable objects. Iterating over a sequence is called traversal.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Iterating-Variable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for&gt;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9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486150"/>
            <a:ext cx="7924799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B0F0"/>
                </a:solidFill>
              </a:rPr>
              <a:t>while loop </a:t>
            </a:r>
            <a:r>
              <a:rPr lang="en-US" sz="2400" dirty="0"/>
              <a:t>in Python is used to iterate over a block of code as long as the test expression is true.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/>
              <a:t>The test expression is checked first. The body of the loop is entered only if the test expression is </a:t>
            </a:r>
            <a:r>
              <a:rPr lang="en-US" sz="2400" i="1" dirty="0"/>
              <a:t>True</a:t>
            </a:r>
            <a:r>
              <a:rPr lang="en-US" sz="2400" dirty="0"/>
              <a:t>. This process continues until the test expression is </a:t>
            </a:r>
            <a:r>
              <a:rPr lang="en-US" sz="2400" i="1" dirty="0"/>
              <a:t>False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of while&gt;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2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168488" y="3816699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6" y="1265709"/>
            <a:ext cx="4953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Diamond 43"/>
          <p:cNvSpPr/>
          <p:nvPr/>
        </p:nvSpPr>
        <p:spPr>
          <a:xfrm>
            <a:off x="6477000" y="156872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Last item?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124700" y="278792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77000" y="324512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for</a:t>
            </a:r>
          </a:p>
        </p:txBody>
      </p:sp>
      <p:cxnSp>
        <p:nvCxnSpPr>
          <p:cNvPr id="47" name="Straight Connector 46"/>
          <p:cNvCxnSpPr>
            <a:stCxn id="44" idx="3"/>
          </p:cNvCxnSpPr>
          <p:nvPr/>
        </p:nvCxnSpPr>
        <p:spPr>
          <a:xfrm>
            <a:off x="7772400" y="21783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8191500" y="218193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8050889" y="432661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1"/>
          </p:cNvCxnSpPr>
          <p:nvPr/>
        </p:nvCxnSpPr>
        <p:spPr>
          <a:xfrm flipH="1">
            <a:off x="6057900" y="354992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57900" y="217832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6057900" y="217832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24700" y="135076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77000" y="70314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For each item in </a:t>
            </a:r>
            <a:r>
              <a:rPr lang="en-US" sz="900" i="1" dirty="0">
                <a:solidFill>
                  <a:schemeClr val="accent6"/>
                </a:solidFill>
              </a:rPr>
              <a:t>sequence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08061" y="1884576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24700" y="289341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75277" y="418126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169" y="2662176"/>
            <a:ext cx="671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item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124700" y="445797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5411" y="404478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7124700" y="385472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21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382005" cy="3928177"/>
          </a:xfrm>
        </p:spPr>
        <p:txBody>
          <a:bodyPr>
            <a:normAutofit/>
          </a:bodyPr>
          <a:lstStyle/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00B0F0"/>
                </a:solidFill>
              </a:rPr>
              <a:t>while</a:t>
            </a:r>
            <a:r>
              <a:rPr lang="en-US" sz="2000" dirty="0"/>
              <a:t>’ loop execution flow: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" name="Diamond 5"/>
          <p:cNvSpPr/>
          <p:nvPr/>
        </p:nvSpPr>
        <p:spPr>
          <a:xfrm>
            <a:off x="6477000" y="1561483"/>
            <a:ext cx="1295400" cy="12192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Test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the </a:t>
            </a:r>
            <a:r>
              <a:rPr lang="en-US" sz="900" i="1" dirty="0">
                <a:solidFill>
                  <a:schemeClr val="accent6"/>
                </a:solidFill>
              </a:rPr>
              <a:t>condition</a:t>
            </a:r>
            <a:endParaRPr lang="en-US" sz="900" b="1" i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24700" y="278068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7000" y="3237883"/>
            <a:ext cx="1295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Body of while</a:t>
            </a:r>
          </a:p>
        </p:txBody>
      </p: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7772400" y="21710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0"/>
          </p:cNvCxnSpPr>
          <p:nvPr/>
        </p:nvCxnSpPr>
        <p:spPr>
          <a:xfrm>
            <a:off x="8191500" y="2174694"/>
            <a:ext cx="11789" cy="2144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8050889" y="4319371"/>
            <a:ext cx="304800" cy="262729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1" idx="1"/>
          </p:cNvCxnSpPr>
          <p:nvPr/>
        </p:nvCxnSpPr>
        <p:spPr>
          <a:xfrm flipH="1">
            <a:off x="6057900" y="3542683"/>
            <a:ext cx="419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57900" y="2171083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6057900" y="217108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24700" y="1343524"/>
            <a:ext cx="0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477000" y="695900"/>
            <a:ext cx="1295400" cy="6515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Start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8061" y="1877336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4700" y="2886172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5277" y="417402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Exit Loop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9169" y="2654936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Next iteration</a:t>
            </a:r>
          </a:p>
          <a:p>
            <a:r>
              <a:rPr lang="en-US" sz="900" dirty="0"/>
              <a:t>Or</a:t>
            </a:r>
          </a:p>
          <a:p>
            <a:r>
              <a:rPr lang="en-US" sz="900" dirty="0"/>
              <a:t>continue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8" y="1265709"/>
            <a:ext cx="4685489" cy="3185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7124700" y="4450735"/>
            <a:ext cx="926189" cy="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5411" y="403754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break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124700" y="3847483"/>
            <a:ext cx="0" cy="610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7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BF-EBCD-0F4F-92CA-43B6A0E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826D-6BD8-D444-9842-BF3724B33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Put a multi-word string into a variable(e.g. “All good things must end”). Use material from strings, sequences, and loops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in the opposite order. (e.g. “end must things good All”)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all of the words backwards, but in the original order (e.g. “</a:t>
            </a:r>
            <a:r>
              <a:rPr lang="en-US" dirty="0" err="1"/>
              <a:t>llA</a:t>
            </a:r>
            <a:r>
              <a:rPr lang="en-US" dirty="0"/>
              <a:t> </a:t>
            </a:r>
            <a:r>
              <a:rPr lang="en-US" dirty="0" err="1"/>
              <a:t>doog</a:t>
            </a:r>
            <a:r>
              <a:rPr lang="en-US" dirty="0"/>
              <a:t> </a:t>
            </a:r>
            <a:r>
              <a:rPr lang="en-US" dirty="0" err="1"/>
              <a:t>sgniht</a:t>
            </a:r>
            <a:r>
              <a:rPr lang="en-US" dirty="0"/>
              <a:t> </a:t>
            </a:r>
            <a:r>
              <a:rPr lang="en-US" dirty="0" err="1"/>
              <a:t>tsum</a:t>
            </a:r>
            <a:r>
              <a:rPr lang="en-US" dirty="0"/>
              <a:t> </a:t>
            </a:r>
            <a:r>
              <a:rPr lang="en-US" dirty="0" err="1"/>
              <a:t>dne</a:t>
            </a:r>
            <a:r>
              <a:rPr lang="en-US" dirty="0"/>
              <a:t>”)</a:t>
            </a:r>
          </a:p>
          <a:p>
            <a:r>
              <a:rPr lang="en-US" dirty="0"/>
              <a:t>If you have time, you can think of different ways of solving the problem or ensure that the words output as a single string rather than a list </a:t>
            </a:r>
            <a:r>
              <a:rPr lang="en-US"/>
              <a:t>of words.</a:t>
            </a:r>
          </a:p>
        </p:txBody>
      </p:sp>
    </p:spTree>
    <p:extLst>
      <p:ext uri="{BB962C8B-B14F-4D97-AF65-F5344CB8AC3E}">
        <p14:creationId xmlns:p14="http://schemas.microsoft.com/office/powerpoint/2010/main" val="2092655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6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/>
              <a:t>Features &amp; Applications of Python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Using Python Interpreter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Variable &amp; Datatypes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Conditional Statement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Loops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600" dirty="0"/>
              <a:t>Write a Python Script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8" y="853372"/>
            <a:ext cx="8001001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First of all we have to use an editor (or IDE) for your development. The write down the Python codes inside a new file and save the file with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extension in your project directory.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Python uses </a:t>
            </a:r>
            <a:r>
              <a:rPr lang="en-US" sz="2000" i="1" dirty="0">
                <a:solidFill>
                  <a:srgbClr val="00B0F0"/>
                </a:solidFill>
              </a:rPr>
              <a:t>.</a:t>
            </a:r>
            <a:r>
              <a:rPr lang="en-US" sz="2000" i="1" dirty="0" err="1">
                <a:solidFill>
                  <a:srgbClr val="00B0F0"/>
                </a:solidFill>
              </a:rPr>
              <a:t>py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as the extension for the script files.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chemeClr val="bg1"/>
                </a:solidFill>
              </a:rPr>
              <a:t>To execute the script, open the windows command prompt, change directory to the directory where the script file is saved (or use the full path), use ‘</a:t>
            </a:r>
            <a:r>
              <a:rPr lang="en-US" sz="2000" dirty="0">
                <a:solidFill>
                  <a:srgbClr val="00B0F0"/>
                </a:solidFill>
              </a:rPr>
              <a:t>python</a:t>
            </a:r>
            <a:r>
              <a:rPr lang="en-US" sz="2000" dirty="0">
                <a:solidFill>
                  <a:schemeClr val="bg1"/>
                </a:solidFill>
              </a:rPr>
              <a:t>’ give a blank space and mention the name of the script-file. Press enter.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Syntax: 		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script-file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Example:	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D:\myproject\hello.py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anose="05040102010807070707" pitchFamily="18" charset="2"/>
              </a:rPr>
              <a:t>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4343401" cy="3928177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1800" dirty="0"/>
              <a:t>When we execute a Python script, Python interpreter will first compile the code and create a </a:t>
            </a:r>
            <a:r>
              <a:rPr lang="en-US" sz="1800" dirty="0">
                <a:hlinkClick r:id="rId4"/>
              </a:rPr>
              <a:t>bytecode</a:t>
            </a:r>
            <a:r>
              <a:rPr lang="en-US" sz="1800" dirty="0"/>
              <a:t> before it starts the execution of the program.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Execution of a Python program means execution of the bytecode on the </a:t>
            </a:r>
            <a:r>
              <a:rPr lang="en-US" sz="1800" i="1" dirty="0">
                <a:solidFill>
                  <a:srgbClr val="00B0F0"/>
                </a:solidFill>
              </a:rPr>
              <a:t>Python Virtual Machine </a:t>
            </a:r>
            <a:r>
              <a:rPr lang="en-US" sz="1800" dirty="0"/>
              <a:t>(PVM). 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1800" dirty="0"/>
              <a:t>Every time a Python script is executed, bytecode is created. If a Python script is imported as a module, the bytecode will be stored in the corresponding </a:t>
            </a:r>
            <a:r>
              <a:rPr lang="en-US" sz="1800" i="1" dirty="0">
                <a:solidFill>
                  <a:srgbClr val="00B0F0"/>
                </a:solidFill>
              </a:rPr>
              <a:t>.</a:t>
            </a:r>
            <a:r>
              <a:rPr lang="en-US" sz="1800" i="1" dirty="0" err="1">
                <a:solidFill>
                  <a:srgbClr val="00B0F0"/>
                </a:solidFill>
              </a:rPr>
              <a:t>pyc</a:t>
            </a:r>
            <a:r>
              <a:rPr lang="en-US" sz="1800" i="1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Script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4748015"/>
              </p:ext>
            </p:extLst>
          </p:nvPr>
        </p:nvGraphicFramePr>
        <p:xfrm>
          <a:off x="4952999" y="1352550"/>
          <a:ext cx="3810003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17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/>
              <a:t>Indranil Paul (424241)</a:t>
            </a:r>
          </a:p>
          <a:p>
            <a:r>
              <a:rPr lang="en-US" sz="1400" dirty="0"/>
              <a:t>Python Developer</a:t>
            </a:r>
          </a:p>
          <a:p>
            <a:r>
              <a:rPr lang="en-US" sz="1400" dirty="0"/>
              <a:t>Banking &amp; Financial Services | WMC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7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Applications of Python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7239478"/>
              </p:ext>
            </p:extLst>
          </p:nvPr>
        </p:nvGraphicFramePr>
        <p:xfrm>
          <a:off x="457200" y="784338"/>
          <a:ext cx="35052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0239765"/>
              </p:ext>
            </p:extLst>
          </p:nvPr>
        </p:nvGraphicFramePr>
        <p:xfrm>
          <a:off x="4415772" y="816890"/>
          <a:ext cx="4347230" cy="4001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r>
              <a:rPr lang="en-US" sz="2600" dirty="0"/>
              <a:t>Open via Windows command prompt:</a:t>
            </a:r>
          </a:p>
          <a:p>
            <a:r>
              <a:rPr lang="en-US" sz="2600" dirty="0"/>
              <a:t>Open Windows command prompt, type ‘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en-US" sz="2600" dirty="0"/>
              <a:t>’ &amp; press </a:t>
            </a: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</a:rPr>
              <a:t>Enter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6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pPr marL="342900" indent="-342900">
              <a:buBlip>
                <a:blip r:embed="rId3"/>
              </a:buBlip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Interpreter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88" y="2038350"/>
            <a:ext cx="5651363" cy="25907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6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21073</TotalTime>
  <Words>2459</Words>
  <Application>Microsoft Macintosh PowerPoint</Application>
  <PresentationFormat>On-screen Show (16:9)</PresentationFormat>
  <Paragraphs>404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Wingdings 3</vt:lpstr>
      <vt:lpstr>Academy LCD Compliant Template</vt:lpstr>
      <vt:lpstr>PowerPoint Presentation</vt:lpstr>
      <vt:lpstr>The Zen of Python</vt:lpstr>
      <vt:lpstr>Terminal Objectives</vt:lpstr>
      <vt:lpstr>Why Python?</vt:lpstr>
      <vt:lpstr>Topics to Cover</vt:lpstr>
      <vt:lpstr>PowerPoint Presentation</vt:lpstr>
      <vt:lpstr>Features &amp; Applications of Python</vt:lpstr>
      <vt:lpstr>PowerPoint Presentation</vt:lpstr>
      <vt:lpstr>Using Python Interpreter</vt:lpstr>
      <vt:lpstr>Using Python Interpreter</vt:lpstr>
      <vt:lpstr>PowerPoint Presentation</vt:lpstr>
      <vt:lpstr>Variables &amp; Datatypes</vt:lpstr>
      <vt:lpstr>Identifiers</vt:lpstr>
      <vt:lpstr>Variable &amp; Datatypes</vt:lpstr>
      <vt:lpstr>Variable &amp; Datatypes</vt:lpstr>
      <vt:lpstr>Variable &amp; Datatypes</vt:lpstr>
      <vt:lpstr>Numeric Types</vt:lpstr>
      <vt:lpstr>Boolean</vt:lpstr>
      <vt:lpstr>Strings</vt:lpstr>
      <vt:lpstr>Strings</vt:lpstr>
      <vt:lpstr>Strings</vt:lpstr>
      <vt:lpstr>Strings</vt:lpstr>
      <vt:lpstr>Strings</vt:lpstr>
      <vt:lpstr>String Methods</vt:lpstr>
      <vt:lpstr>String Challenges</vt:lpstr>
      <vt:lpstr>Sequences</vt:lpstr>
      <vt:lpstr>Ranges</vt:lpstr>
      <vt:lpstr>Lists</vt:lpstr>
      <vt:lpstr>Variable &amp; Datatypes</vt:lpstr>
      <vt:lpstr>Variable &amp; Datatypes</vt:lpstr>
      <vt:lpstr>Tuples</vt:lpstr>
      <vt:lpstr>Tuples</vt:lpstr>
      <vt:lpstr>Tuples</vt:lpstr>
      <vt:lpstr>Sets</vt:lpstr>
      <vt:lpstr>FrozenSet</vt:lpstr>
      <vt:lpstr>Sets</vt:lpstr>
      <vt:lpstr>Dictionaries</vt:lpstr>
      <vt:lpstr>Variable &amp; Datatypes</vt:lpstr>
      <vt:lpstr>Conversion/Constructor methods</vt:lpstr>
      <vt:lpstr>PowerPoint Presentation</vt:lpstr>
      <vt:lpstr>Conditional Statement</vt:lpstr>
      <vt:lpstr>Conditional Statement</vt:lpstr>
      <vt:lpstr>PowerPoint Presentation</vt:lpstr>
      <vt:lpstr>Loops</vt:lpstr>
      <vt:lpstr>Loops</vt:lpstr>
      <vt:lpstr>Loops</vt:lpstr>
      <vt:lpstr>Loops</vt:lpstr>
      <vt:lpstr>Challenge</vt:lpstr>
      <vt:lpstr>PowerPoint Presentation</vt:lpstr>
      <vt:lpstr>Write a Python Script</vt:lpstr>
      <vt:lpstr>Write a Python Script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Gaffney, Michael (Cognizant)</cp:lastModifiedBy>
  <cp:revision>557</cp:revision>
  <dcterms:created xsi:type="dcterms:W3CDTF">2017-03-29T15:02:08Z</dcterms:created>
  <dcterms:modified xsi:type="dcterms:W3CDTF">2020-06-10T12:14:54Z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