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2" r:id="rId7"/>
    <p:sldId id="263" r:id="rId8"/>
    <p:sldId id="264" r:id="rId9"/>
    <p:sldId id="265" r:id="rId10"/>
    <p:sldId id="260" r:id="rId11"/>
    <p:sldId id="261" r:id="rId12"/>
    <p:sldId id="266" r:id="rId13"/>
    <p:sldId id="267" r:id="rId14"/>
    <p:sldId id="268" r:id="rId15"/>
    <p:sldId id="270" r:id="rId16"/>
    <p:sldId id="271" r:id="rId17"/>
    <p:sldId id="283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/>
    <p:restoredTop sz="92292"/>
  </p:normalViewPr>
  <p:slideViewPr>
    <p:cSldViewPr snapToGrid="0" snapToObjects="1">
      <p:cViewPr varScale="1">
        <p:scale>
          <a:sx n="112" d="100"/>
          <a:sy n="112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5DD018-0DA4-5549-8B03-00140AFAAB6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038DD2E-AD51-244F-8102-D087FCB8EAF2}">
      <dgm:prSet phldrT="[Text]"/>
      <dgm:spPr/>
      <dgm:t>
        <a:bodyPr/>
        <a:lstStyle/>
        <a:p>
          <a:r>
            <a:rPr lang="en-US" dirty="0"/>
            <a:t>User code</a:t>
          </a:r>
        </a:p>
      </dgm:t>
    </dgm:pt>
    <dgm:pt modelId="{0020E696-3445-7C45-8FDF-915A74A78A2C}" type="parTrans" cxnId="{C1C00927-8DA2-4049-BC28-8E3C5BC56F5D}">
      <dgm:prSet/>
      <dgm:spPr/>
    </dgm:pt>
    <dgm:pt modelId="{F4A28F24-F14E-AE40-9E87-BAF54CDBCFED}" type="sibTrans" cxnId="{C1C00927-8DA2-4049-BC28-8E3C5BC56F5D}">
      <dgm:prSet/>
      <dgm:spPr/>
      <dgm:t>
        <a:bodyPr/>
        <a:lstStyle/>
        <a:p>
          <a:endParaRPr lang="en-US"/>
        </a:p>
      </dgm:t>
    </dgm:pt>
    <dgm:pt modelId="{7C7FE774-7D94-144F-B885-9658CEA267E5}">
      <dgm:prSet phldrT="[Text]"/>
      <dgm:spPr/>
      <dgm:t>
        <a:bodyPr/>
        <a:lstStyle/>
        <a:p>
          <a:r>
            <a:rPr lang="en-US" dirty="0"/>
            <a:t>Language-specific Selenium libraries</a:t>
          </a:r>
        </a:p>
      </dgm:t>
    </dgm:pt>
    <dgm:pt modelId="{77B9C1C9-6CC0-9D4B-89F6-E905FBCFFB45}" type="parTrans" cxnId="{68F842E6-292D-D44A-B56E-3C0E4890903D}">
      <dgm:prSet/>
      <dgm:spPr/>
    </dgm:pt>
    <dgm:pt modelId="{ACDF13C1-6153-F841-8581-54B2B03E7333}" type="sibTrans" cxnId="{68F842E6-292D-D44A-B56E-3C0E4890903D}">
      <dgm:prSet/>
      <dgm:spPr/>
      <dgm:t>
        <a:bodyPr/>
        <a:lstStyle/>
        <a:p>
          <a:endParaRPr lang="en-US"/>
        </a:p>
      </dgm:t>
    </dgm:pt>
    <dgm:pt modelId="{129D282C-2DB0-5F47-B611-8D61D2DC137B}">
      <dgm:prSet phldrT="[Text]"/>
      <dgm:spPr/>
      <dgm:t>
        <a:bodyPr/>
        <a:lstStyle/>
        <a:p>
          <a:r>
            <a:rPr lang="en-US" dirty="0"/>
            <a:t>Browser-specific web driver</a:t>
          </a:r>
        </a:p>
      </dgm:t>
    </dgm:pt>
    <dgm:pt modelId="{4A2D7546-5997-8D42-B584-8A581E877C5F}" type="parTrans" cxnId="{E315864B-6EDB-7142-8370-1A15FE64F76D}">
      <dgm:prSet/>
      <dgm:spPr/>
    </dgm:pt>
    <dgm:pt modelId="{4EB4643A-3545-5341-AEA7-E64605B1AE7C}" type="sibTrans" cxnId="{E315864B-6EDB-7142-8370-1A15FE64F76D}">
      <dgm:prSet/>
      <dgm:spPr/>
      <dgm:t>
        <a:bodyPr/>
        <a:lstStyle/>
        <a:p>
          <a:endParaRPr lang="en-US"/>
        </a:p>
      </dgm:t>
    </dgm:pt>
    <dgm:pt modelId="{D4EEAE61-3235-8340-ABF6-D3F96F169D34}">
      <dgm:prSet phldrT="[Text]"/>
      <dgm:spPr/>
      <dgm:t>
        <a:bodyPr/>
        <a:lstStyle/>
        <a:p>
          <a:r>
            <a:rPr lang="en-US" dirty="0"/>
            <a:t>Website</a:t>
          </a:r>
        </a:p>
      </dgm:t>
    </dgm:pt>
    <dgm:pt modelId="{3C221D25-6880-E241-8F5C-492627F1800A}" type="parTrans" cxnId="{03A5232D-E63D-8448-BDE1-C04AF9E94680}">
      <dgm:prSet/>
      <dgm:spPr/>
    </dgm:pt>
    <dgm:pt modelId="{B184AFA9-FEF1-D547-AFE0-AF2029C5BDFB}" type="sibTrans" cxnId="{03A5232D-E63D-8448-BDE1-C04AF9E94680}">
      <dgm:prSet/>
      <dgm:spPr/>
    </dgm:pt>
    <dgm:pt modelId="{44ED80F7-AD62-1642-9F71-034D4C46D515}">
      <dgm:prSet phldrT="[Text]"/>
      <dgm:spPr/>
      <dgm:t>
        <a:bodyPr/>
        <a:lstStyle/>
        <a:p>
          <a:r>
            <a:rPr lang="en-US" dirty="0"/>
            <a:t>Java</a:t>
          </a:r>
        </a:p>
      </dgm:t>
    </dgm:pt>
    <dgm:pt modelId="{9D0BB845-1F8A-5F4C-AA66-6893C2669D1E}" type="parTrans" cxnId="{1113CD54-6150-604D-B7F4-2AF0DD0A8505}">
      <dgm:prSet/>
      <dgm:spPr/>
    </dgm:pt>
    <dgm:pt modelId="{BE84C0E7-31AD-2540-8747-899B83618FC7}" type="sibTrans" cxnId="{1113CD54-6150-604D-B7F4-2AF0DD0A8505}">
      <dgm:prSet/>
      <dgm:spPr/>
      <dgm:t>
        <a:bodyPr/>
        <a:lstStyle/>
        <a:p>
          <a:endParaRPr lang="en-US"/>
        </a:p>
      </dgm:t>
    </dgm:pt>
    <dgm:pt modelId="{9EFCF854-5FD9-1B41-8643-1C94AF53B630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C12A60E9-F314-524D-9033-4FCEF926EF11}" type="parTrans" cxnId="{FB0FCA07-4BF4-9143-BF84-DCBD8FDB43D0}">
      <dgm:prSet/>
      <dgm:spPr/>
    </dgm:pt>
    <dgm:pt modelId="{7A746A68-E177-AC45-9FFA-89B23C701283}" type="sibTrans" cxnId="{FB0FCA07-4BF4-9143-BF84-DCBD8FDB43D0}">
      <dgm:prSet/>
      <dgm:spPr/>
    </dgm:pt>
    <dgm:pt modelId="{8161710E-BBBE-AD4B-9255-CECD1645A22F}">
      <dgm:prSet phldrT="[Text]"/>
      <dgm:spPr/>
      <dgm:t>
        <a:bodyPr/>
        <a:lstStyle/>
        <a:p>
          <a:r>
            <a:rPr lang="en-US" dirty="0"/>
            <a:t>C#</a:t>
          </a:r>
        </a:p>
      </dgm:t>
    </dgm:pt>
    <dgm:pt modelId="{2BF603B8-7629-854C-8C6F-9B051E31A2DA}" type="parTrans" cxnId="{D26A0FF6-EF9F-094E-A9FE-90CE4469349D}">
      <dgm:prSet/>
      <dgm:spPr/>
    </dgm:pt>
    <dgm:pt modelId="{109BE961-7996-8B49-81AE-D116C63D43FE}" type="sibTrans" cxnId="{D26A0FF6-EF9F-094E-A9FE-90CE4469349D}">
      <dgm:prSet/>
      <dgm:spPr/>
    </dgm:pt>
    <dgm:pt modelId="{CF6A5880-AFA5-3049-AB8A-56BB47AC564D}">
      <dgm:prSet phldrT="[Text]"/>
      <dgm:spPr/>
      <dgm:t>
        <a:bodyPr/>
        <a:lstStyle/>
        <a:p>
          <a:r>
            <a:rPr lang="en-US" dirty="0"/>
            <a:t>Ruby</a:t>
          </a:r>
        </a:p>
      </dgm:t>
    </dgm:pt>
    <dgm:pt modelId="{6A1B9BAC-AEE2-F74F-B72B-A52D244F92EA}" type="parTrans" cxnId="{383B63A9-A130-684D-A6BC-31282B43171B}">
      <dgm:prSet/>
      <dgm:spPr/>
    </dgm:pt>
    <dgm:pt modelId="{B058936B-2A7E-9B4D-B93D-FFE89F2C6B2B}" type="sibTrans" cxnId="{383B63A9-A130-684D-A6BC-31282B43171B}">
      <dgm:prSet/>
      <dgm:spPr/>
    </dgm:pt>
    <dgm:pt modelId="{DDF8B8E4-A7E8-B841-9C60-9BE1D19FF5A2}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79B48C78-266F-9B44-90A6-B89DDCEC5B4C}" type="parTrans" cxnId="{25B77EB2-8661-A14D-9246-C8DA2B012238}">
      <dgm:prSet/>
      <dgm:spPr/>
    </dgm:pt>
    <dgm:pt modelId="{119C4932-4077-1741-B226-804509C22F90}" type="sibTrans" cxnId="{25B77EB2-8661-A14D-9246-C8DA2B012238}">
      <dgm:prSet/>
      <dgm:spPr/>
    </dgm:pt>
    <dgm:pt modelId="{A9D12F13-CC63-884B-9F70-BDFF2C8A7F52}" type="pres">
      <dgm:prSet presAssocID="{5D5DD018-0DA4-5549-8B03-00140AFAAB64}" presName="Name0" presStyleCnt="0">
        <dgm:presLayoutVars>
          <dgm:dir/>
          <dgm:resizeHandles val="exact"/>
        </dgm:presLayoutVars>
      </dgm:prSet>
      <dgm:spPr/>
    </dgm:pt>
    <dgm:pt modelId="{8322F4BD-7A97-5143-A0D8-D97094DCF334}" type="pres">
      <dgm:prSet presAssocID="{3038DD2E-AD51-244F-8102-D087FCB8EAF2}" presName="node" presStyleLbl="node1" presStyleIdx="0" presStyleCnt="4">
        <dgm:presLayoutVars>
          <dgm:bulletEnabled val="1"/>
        </dgm:presLayoutVars>
      </dgm:prSet>
      <dgm:spPr/>
    </dgm:pt>
    <dgm:pt modelId="{A75D55F1-28FC-D346-A0F3-2F8061607A63}" type="pres">
      <dgm:prSet presAssocID="{F4A28F24-F14E-AE40-9E87-BAF54CDBCFED}" presName="sibTrans" presStyleLbl="sibTrans2D1" presStyleIdx="0" presStyleCnt="3"/>
      <dgm:spPr/>
    </dgm:pt>
    <dgm:pt modelId="{E0017DB5-6FD9-E946-93E8-2E58B40ADEC1}" type="pres">
      <dgm:prSet presAssocID="{F4A28F24-F14E-AE40-9E87-BAF54CDBCFED}" presName="connectorText" presStyleLbl="sibTrans2D1" presStyleIdx="0" presStyleCnt="3"/>
      <dgm:spPr/>
    </dgm:pt>
    <dgm:pt modelId="{D681CA20-429D-0D40-91E9-ED195ADB0D4E}" type="pres">
      <dgm:prSet presAssocID="{7C7FE774-7D94-144F-B885-9658CEA267E5}" presName="node" presStyleLbl="node1" presStyleIdx="1" presStyleCnt="4">
        <dgm:presLayoutVars>
          <dgm:bulletEnabled val="1"/>
        </dgm:presLayoutVars>
      </dgm:prSet>
      <dgm:spPr/>
    </dgm:pt>
    <dgm:pt modelId="{5E00BB11-7954-2D49-8C30-9B52512C721B}" type="pres">
      <dgm:prSet presAssocID="{ACDF13C1-6153-F841-8581-54B2B03E7333}" presName="sibTrans" presStyleLbl="sibTrans2D1" presStyleIdx="1" presStyleCnt="3"/>
      <dgm:spPr/>
    </dgm:pt>
    <dgm:pt modelId="{7B9D8A98-37BE-DC4D-978C-F241E40097E1}" type="pres">
      <dgm:prSet presAssocID="{ACDF13C1-6153-F841-8581-54B2B03E7333}" presName="connectorText" presStyleLbl="sibTrans2D1" presStyleIdx="1" presStyleCnt="3"/>
      <dgm:spPr/>
    </dgm:pt>
    <dgm:pt modelId="{5547A92E-DAE2-A742-AE0E-DFCA26D19FCF}" type="pres">
      <dgm:prSet presAssocID="{129D282C-2DB0-5F47-B611-8D61D2DC137B}" presName="node" presStyleLbl="node1" presStyleIdx="2" presStyleCnt="4">
        <dgm:presLayoutVars>
          <dgm:bulletEnabled val="1"/>
        </dgm:presLayoutVars>
      </dgm:prSet>
      <dgm:spPr/>
    </dgm:pt>
    <dgm:pt modelId="{D2B3CB1B-454A-D245-9370-6F7331F0F6F8}" type="pres">
      <dgm:prSet presAssocID="{4EB4643A-3545-5341-AEA7-E64605B1AE7C}" presName="sibTrans" presStyleLbl="sibTrans2D1" presStyleIdx="2" presStyleCnt="3"/>
      <dgm:spPr/>
    </dgm:pt>
    <dgm:pt modelId="{86406E7C-5791-A546-8A0A-50EFFE9ABBC9}" type="pres">
      <dgm:prSet presAssocID="{4EB4643A-3545-5341-AEA7-E64605B1AE7C}" presName="connectorText" presStyleLbl="sibTrans2D1" presStyleIdx="2" presStyleCnt="3"/>
      <dgm:spPr/>
    </dgm:pt>
    <dgm:pt modelId="{81BA7378-16A1-C849-BDEE-6F5564518296}" type="pres">
      <dgm:prSet presAssocID="{D4EEAE61-3235-8340-ABF6-D3F96F169D34}" presName="node" presStyleLbl="node1" presStyleIdx="3" presStyleCnt="4">
        <dgm:presLayoutVars>
          <dgm:bulletEnabled val="1"/>
        </dgm:presLayoutVars>
      </dgm:prSet>
      <dgm:spPr/>
    </dgm:pt>
  </dgm:ptLst>
  <dgm:cxnLst>
    <dgm:cxn modelId="{FB0FCA07-4BF4-9143-BF84-DCBD8FDB43D0}" srcId="{3038DD2E-AD51-244F-8102-D087FCB8EAF2}" destId="{9EFCF854-5FD9-1B41-8643-1C94AF53B630}" srcOrd="1" destOrd="0" parTransId="{C12A60E9-F314-524D-9033-4FCEF926EF11}" sibTransId="{7A746A68-E177-AC45-9FFA-89B23C701283}"/>
    <dgm:cxn modelId="{29ABD81D-71DD-674B-855D-5B7CC4422121}" type="presOf" srcId="{5D5DD018-0DA4-5549-8B03-00140AFAAB64}" destId="{A9D12F13-CC63-884B-9F70-BDFF2C8A7F52}" srcOrd="0" destOrd="0" presId="urn:microsoft.com/office/officeart/2005/8/layout/process1"/>
    <dgm:cxn modelId="{C1C00927-8DA2-4049-BC28-8E3C5BC56F5D}" srcId="{5D5DD018-0DA4-5549-8B03-00140AFAAB64}" destId="{3038DD2E-AD51-244F-8102-D087FCB8EAF2}" srcOrd="0" destOrd="0" parTransId="{0020E696-3445-7C45-8FDF-915A74A78A2C}" sibTransId="{F4A28F24-F14E-AE40-9E87-BAF54CDBCFED}"/>
    <dgm:cxn modelId="{03A5232D-E63D-8448-BDE1-C04AF9E94680}" srcId="{5D5DD018-0DA4-5549-8B03-00140AFAAB64}" destId="{D4EEAE61-3235-8340-ABF6-D3F96F169D34}" srcOrd="3" destOrd="0" parTransId="{3C221D25-6880-E241-8F5C-492627F1800A}" sibTransId="{B184AFA9-FEF1-D547-AFE0-AF2029C5BDFB}"/>
    <dgm:cxn modelId="{882C9338-013F-2F42-9797-A799B83FFBFA}" type="presOf" srcId="{44ED80F7-AD62-1642-9F71-034D4C46D515}" destId="{8322F4BD-7A97-5143-A0D8-D97094DCF334}" srcOrd="0" destOrd="1" presId="urn:microsoft.com/office/officeart/2005/8/layout/process1"/>
    <dgm:cxn modelId="{DBD00946-8D61-2442-8F70-09DB4860FCE8}" type="presOf" srcId="{DDF8B8E4-A7E8-B841-9C60-9BE1D19FF5A2}" destId="{8322F4BD-7A97-5143-A0D8-D97094DCF334}" srcOrd="0" destOrd="5" presId="urn:microsoft.com/office/officeart/2005/8/layout/process1"/>
    <dgm:cxn modelId="{3E9B3A46-1CDB-4046-92BA-E2F3AAD40BD6}" type="presOf" srcId="{4EB4643A-3545-5341-AEA7-E64605B1AE7C}" destId="{86406E7C-5791-A546-8A0A-50EFFE9ABBC9}" srcOrd="1" destOrd="0" presId="urn:microsoft.com/office/officeart/2005/8/layout/process1"/>
    <dgm:cxn modelId="{E315864B-6EDB-7142-8370-1A15FE64F76D}" srcId="{5D5DD018-0DA4-5549-8B03-00140AFAAB64}" destId="{129D282C-2DB0-5F47-B611-8D61D2DC137B}" srcOrd="2" destOrd="0" parTransId="{4A2D7546-5997-8D42-B584-8A581E877C5F}" sibTransId="{4EB4643A-3545-5341-AEA7-E64605B1AE7C}"/>
    <dgm:cxn modelId="{320D1650-67F0-FA40-9115-76018009CFB6}" type="presOf" srcId="{D4EEAE61-3235-8340-ABF6-D3F96F169D34}" destId="{81BA7378-16A1-C849-BDEE-6F5564518296}" srcOrd="0" destOrd="0" presId="urn:microsoft.com/office/officeart/2005/8/layout/process1"/>
    <dgm:cxn modelId="{1113CD54-6150-604D-B7F4-2AF0DD0A8505}" srcId="{3038DD2E-AD51-244F-8102-D087FCB8EAF2}" destId="{44ED80F7-AD62-1642-9F71-034D4C46D515}" srcOrd="0" destOrd="0" parTransId="{9D0BB845-1F8A-5F4C-AA66-6893C2669D1E}" sibTransId="{BE84C0E7-31AD-2540-8747-899B83618FC7}"/>
    <dgm:cxn modelId="{DF5B107A-C350-8E4C-B6C8-22AE66ADCC9C}" type="presOf" srcId="{7C7FE774-7D94-144F-B885-9658CEA267E5}" destId="{D681CA20-429D-0D40-91E9-ED195ADB0D4E}" srcOrd="0" destOrd="0" presId="urn:microsoft.com/office/officeart/2005/8/layout/process1"/>
    <dgm:cxn modelId="{74934D9D-BC06-4A4F-B48C-1E98B13688AC}" type="presOf" srcId="{CF6A5880-AFA5-3049-AB8A-56BB47AC564D}" destId="{8322F4BD-7A97-5143-A0D8-D97094DCF334}" srcOrd="0" destOrd="4" presId="urn:microsoft.com/office/officeart/2005/8/layout/process1"/>
    <dgm:cxn modelId="{383B63A9-A130-684D-A6BC-31282B43171B}" srcId="{3038DD2E-AD51-244F-8102-D087FCB8EAF2}" destId="{CF6A5880-AFA5-3049-AB8A-56BB47AC564D}" srcOrd="3" destOrd="0" parTransId="{6A1B9BAC-AEE2-F74F-B72B-A52D244F92EA}" sibTransId="{B058936B-2A7E-9B4D-B93D-FFE89F2C6B2B}"/>
    <dgm:cxn modelId="{5B3686A9-A898-FC4A-8322-32C1879F398A}" type="presOf" srcId="{F4A28F24-F14E-AE40-9E87-BAF54CDBCFED}" destId="{E0017DB5-6FD9-E946-93E8-2E58B40ADEC1}" srcOrd="1" destOrd="0" presId="urn:microsoft.com/office/officeart/2005/8/layout/process1"/>
    <dgm:cxn modelId="{25B77EB2-8661-A14D-9246-C8DA2B012238}" srcId="{3038DD2E-AD51-244F-8102-D087FCB8EAF2}" destId="{DDF8B8E4-A7E8-B841-9C60-9BE1D19FF5A2}" srcOrd="4" destOrd="0" parTransId="{79B48C78-266F-9B44-90A6-B89DDCEC5B4C}" sibTransId="{119C4932-4077-1741-B226-804509C22F90}"/>
    <dgm:cxn modelId="{9842C0BF-D6C6-0347-B700-DF288E929B9D}" type="presOf" srcId="{9EFCF854-5FD9-1B41-8643-1C94AF53B630}" destId="{8322F4BD-7A97-5143-A0D8-D97094DCF334}" srcOrd="0" destOrd="2" presId="urn:microsoft.com/office/officeart/2005/8/layout/process1"/>
    <dgm:cxn modelId="{C48937C7-70DD-B143-92EE-C5457CF45531}" type="presOf" srcId="{ACDF13C1-6153-F841-8581-54B2B03E7333}" destId="{5E00BB11-7954-2D49-8C30-9B52512C721B}" srcOrd="0" destOrd="0" presId="urn:microsoft.com/office/officeart/2005/8/layout/process1"/>
    <dgm:cxn modelId="{39E489CC-A42F-4A48-8DBD-0A394AAE54DA}" type="presOf" srcId="{8161710E-BBBE-AD4B-9255-CECD1645A22F}" destId="{8322F4BD-7A97-5143-A0D8-D97094DCF334}" srcOrd="0" destOrd="3" presId="urn:microsoft.com/office/officeart/2005/8/layout/process1"/>
    <dgm:cxn modelId="{CEBFA2DB-9A72-2D48-8A41-D9599AB374B5}" type="presOf" srcId="{F4A28F24-F14E-AE40-9E87-BAF54CDBCFED}" destId="{A75D55F1-28FC-D346-A0F3-2F8061607A63}" srcOrd="0" destOrd="0" presId="urn:microsoft.com/office/officeart/2005/8/layout/process1"/>
    <dgm:cxn modelId="{67BC43DC-DA69-3D42-A4A0-2485D545191A}" type="presOf" srcId="{4EB4643A-3545-5341-AEA7-E64605B1AE7C}" destId="{D2B3CB1B-454A-D245-9370-6F7331F0F6F8}" srcOrd="0" destOrd="0" presId="urn:microsoft.com/office/officeart/2005/8/layout/process1"/>
    <dgm:cxn modelId="{4E4C81DE-BB2E-A842-B02C-E0D63183EA0C}" type="presOf" srcId="{3038DD2E-AD51-244F-8102-D087FCB8EAF2}" destId="{8322F4BD-7A97-5143-A0D8-D97094DCF334}" srcOrd="0" destOrd="0" presId="urn:microsoft.com/office/officeart/2005/8/layout/process1"/>
    <dgm:cxn modelId="{49A1E4E1-929B-6A46-96D2-6956DB887748}" type="presOf" srcId="{129D282C-2DB0-5F47-B611-8D61D2DC137B}" destId="{5547A92E-DAE2-A742-AE0E-DFCA26D19FCF}" srcOrd="0" destOrd="0" presId="urn:microsoft.com/office/officeart/2005/8/layout/process1"/>
    <dgm:cxn modelId="{68F842E6-292D-D44A-B56E-3C0E4890903D}" srcId="{5D5DD018-0DA4-5549-8B03-00140AFAAB64}" destId="{7C7FE774-7D94-144F-B885-9658CEA267E5}" srcOrd="1" destOrd="0" parTransId="{77B9C1C9-6CC0-9D4B-89F6-E905FBCFFB45}" sibTransId="{ACDF13C1-6153-F841-8581-54B2B03E7333}"/>
    <dgm:cxn modelId="{CE14FDEE-90CC-9940-907C-493C2040529F}" type="presOf" srcId="{ACDF13C1-6153-F841-8581-54B2B03E7333}" destId="{7B9D8A98-37BE-DC4D-978C-F241E40097E1}" srcOrd="1" destOrd="0" presId="urn:microsoft.com/office/officeart/2005/8/layout/process1"/>
    <dgm:cxn modelId="{D26A0FF6-EF9F-094E-A9FE-90CE4469349D}" srcId="{3038DD2E-AD51-244F-8102-D087FCB8EAF2}" destId="{8161710E-BBBE-AD4B-9255-CECD1645A22F}" srcOrd="2" destOrd="0" parTransId="{2BF603B8-7629-854C-8C6F-9B051E31A2DA}" sibTransId="{109BE961-7996-8B49-81AE-D116C63D43FE}"/>
    <dgm:cxn modelId="{B1D1BE4B-C01E-4743-9826-5996432915DB}" type="presParOf" srcId="{A9D12F13-CC63-884B-9F70-BDFF2C8A7F52}" destId="{8322F4BD-7A97-5143-A0D8-D97094DCF334}" srcOrd="0" destOrd="0" presId="urn:microsoft.com/office/officeart/2005/8/layout/process1"/>
    <dgm:cxn modelId="{FE368548-B51E-D54A-A2B8-D7FA1047D975}" type="presParOf" srcId="{A9D12F13-CC63-884B-9F70-BDFF2C8A7F52}" destId="{A75D55F1-28FC-D346-A0F3-2F8061607A63}" srcOrd="1" destOrd="0" presId="urn:microsoft.com/office/officeart/2005/8/layout/process1"/>
    <dgm:cxn modelId="{D3C97D8F-DE42-C948-831B-48B1C9CBF3BF}" type="presParOf" srcId="{A75D55F1-28FC-D346-A0F3-2F8061607A63}" destId="{E0017DB5-6FD9-E946-93E8-2E58B40ADEC1}" srcOrd="0" destOrd="0" presId="urn:microsoft.com/office/officeart/2005/8/layout/process1"/>
    <dgm:cxn modelId="{ABC2F60C-C6B6-AC4C-9578-D6A064085206}" type="presParOf" srcId="{A9D12F13-CC63-884B-9F70-BDFF2C8A7F52}" destId="{D681CA20-429D-0D40-91E9-ED195ADB0D4E}" srcOrd="2" destOrd="0" presId="urn:microsoft.com/office/officeart/2005/8/layout/process1"/>
    <dgm:cxn modelId="{43044BED-47DD-4742-AEDD-061BA3982696}" type="presParOf" srcId="{A9D12F13-CC63-884B-9F70-BDFF2C8A7F52}" destId="{5E00BB11-7954-2D49-8C30-9B52512C721B}" srcOrd="3" destOrd="0" presId="urn:microsoft.com/office/officeart/2005/8/layout/process1"/>
    <dgm:cxn modelId="{24744447-F22A-5A44-A83D-21765CD3E33F}" type="presParOf" srcId="{5E00BB11-7954-2D49-8C30-9B52512C721B}" destId="{7B9D8A98-37BE-DC4D-978C-F241E40097E1}" srcOrd="0" destOrd="0" presId="urn:microsoft.com/office/officeart/2005/8/layout/process1"/>
    <dgm:cxn modelId="{0DC85D93-4E36-6044-AEF8-1BD94B3AA443}" type="presParOf" srcId="{A9D12F13-CC63-884B-9F70-BDFF2C8A7F52}" destId="{5547A92E-DAE2-A742-AE0E-DFCA26D19FCF}" srcOrd="4" destOrd="0" presId="urn:microsoft.com/office/officeart/2005/8/layout/process1"/>
    <dgm:cxn modelId="{9AD5CEF8-E98A-5141-B17D-AC3B18DF05F0}" type="presParOf" srcId="{A9D12F13-CC63-884B-9F70-BDFF2C8A7F52}" destId="{D2B3CB1B-454A-D245-9370-6F7331F0F6F8}" srcOrd="5" destOrd="0" presId="urn:microsoft.com/office/officeart/2005/8/layout/process1"/>
    <dgm:cxn modelId="{0BA5CAE8-4F5F-F94E-AE67-18101BF68C41}" type="presParOf" srcId="{D2B3CB1B-454A-D245-9370-6F7331F0F6F8}" destId="{86406E7C-5791-A546-8A0A-50EFFE9ABBC9}" srcOrd="0" destOrd="0" presId="urn:microsoft.com/office/officeart/2005/8/layout/process1"/>
    <dgm:cxn modelId="{EBCCDFA1-862C-0D46-AD1F-36917106CF33}" type="presParOf" srcId="{A9D12F13-CC63-884B-9F70-BDFF2C8A7F52}" destId="{81BA7378-16A1-C849-BDEE-6F556451829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2F4BD-7A97-5143-A0D8-D97094DCF334}">
      <dsp:nvSpPr>
        <dsp:cNvPr id="0" name=""/>
        <dsp:cNvSpPr/>
      </dsp:nvSpPr>
      <dsp:spPr>
        <a:xfrm>
          <a:off x="4911" y="1486015"/>
          <a:ext cx="2147341" cy="1650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code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Java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Python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C#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Ruby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JavaScript</a:t>
          </a:r>
        </a:p>
      </dsp:txBody>
      <dsp:txXfrm>
        <a:off x="53260" y="1534364"/>
        <a:ext cx="2050643" cy="1554071"/>
      </dsp:txXfrm>
    </dsp:sp>
    <dsp:sp modelId="{A75D55F1-28FC-D346-A0F3-2F8061607A63}">
      <dsp:nvSpPr>
        <dsp:cNvPr id="0" name=""/>
        <dsp:cNvSpPr/>
      </dsp:nvSpPr>
      <dsp:spPr>
        <a:xfrm>
          <a:off x="2366987" y="2045129"/>
          <a:ext cx="455236" cy="5325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66987" y="2151637"/>
        <a:ext cx="318665" cy="319524"/>
      </dsp:txXfrm>
    </dsp:sp>
    <dsp:sp modelId="{D681CA20-429D-0D40-91E9-ED195ADB0D4E}">
      <dsp:nvSpPr>
        <dsp:cNvPr id="0" name=""/>
        <dsp:cNvSpPr/>
      </dsp:nvSpPr>
      <dsp:spPr>
        <a:xfrm>
          <a:off x="3011189" y="1486015"/>
          <a:ext cx="2147341" cy="1650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Language-specific Selenium libraries</a:t>
          </a:r>
        </a:p>
      </dsp:txBody>
      <dsp:txXfrm>
        <a:off x="3059538" y="1534364"/>
        <a:ext cx="2050643" cy="1554071"/>
      </dsp:txXfrm>
    </dsp:sp>
    <dsp:sp modelId="{5E00BB11-7954-2D49-8C30-9B52512C721B}">
      <dsp:nvSpPr>
        <dsp:cNvPr id="0" name=""/>
        <dsp:cNvSpPr/>
      </dsp:nvSpPr>
      <dsp:spPr>
        <a:xfrm>
          <a:off x="5373265" y="2045129"/>
          <a:ext cx="455236" cy="5325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373265" y="2151637"/>
        <a:ext cx="318665" cy="319524"/>
      </dsp:txXfrm>
    </dsp:sp>
    <dsp:sp modelId="{5547A92E-DAE2-A742-AE0E-DFCA26D19FCF}">
      <dsp:nvSpPr>
        <dsp:cNvPr id="0" name=""/>
        <dsp:cNvSpPr/>
      </dsp:nvSpPr>
      <dsp:spPr>
        <a:xfrm>
          <a:off x="6017468" y="1486015"/>
          <a:ext cx="2147341" cy="1650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Browser-specific web driver</a:t>
          </a:r>
        </a:p>
      </dsp:txBody>
      <dsp:txXfrm>
        <a:off x="6065817" y="1534364"/>
        <a:ext cx="2050643" cy="1554071"/>
      </dsp:txXfrm>
    </dsp:sp>
    <dsp:sp modelId="{D2B3CB1B-454A-D245-9370-6F7331F0F6F8}">
      <dsp:nvSpPr>
        <dsp:cNvPr id="0" name=""/>
        <dsp:cNvSpPr/>
      </dsp:nvSpPr>
      <dsp:spPr>
        <a:xfrm>
          <a:off x="8379544" y="2045129"/>
          <a:ext cx="455236" cy="5325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379544" y="2151637"/>
        <a:ext cx="318665" cy="319524"/>
      </dsp:txXfrm>
    </dsp:sp>
    <dsp:sp modelId="{81BA7378-16A1-C849-BDEE-6F5564518296}">
      <dsp:nvSpPr>
        <dsp:cNvPr id="0" name=""/>
        <dsp:cNvSpPr/>
      </dsp:nvSpPr>
      <dsp:spPr>
        <a:xfrm>
          <a:off x="9023746" y="1486015"/>
          <a:ext cx="2147341" cy="1650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Website</a:t>
          </a:r>
        </a:p>
      </dsp:txBody>
      <dsp:txXfrm>
        <a:off x="9072095" y="1534364"/>
        <a:ext cx="2050643" cy="1554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See notes on the left of slide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662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881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Light Blue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1653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White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tx2"/>
                </a:solidFill>
              </a:defRPr>
            </a:lvl1pPr>
            <a:lvl2pPr marL="459305" indent="-457189">
              <a:buClrTx/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</a:defRPr>
            </a:lvl2pPr>
            <a:lvl3pPr marL="618051" indent="-457189">
              <a:buClrTx/>
              <a:buFont typeface="Arial" panose="020B0604020202020204" pitchFamily="34" charset="0"/>
              <a:buChar char="•"/>
              <a:defRPr sz="2667">
                <a:solidFill>
                  <a:schemeClr val="tx2"/>
                </a:solidFill>
              </a:defRPr>
            </a:lvl3pPr>
            <a:lvl4pPr marL="670966" indent="-38099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4pPr>
            <a:lvl5pPr marL="829713" indent="-38099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2173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Check on learning - 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5993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Restate terminal objective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103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3926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505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113757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521301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44C2-15AC-9A49-AB6C-C1C10446D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A1AD9-721E-0A47-AA3F-48D2189B1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BB16A-57BC-6349-BAE8-230EBFC8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3698-8224-7B40-9972-6B00A2A31C91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0EC5B-91C5-114B-BAAA-29EA4F22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6E07D-8ADC-B443-A84E-2F382596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1943-8C36-9744-891B-B357A3E4B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156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Generate interest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408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171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977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505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371600"/>
            <a:ext cx="12192000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296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897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Slide -  dark blue – use only for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987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1"/>
    </p:custDataLst>
    <p:extLst>
      <p:ext uri="{BB962C8B-B14F-4D97-AF65-F5344CB8AC3E}">
        <p14:creationId xmlns:p14="http://schemas.microsoft.com/office/powerpoint/2010/main" val="350121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hyperlink" Target="https://adoptopenjdk.net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maven.apache.org/download.cgi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lenium.dev/documentation/en/webdriver/driver_requirements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gnizant.udemy.com/" TargetMode="External"/><Relationship Id="rId2" Type="http://schemas.openxmlformats.org/officeDocument/2006/relationships/hyperlink" Target="https://www.guru99.com/selenium-tutorial.html" TargetMode="Externa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ademyGaffney/SeleniumBasicsNA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EB59-572E-5E45-940B-EDEEB4552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 Automation</a:t>
            </a:r>
            <a:br>
              <a:rPr lang="en-US" dirty="0"/>
            </a:br>
            <a:r>
              <a:rPr lang="en-US" sz="3200" dirty="0"/>
              <a:t>A Concise 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E0272-09ED-5640-80B0-B8A8961D5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Michael Gaffney (670800)</a:t>
            </a:r>
          </a:p>
        </p:txBody>
      </p:sp>
    </p:spTree>
    <p:extLst>
      <p:ext uri="{BB962C8B-B14F-4D97-AF65-F5344CB8AC3E}">
        <p14:creationId xmlns:p14="http://schemas.microsoft.com/office/powerpoint/2010/main" val="164604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24F399-B113-1F4D-8424-B5AB757CD3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WebDriver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0940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177E-FF01-7D4C-A055-4A02AA57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WebDriver Architecture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4ED325-77EA-954D-B194-B48ABD839D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6271248"/>
              </p:ext>
            </p:extLst>
          </p:nvPr>
        </p:nvGraphicFramePr>
        <p:xfrm>
          <a:off x="508000" y="1137831"/>
          <a:ext cx="111760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42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6466-6974-7343-8328-19470F12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WebDriver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62980-0E56-EF43-BDAC-6D7D90111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User Code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dirty="0"/>
              <a:t>Is typically written in a testing framework such as JUnit or TestNG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dirty="0"/>
              <a:t>Is plain old &lt;language&gt; code, and thus can be as simple or complex as it needs to be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dirty="0"/>
              <a:t>Is the only part we're responsible for</a:t>
            </a:r>
          </a:p>
        </p:txBody>
      </p:sp>
    </p:spTree>
    <p:extLst>
      <p:ext uri="{BB962C8B-B14F-4D97-AF65-F5344CB8AC3E}">
        <p14:creationId xmlns:p14="http://schemas.microsoft.com/office/powerpoint/2010/main" val="3030627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9755-D9FC-674D-8CB4-BC76E94D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4AC89-60ED-9D4C-8DD7-ECA63F519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There are several officially-supported Selenium libraries to install in your system or project.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Java (via Maven)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Python (via pip or python)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C# (via Install-Package or dotnet)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Ruby (via gem)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JavaScript (via </a:t>
            </a:r>
            <a:r>
              <a:rPr lang="en-US" sz="2800" dirty="0" err="1"/>
              <a:t>npm</a:t>
            </a:r>
            <a:r>
              <a:rPr lang="en-US" sz="2800" dirty="0"/>
              <a:t>)</a:t>
            </a:r>
          </a:p>
          <a:p>
            <a:pPr lvl="1" indent="0">
              <a:buNone/>
            </a:pPr>
            <a:r>
              <a:rPr lang="en-US" sz="2800" dirty="0"/>
              <a:t>Unofficial libraries exist for other languages – such as PHP, Perl, and R – as well.</a:t>
            </a:r>
          </a:p>
        </p:txBody>
      </p:sp>
    </p:spTree>
    <p:extLst>
      <p:ext uri="{BB962C8B-B14F-4D97-AF65-F5344CB8AC3E}">
        <p14:creationId xmlns:p14="http://schemas.microsoft.com/office/powerpoint/2010/main" val="287233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058E-0CDE-8C4C-85FE-7D6E6CD2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Drivers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A2B7-3C52-C742-8841-75BF29D6FF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Web drivers are relatively small programs that interface between your code and your target browser.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These are available for Chrome/Chromium, Firefox, Edge, Internet Explorer, and Opera. Safari has support built in.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These are all maintained by the same organization that maintains the browser, with the exception of IE, which is maintained by the Selenium Project.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These can be placed in the system path of testing machines, included in a project directory for portability or, of course, fully qualified wherever they are used.</a:t>
            </a:r>
          </a:p>
        </p:txBody>
      </p:sp>
    </p:spTree>
    <p:extLst>
      <p:ext uri="{BB962C8B-B14F-4D97-AF65-F5344CB8AC3E}">
        <p14:creationId xmlns:p14="http://schemas.microsoft.com/office/powerpoint/2010/main" val="116804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9B10-0E92-E24E-B84A-163A2D05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1FEE6-3E8A-A847-8C10-91ADB5C995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Selenium WebDriver can be used to automate the interaction with </a:t>
            </a:r>
            <a:r>
              <a:rPr lang="en-US" sz="3000" i="1" dirty="0"/>
              <a:t>any</a:t>
            </a:r>
            <a:r>
              <a:rPr lang="en-US" sz="3000" dirty="0"/>
              <a:t> web site, since it works through the client. Accessing 3</a:t>
            </a:r>
            <a:r>
              <a:rPr lang="en-US" sz="3000" baseline="30000" dirty="0"/>
              <a:t>rd</a:t>
            </a:r>
            <a:r>
              <a:rPr lang="en-US" sz="3000" dirty="0"/>
              <a:t> party websites in your testing should be avoided however.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Sites often change their underlying HTML regularly to break automated tools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Sites often have terms of service forbidding automated access</a:t>
            </a:r>
          </a:p>
          <a:p>
            <a:r>
              <a:rPr lang="en-US" sz="3000" dirty="0"/>
              <a:t>Instead, check to see if there's a public API that can be used to access the site's data in an approved manner.</a:t>
            </a:r>
          </a:p>
        </p:txBody>
      </p:sp>
    </p:spTree>
    <p:extLst>
      <p:ext uri="{BB962C8B-B14F-4D97-AF65-F5344CB8AC3E}">
        <p14:creationId xmlns:p14="http://schemas.microsoft.com/office/powerpoint/2010/main" val="826428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3D08BA-F78C-4445-A558-3EC9B5BA0F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WebDriver Installation</a:t>
            </a:r>
          </a:p>
        </p:txBody>
      </p:sp>
    </p:spTree>
    <p:extLst>
      <p:ext uri="{BB962C8B-B14F-4D97-AF65-F5344CB8AC3E}">
        <p14:creationId xmlns:p14="http://schemas.microsoft.com/office/powerpoint/2010/main" val="287040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F036-D481-474F-B3AC-AC8978E8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B2809-E1B8-D74E-89DA-A603BDE2A4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If you're unable to set up Selenium locally (most likely because your system isn't set up for Java development) we have a remote </a:t>
            </a:r>
            <a:r>
              <a:rPr lang="en-US" dirty="0" err="1"/>
              <a:t>Toolwire</a:t>
            </a:r>
            <a:r>
              <a:rPr lang="en-US" dirty="0"/>
              <a:t> lab that should be fine.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dirty="0"/>
              <a:t>From 1C search for </a:t>
            </a:r>
            <a:r>
              <a:rPr lang="en-US" dirty="0" err="1"/>
              <a:t>CLearn</a:t>
            </a:r>
            <a:r>
              <a:rPr lang="en-US" dirty="0"/>
              <a:t> and then CSEST689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dirty="0"/>
              <a:t>Selenium - Virtual lab [301-ADVANCED]</a:t>
            </a:r>
          </a:p>
          <a:p>
            <a:pPr marL="954608" lvl="2" indent="-571500">
              <a:buFont typeface="Arial" panose="020B0604020202020204" pitchFamily="34" charset="0"/>
              <a:buChar char="•"/>
            </a:pPr>
            <a:r>
              <a:rPr lang="en-US" dirty="0"/>
              <a:t>select, register, register again, then start.</a:t>
            </a:r>
          </a:p>
          <a:p>
            <a:pPr marL="1096420" lvl="3" indent="-571500">
              <a:buFont typeface="Arial" panose="020B0604020202020204" pitchFamily="34" charset="0"/>
              <a:buChar char="•"/>
            </a:pPr>
            <a:r>
              <a:rPr lang="en-US" dirty="0"/>
              <a:t>It may take a while</a:t>
            </a:r>
          </a:p>
          <a:p>
            <a:pPr marL="1096420" lvl="3" indent="-571500">
              <a:buFont typeface="Arial" panose="020B0604020202020204" pitchFamily="34" charset="0"/>
              <a:buChar char="•"/>
            </a:pPr>
            <a:r>
              <a:rPr lang="en-US" dirty="0"/>
              <a:t>I haven't tested the functionality</a:t>
            </a:r>
          </a:p>
          <a:p>
            <a:pPr marL="1096420" lvl="3" indent="-571500">
              <a:buFont typeface="Arial" panose="020B0604020202020204" pitchFamily="34" charset="0"/>
              <a:buChar char="•"/>
            </a:pPr>
            <a:r>
              <a:rPr lang="en-US" dirty="0"/>
              <a:t>It's flakey for me today.</a:t>
            </a:r>
          </a:p>
        </p:txBody>
      </p:sp>
    </p:spTree>
    <p:extLst>
      <p:ext uri="{BB962C8B-B14F-4D97-AF65-F5344CB8AC3E}">
        <p14:creationId xmlns:p14="http://schemas.microsoft.com/office/powerpoint/2010/main" val="102973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C967BC-864F-2C4D-814E-70EBA79F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to work with Selenium locally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0C9CD-9632-7B48-942D-5DF08E4C7D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Java: Download and install OpenJDK 11 with the </a:t>
            </a:r>
            <a:r>
              <a:rPr lang="en-US" sz="3200" dirty="0" err="1"/>
              <a:t>HotSpot</a:t>
            </a:r>
            <a:r>
              <a:rPr lang="en-US" sz="3200" dirty="0"/>
              <a:t> JVM from </a:t>
            </a:r>
            <a:r>
              <a:rPr lang="en-US" sz="3200" dirty="0">
                <a:hlinkClick r:id="rId2"/>
              </a:rPr>
              <a:t>https://adoptopenjdk.net/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Eclipse IDE: </a:t>
            </a:r>
            <a:r>
              <a:rPr lang="en-US" sz="3200" dirty="0">
                <a:hlinkClick r:id="rId3"/>
              </a:rPr>
              <a:t>https://www.eclipse.org/downloads/</a:t>
            </a:r>
            <a:r>
              <a:rPr lang="en-US" sz="3200" dirty="0"/>
              <a:t> (You can use any, but it's what I'm using.)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Maven: This is likely included in your IDE, but can be downloaded from </a:t>
            </a:r>
            <a:r>
              <a:rPr lang="en-US" sz="3200" dirty="0">
                <a:hlinkClick r:id="rId4"/>
              </a:rPr>
              <a:t>http://maven.apache.org/download.cgi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3200" dirty="0"/>
              <a:t>Remove from the archive and put the /bin folder in your system path.</a:t>
            </a:r>
          </a:p>
        </p:txBody>
      </p:sp>
    </p:spTree>
    <p:extLst>
      <p:ext uri="{BB962C8B-B14F-4D97-AF65-F5344CB8AC3E}">
        <p14:creationId xmlns:p14="http://schemas.microsoft.com/office/powerpoint/2010/main" val="774085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A9433A-13F0-0849-AE8B-68E1C4CB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Driver Installation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E4288-F360-404D-99F0-739C96720A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Download the driver for your browser. Links to download pages can be found here:</a:t>
            </a:r>
            <a:br>
              <a:rPr lang="en-US" sz="2800" dirty="0"/>
            </a:br>
            <a:r>
              <a:rPr lang="en-US" sz="2400" dirty="0">
                <a:hlinkClick r:id="rId2"/>
              </a:rPr>
              <a:t>https://www.selenium.dev/documentation/en/webdriver/driver_requirements/</a:t>
            </a:r>
            <a:endParaRPr lang="en-US" sz="2400" dirty="0"/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000" dirty="0"/>
              <a:t>Drivers are version-specific.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Remove the executable from the archive.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If desired, add to your system's path or include in your project folders. (I'll have mine in my project folder, but you'll need to change the file if you're on a PC.) </a:t>
            </a:r>
          </a:p>
        </p:txBody>
      </p:sp>
    </p:spTree>
    <p:extLst>
      <p:ext uri="{BB962C8B-B14F-4D97-AF65-F5344CB8AC3E}">
        <p14:creationId xmlns:p14="http://schemas.microsoft.com/office/powerpoint/2010/main" val="428649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AA600D-7FF8-AD4D-A4A1-62288EBF51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958577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D9C6-7FDE-1743-B5F6-3753DDF8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creation (Eclipse examples, Mac environment)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B2A58-25C6-3348-8380-EF2479DC29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 new Maven project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D1E74-6F8D-7741-A453-76DCC3694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910" y="1216957"/>
            <a:ext cx="4989689" cy="474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81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3160-793C-8146-A218-1D71C4F1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2B874-1A55-064F-98B2-E7B376B500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005" y="1047520"/>
            <a:ext cx="5068706" cy="4622800"/>
          </a:xfrm>
        </p:spPr>
        <p:txBody>
          <a:bodyPr>
            <a:normAutofit/>
          </a:bodyPr>
          <a:lstStyle/>
          <a:p>
            <a:r>
              <a:rPr lang="en-US" sz="2800" dirty="0"/>
              <a:t>Create a simple project.</a:t>
            </a:r>
            <a:br>
              <a:rPr lang="en-US" sz="2800" dirty="0"/>
            </a:br>
            <a:r>
              <a:rPr lang="en-US" sz="2800" dirty="0"/>
              <a:t>In Location, be sure to have your project folder specified (it doesn't need to exist yet) or the project will be dumped in the parent folder.</a:t>
            </a:r>
            <a:br>
              <a:rPr lang="en-US" sz="2800" dirty="0"/>
            </a:br>
            <a:r>
              <a:rPr lang="en-US" sz="2800" dirty="0"/>
              <a:t>"Resolve Workspace projects" is only relevant if our project is going to be a dependency in another, which it won't 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64C96-565E-6742-A6CB-5572FE4D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980" y="1047520"/>
            <a:ext cx="6365363" cy="49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37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2A81-5667-BA41-B73E-0C72A896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Creation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35309-C344-A14E-A51E-B7B5422001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6152444" cy="4622800"/>
          </a:xfrm>
        </p:spPr>
        <p:txBody>
          <a:bodyPr>
            <a:noAutofit/>
          </a:bodyPr>
          <a:lstStyle/>
          <a:p>
            <a:r>
              <a:rPr lang="en-US" sz="3200" dirty="0"/>
              <a:t>"Group Id" is the organization and overall project.</a:t>
            </a:r>
            <a:br>
              <a:rPr lang="en-US" sz="3200" dirty="0"/>
            </a:br>
            <a:r>
              <a:rPr lang="en-US" sz="3200" dirty="0"/>
              <a:t>"Artifact ID" is the specific component and what you're Maven project will show up as in Eclipse</a:t>
            </a:r>
          </a:p>
          <a:p>
            <a:r>
              <a:rPr lang="en-US" sz="3200" dirty="0"/>
              <a:t>"Name" is just a human-readable project name.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BF065-6439-FD49-B584-419D1EC1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361" y="633890"/>
            <a:ext cx="4831644" cy="573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02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D113-95AF-4947-858B-7808EA37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Creation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8903D-BF56-6344-99E2-9FDC998F70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/>
              <a:t>In Eclipse, open your project then open the file </a:t>
            </a:r>
            <a:r>
              <a:rPr lang="en-US" sz="2800" dirty="0" err="1"/>
              <a:t>pom.xml</a:t>
            </a:r>
            <a:r>
              <a:rPr lang="en-US" sz="2800" dirty="0"/>
              <a:t>. Add the following between the &lt;name&gt; line and the &lt;/project&gt; line:</a:t>
            </a:r>
          </a:p>
          <a:p>
            <a:endParaRPr lang="en-US" sz="2800" dirty="0"/>
          </a:p>
          <a:p>
            <a:r>
              <a:rPr lang="en-US" sz="2000" dirty="0"/>
              <a:t>&lt;dependencies&gt;</a:t>
            </a:r>
          </a:p>
          <a:p>
            <a:r>
              <a:rPr lang="en-US" sz="2000" dirty="0"/>
              <a:t>	&lt;dependency&gt;</a:t>
            </a:r>
          </a:p>
          <a:p>
            <a:r>
              <a:rPr lang="en-US" sz="2000" dirty="0"/>
              <a:t>		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org.seleniumhq.selenium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</a:p>
          <a:p>
            <a:r>
              <a:rPr lang="en-US" sz="2000" dirty="0"/>
              <a:t>		&lt;</a:t>
            </a:r>
            <a:r>
              <a:rPr lang="en-US" sz="2000" dirty="0" err="1"/>
              <a:t>artifactId</a:t>
            </a:r>
            <a:r>
              <a:rPr lang="en-US" sz="2000" dirty="0"/>
              <a:t>&gt;selenium-java&lt;/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</a:p>
          <a:p>
            <a:r>
              <a:rPr lang="en-US" sz="2000" dirty="0"/>
              <a:t>		&lt;version&gt;3.141.59&lt;/version&gt;</a:t>
            </a:r>
          </a:p>
          <a:p>
            <a:r>
              <a:rPr lang="en-US" sz="2000" dirty="0"/>
              <a:t>	&lt;/dependency&gt;</a:t>
            </a:r>
          </a:p>
          <a:p>
            <a:r>
              <a:rPr lang="en-US" sz="2000" dirty="0"/>
              <a:t>&lt;/dependencies&gt;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6709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5896-D4A5-284D-92B4-5EE1697C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Gotcha – Compiler compliance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150B8-F345-A24B-B778-510462457B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Your version of Eclipse may create projects with defaults that are incompatible with Selenium. To check and fix: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Right-click the archive id name in your project explorer and choose properties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Select Java Compiler on the left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Uncheck "Use compliance from execution environment"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Select "Compiler compliance level" 1.8 (or 11, if you've installed 11)</a:t>
            </a:r>
          </a:p>
        </p:txBody>
      </p:sp>
    </p:spTree>
    <p:extLst>
      <p:ext uri="{BB962C8B-B14F-4D97-AF65-F5344CB8AC3E}">
        <p14:creationId xmlns:p14="http://schemas.microsoft.com/office/powerpoint/2010/main" val="1442895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9F2D-8401-CB4E-B2EB-2EEA90A3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compiler compliance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8FBCB-BA2F-1F4B-B65E-06C44933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956" y="1137830"/>
            <a:ext cx="8585200" cy="470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73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6F72-70E8-9444-B122-7B3D14CD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BA891-FA9F-504C-AAB4-C24604903A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hlinkClick r:id="rId2"/>
              </a:rPr>
              <a:t>https://www.guru99.com/selenium-tutorial.html</a:t>
            </a:r>
            <a:endParaRPr lang="en-US" sz="3600" dirty="0"/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Very solid web tutorial with it's own mock website for running tests against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We'll use their mock website for examples and practice, and I'll reference it.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hlinkClick r:id="rId3"/>
              </a:rPr>
              <a:t>https://cognizant.udemy.com/</a:t>
            </a:r>
            <a:endParaRPr lang="en-US" sz="3600" dirty="0"/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Everyone in Cognizant has access to our Udemy for Business license now.  Use it so we can keep it.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A number of options available for "Selenium WebDriver" from 6 to 90 hours. I've not had a chance to review.</a:t>
            </a:r>
          </a:p>
        </p:txBody>
      </p:sp>
    </p:spTree>
    <p:extLst>
      <p:ext uri="{BB962C8B-B14F-4D97-AF65-F5344CB8AC3E}">
        <p14:creationId xmlns:p14="http://schemas.microsoft.com/office/powerpoint/2010/main" val="4070634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C04A-F0DB-8343-A4E4-D929F04A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86ECB-8652-ED4D-8C01-4880C71510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Today: Connecting to pages and finding elements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Wednesday: Interacting with elements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Thursday: Mouse actions and multiple windows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Friday: JUnit suites for Selenium</a:t>
            </a:r>
          </a:p>
        </p:txBody>
      </p:sp>
    </p:spTree>
    <p:extLst>
      <p:ext uri="{BB962C8B-B14F-4D97-AF65-F5344CB8AC3E}">
        <p14:creationId xmlns:p14="http://schemas.microsoft.com/office/powerpoint/2010/main" val="241942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B7F3-EA89-1B41-BB18-AC9EF948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69C7D-8B4C-8A48-9554-1A9B465377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To provide you with an overview of Selenium WebDriver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To enable you to use WebDriver in your own projects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To look at and practice some basic Selenium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To provide you with resources to continue mastering WebDriver on your own.</a:t>
            </a:r>
          </a:p>
          <a:p>
            <a:endParaRPr lang="en-US" sz="3200" dirty="0"/>
          </a:p>
          <a:p>
            <a:r>
              <a:rPr lang="en-US" sz="3200" dirty="0"/>
              <a:t>This course has no assessment.</a:t>
            </a:r>
          </a:p>
        </p:txBody>
      </p:sp>
    </p:spTree>
    <p:extLst>
      <p:ext uri="{BB962C8B-B14F-4D97-AF65-F5344CB8AC3E}">
        <p14:creationId xmlns:p14="http://schemas.microsoft.com/office/powerpoint/2010/main" val="236608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794A-BD10-0F48-ADE0-06520A43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9FBF9-4C90-5D47-BC5F-0E703343EB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Selenium WebDriver architecture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Installation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Controlling a web page with WebDriver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Using JUnit with WebDriver</a:t>
            </a:r>
          </a:p>
        </p:txBody>
      </p:sp>
    </p:spTree>
    <p:extLst>
      <p:ext uri="{BB962C8B-B14F-4D97-AF65-F5344CB8AC3E}">
        <p14:creationId xmlns:p14="http://schemas.microsoft.com/office/powerpoint/2010/main" val="237197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D81C-19D2-0B46-9BF1-624F1D8F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D53BE-3C6A-E94F-9BD3-1C466E3812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Other than this introductory slide deck, the course material will be presented in the form of heavily annotated code, which will be posted to </a:t>
            </a:r>
            <a:r>
              <a:rPr lang="en-US" sz="3200" dirty="0">
                <a:hlinkClick r:id="rId2"/>
              </a:rPr>
              <a:t>https://github.com/AcademyGaffney/SeleniumBasicsNA</a:t>
            </a:r>
            <a:endParaRPr lang="en-US" sz="3200" dirty="0"/>
          </a:p>
          <a:p>
            <a:endParaRPr lang="en-US" sz="3600" dirty="0"/>
          </a:p>
          <a:p>
            <a:r>
              <a:rPr lang="en-US" sz="3600" dirty="0"/>
              <a:t>There will be a few short challenges to get you some practice.</a:t>
            </a:r>
          </a:p>
        </p:txBody>
      </p:sp>
    </p:spTree>
    <p:extLst>
      <p:ext uri="{BB962C8B-B14F-4D97-AF65-F5344CB8AC3E}">
        <p14:creationId xmlns:p14="http://schemas.microsoft.com/office/powerpoint/2010/main" val="60951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A5EEC-339E-A34C-817B-8ED3B2F2FA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Selenium WebDriver Overview</a:t>
            </a:r>
          </a:p>
        </p:txBody>
      </p:sp>
    </p:spTree>
    <p:extLst>
      <p:ext uri="{BB962C8B-B14F-4D97-AF65-F5344CB8AC3E}">
        <p14:creationId xmlns:p14="http://schemas.microsoft.com/office/powerpoint/2010/main" val="73747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61E2D-B864-6A49-AFCE-FB39CB36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WebDriver 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EE768-5D2E-CB48-A682-23385B00D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Selenium WebDriver is an automated web testing framework that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Tests from the perspective of the user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Interacts with the HTML of the page and the actual displayed page.</a:t>
            </a:r>
          </a:p>
          <a:p>
            <a:pPr marL="876292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Does not send its own HTTP requests or intercept responses.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Can be coded in a number of popular languages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Can test against a number of popular browsers</a:t>
            </a:r>
          </a:p>
        </p:txBody>
      </p:sp>
    </p:spTree>
    <p:extLst>
      <p:ext uri="{BB962C8B-B14F-4D97-AF65-F5344CB8AC3E}">
        <p14:creationId xmlns:p14="http://schemas.microsoft.com/office/powerpoint/2010/main" val="109806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EBB6-2519-394E-8CEB-39446572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WebDriver Does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9F2FA-E041-6D42-97DD-F0BDCCA2AA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short, WebDriver is a way to automate </a:t>
            </a:r>
            <a:r>
              <a:rPr lang="en-US" i="1" dirty="0"/>
              <a:t>almost</a:t>
            </a:r>
            <a:r>
              <a:rPr lang="en-US" dirty="0"/>
              <a:t> everything that can be tested manually by using the web site.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Does does submitting a form bring up the correct result page?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Are elements visible and enabled (or not) and where they're supposed to be?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Does mouseover text appear correctly?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Does an input field allow only what it should?</a:t>
            </a:r>
          </a:p>
        </p:txBody>
      </p:sp>
    </p:spTree>
    <p:extLst>
      <p:ext uri="{BB962C8B-B14F-4D97-AF65-F5344CB8AC3E}">
        <p14:creationId xmlns:p14="http://schemas.microsoft.com/office/powerpoint/2010/main" val="316871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0938-D2E2-1E4D-9090-F353C4A4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WebDriver Doesn't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DA00-AFF4-434A-8317-F6D83CBA22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Get through captchas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Track file downloads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Read HTTP response codes and messages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Accurate performance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Efficient dead link checking</a:t>
            </a:r>
          </a:p>
        </p:txBody>
      </p:sp>
    </p:spTree>
    <p:extLst>
      <p:ext uri="{BB962C8B-B14F-4D97-AF65-F5344CB8AC3E}">
        <p14:creationId xmlns:p14="http://schemas.microsoft.com/office/powerpoint/2010/main" val="20244594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18053</TotalTime>
  <Words>1237</Words>
  <Application>Microsoft Macintosh PowerPoint</Application>
  <PresentationFormat>Widescreen</PresentationFormat>
  <Paragraphs>126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Academy LCD Compliant Template</vt:lpstr>
      <vt:lpstr>Selenium Automation A Concise Introduction</vt:lpstr>
      <vt:lpstr>PowerPoint Presentation</vt:lpstr>
      <vt:lpstr>Purpose of the course</vt:lpstr>
      <vt:lpstr>PowerPoint Presentation</vt:lpstr>
      <vt:lpstr>Course Format</vt:lpstr>
      <vt:lpstr>PowerPoint Presentation</vt:lpstr>
      <vt:lpstr>What WebDriver Is</vt:lpstr>
      <vt:lpstr>What WebDriver Does</vt:lpstr>
      <vt:lpstr>What WebDriver Doesn't Do</vt:lpstr>
      <vt:lpstr>PowerPoint Presentation</vt:lpstr>
      <vt:lpstr>WebDriver Architecture</vt:lpstr>
      <vt:lpstr>WebDriver Architecture</vt:lpstr>
      <vt:lpstr>Selenium Libraries</vt:lpstr>
      <vt:lpstr>Web Drivers</vt:lpstr>
      <vt:lpstr>Website</vt:lpstr>
      <vt:lpstr>PowerPoint Presentation</vt:lpstr>
      <vt:lpstr>Remote Lab</vt:lpstr>
      <vt:lpstr>Pre-requisites to work with Selenium locally</vt:lpstr>
      <vt:lpstr>Web Driver Installation</vt:lpstr>
      <vt:lpstr>Project creation (Eclipse examples, Mac environment)</vt:lpstr>
      <vt:lpstr>Creating a project</vt:lpstr>
      <vt:lpstr>Project Creation</vt:lpstr>
      <vt:lpstr>Project Creation</vt:lpstr>
      <vt:lpstr>Eclipse Gotcha – Compiler compliance</vt:lpstr>
      <vt:lpstr>Eclipse compiler compliance</vt:lpstr>
      <vt:lpstr>Further materials</vt:lpstr>
      <vt:lpstr>Going forward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Automation A Concise Introduction</dc:title>
  <dc:creator>Gaffney, Michael (Cognizant)</dc:creator>
  <cp:lastModifiedBy>Gaffney, Michael (Cognizant)</cp:lastModifiedBy>
  <cp:revision>40</cp:revision>
  <cp:lastPrinted>2020-08-10T13:54:12Z</cp:lastPrinted>
  <dcterms:created xsi:type="dcterms:W3CDTF">2020-04-13T17:09:55Z</dcterms:created>
  <dcterms:modified xsi:type="dcterms:W3CDTF">2020-11-18T18:31:50Z</dcterms:modified>
</cp:coreProperties>
</file>