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notesMasterIdLst>
    <p:notesMasterId r:id="rId15"/>
  </p:notesMasterIdLst>
  <p:sldIdLst>
    <p:sldId id="257" r:id="rId5"/>
    <p:sldId id="332" r:id="rId6"/>
    <p:sldId id="268" r:id="rId7"/>
    <p:sldId id="333" r:id="rId8"/>
    <p:sldId id="287" r:id="rId9"/>
    <p:sldId id="308" r:id="rId10"/>
    <p:sldId id="325" r:id="rId11"/>
    <p:sldId id="334" r:id="rId12"/>
    <p:sldId id="326" r:id="rId13"/>
    <p:sldId id="32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744"/>
    <a:srgbClr val="953735"/>
    <a:srgbClr val="008080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2" autoAdjust="0"/>
    <p:restoredTop sz="95263" autoAdjust="0"/>
  </p:normalViewPr>
  <p:slideViewPr>
    <p:cSldViewPr>
      <p:cViewPr varScale="1">
        <p:scale>
          <a:sx n="111" d="100"/>
          <a:sy n="111" d="100"/>
        </p:scale>
        <p:origin x="13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38" y="146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4/17/20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2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65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977DC5-07FC-46DB-95B9-AAEC7DC73787}" type="slidenum">
              <a:rPr lang="en-US" smtClean="0">
                <a:latin typeface="Arial" pitchFamily="34" charset="0"/>
              </a:rPr>
              <a:pPr/>
              <a:t>2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56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5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23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Following are some common conditions used when automating web browsers :</a:t>
            </a:r>
          </a:p>
          <a:p>
            <a:r>
              <a:rPr lang="en-US" b="1" dirty="0"/>
              <a:t>Modifier and Type</a:t>
            </a:r>
            <a:r>
              <a:rPr lang="en-US" dirty="0"/>
              <a:t>			</a:t>
            </a:r>
            <a:r>
              <a:rPr lang="en-US" b="1" dirty="0"/>
              <a:t>Method and Description</a:t>
            </a:r>
          </a:p>
          <a:p>
            <a:r>
              <a:rPr lang="en-US" dirty="0"/>
              <a:t>static ExpectedCondition&lt;WebElement&gt;		elementToBeClickable(By locator)</a:t>
            </a:r>
          </a:p>
          <a:p>
            <a:r>
              <a:rPr lang="en-US" dirty="0"/>
              <a:t>				An Expectation for checking an element is visible and enabled such that you can click it.</a:t>
            </a:r>
          </a:p>
          <a:p>
            <a:endParaRPr lang="en-US" dirty="0"/>
          </a:p>
          <a:p>
            <a:r>
              <a:rPr lang="en-US" dirty="0"/>
              <a:t>static</a:t>
            </a:r>
            <a:r>
              <a:rPr lang="en-US" baseline="0" dirty="0"/>
              <a:t> ExpectedCondition&lt;java.lang.Boolean&gt;	titleIs(java.lang.String title)</a:t>
            </a:r>
          </a:p>
          <a:p>
            <a:r>
              <a:rPr lang="en-US" baseline="0" dirty="0"/>
              <a:t>				An expectation for checking the title of a page.</a:t>
            </a:r>
          </a:p>
          <a:p>
            <a:endParaRPr lang="en-US" baseline="0" dirty="0"/>
          </a:p>
          <a:p>
            <a:r>
              <a:rPr lang="en-US" dirty="0"/>
              <a:t>static</a:t>
            </a:r>
            <a:r>
              <a:rPr lang="en-US" baseline="0" dirty="0"/>
              <a:t> ExpectedCondition&lt;java.lang.Boolean&gt;	titleContains(java.lang.String title)</a:t>
            </a:r>
          </a:p>
          <a:p>
            <a:r>
              <a:rPr lang="en-US" baseline="0" dirty="0"/>
              <a:t>				An expectation for checking that the title contains a case-sensitive substring</a:t>
            </a:r>
          </a:p>
          <a:p>
            <a:endParaRPr lang="en-US" baseline="0" dirty="0"/>
          </a:p>
          <a:p>
            <a:r>
              <a:rPr lang="en-US" dirty="0"/>
              <a:t>static</a:t>
            </a:r>
            <a:r>
              <a:rPr lang="en-US" baseline="0" dirty="0"/>
              <a:t> ExpectedCondition&lt;java.lang.Boolean&gt;	textToBePresentInElement(By locator, java.lang.String text) </a:t>
            </a:r>
          </a:p>
          <a:p>
            <a:r>
              <a:rPr lang="en-US" baseline="0" dirty="0"/>
              <a:t>				An expectation for checking if the given text is present in the specified element.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59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6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0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58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FluentWait uses two parameters mainly – timeout value and polling frequency.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In the above syntax we took time out value as 45 seconds and polling frequency as 5 seconds.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The maximum amount of time (45 seconds) to wait for a condition and the frequency (5 seconds) to check the success or failure of a specified condition.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If the element is located with in this time frame it will perform the operations else it will throw an “ElementNotVisibleException”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3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>
            <a:fillRect/>
          </a:stretch>
        </p:blipFill>
        <p:spPr bwMode="auto">
          <a:xfrm>
            <a:off x="33338" y="2514600"/>
            <a:ext cx="9144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1"/>
          <a:stretch>
            <a:fillRect/>
          </a:stretch>
        </p:blipFill>
        <p:spPr bwMode="auto">
          <a:xfrm>
            <a:off x="3214688" y="4038600"/>
            <a:ext cx="5918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609604" y="3532188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0"/>
            <a:ext cx="2432050" cy="90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15634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228600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2713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610600" y="6491288"/>
            <a:ext cx="533400" cy="214312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4844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5344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44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5344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8429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3127375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>
            <a:fillRect/>
          </a:stretch>
        </p:blipFill>
        <p:spPr bwMode="auto">
          <a:xfrm>
            <a:off x="-2406650" y="1371600"/>
            <a:ext cx="115506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62411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rgbClr val="387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534400" y="65532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854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5344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7084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5344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339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>
            <a:fillRect/>
          </a:stretch>
        </p:blipFill>
        <p:spPr bwMode="auto">
          <a:xfrm>
            <a:off x="0" y="2517775"/>
            <a:ext cx="9144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1"/>
          <a:stretch>
            <a:fillRect/>
          </a:stretch>
        </p:blipFill>
        <p:spPr bwMode="auto">
          <a:xfrm>
            <a:off x="3214688" y="4019550"/>
            <a:ext cx="5918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909213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0E2D3F"/>
            </a:gs>
            <a:gs pos="100000">
              <a:srgbClr val="0A0D1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99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491288"/>
            <a:ext cx="533400" cy="214312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2"/>
    </p:custDataLst>
    <p:extLst>
      <p:ext uri="{BB962C8B-B14F-4D97-AF65-F5344CB8AC3E}">
        <p14:creationId xmlns:p14="http://schemas.microsoft.com/office/powerpoint/2010/main" val="221593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transition>
    <p:wipe dir="r"/>
  </p:transition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099CC"/>
          </a:solidFill>
          <a:latin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099CC"/>
          </a:solidFill>
          <a:latin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099CC"/>
          </a:solidFill>
          <a:latin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099CC"/>
          </a:solidFill>
          <a:latin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0099CC"/>
          </a:solidFill>
          <a:latin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0099CC"/>
          </a:solidFill>
          <a:latin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0099CC"/>
          </a:solidFill>
          <a:latin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0099CC"/>
          </a:solidFill>
          <a:latin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61406" y="4953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bg1"/>
              </a:solidFill>
              <a:latin typeface="Arial Rounded MT Bold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2439537"/>
            <a:ext cx="6403987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Arial" panose="020B0604020202020204" pitchFamily="34" charset="0"/>
              </a:rPr>
              <a:t>Selenium Webdriver Advanced Usages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E2D3F"/>
            </a:gs>
            <a:gs pos="100000">
              <a:srgbClr val="0A0D1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You have successfully completed – </a:t>
            </a:r>
            <a:br>
              <a:rPr lang="en-US" sz="2700" dirty="0">
                <a:solidFill>
                  <a:schemeClr val="bg1"/>
                </a:solidFill>
              </a:rPr>
            </a:br>
            <a:br>
              <a:rPr lang="en-US" sz="2700" dirty="0">
                <a:solidFill>
                  <a:schemeClr val="bg1"/>
                </a:solidFill>
              </a:rPr>
            </a:br>
            <a:endParaRPr lang="en-US" sz="2700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3" y="1905000"/>
            <a:ext cx="6324600" cy="1924051"/>
          </a:xfrm>
        </p:spPr>
        <p:txBody>
          <a:bodyPr/>
          <a:lstStyle/>
          <a:p>
            <a:r>
              <a:rPr lang="en-US" dirty="0"/>
              <a:t>Selenium Webdriver – Advanced Usage</a:t>
            </a:r>
          </a:p>
        </p:txBody>
      </p:sp>
    </p:spTree>
    <p:extLst>
      <p:ext uri="{BB962C8B-B14F-4D97-AF65-F5344CB8AC3E}">
        <p14:creationId xmlns:p14="http://schemas.microsoft.com/office/powerpoint/2010/main" val="3916839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9133114" cy="46166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Selenium - Waits</a:t>
            </a:r>
          </a:p>
        </p:txBody>
      </p:sp>
    </p:spTree>
    <p:extLst>
      <p:ext uri="{BB962C8B-B14F-4D97-AF65-F5344CB8AC3E}">
        <p14:creationId xmlns:p14="http://schemas.microsoft.com/office/powerpoint/2010/main" val="139784280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E2D3F"/>
            </a:gs>
            <a:gs pos="100000">
              <a:srgbClr val="0A0D1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and Implicit Waits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077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Why?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 elapse the automated task execution for a certain amount of time before continuing with the next step.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When?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While navigating from one page to another.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Waiting for the Page title.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Wait till element is displayed.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and Implicit Waits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7620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Implicit Wait 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 tell Webdriver to poll the DOM for a certain amount of time when trying to find an element(s) if they are not immediately available.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default setting is 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Once set, the implicit wait is set for the life of the Webdriver object instance.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Webdriver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driver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= new FirefoxDriver();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driver.manage().timeouts().implicitlyWait(</a:t>
            </a:r>
            <a:r>
              <a:rPr lang="en-US" sz="2000" dirty="0">
                <a:solidFill>
                  <a:schemeClr val="accent6"/>
                </a:solidFill>
              </a:rPr>
              <a:t>10</a:t>
            </a:r>
            <a:r>
              <a:rPr lang="en-US" sz="2000" dirty="0">
                <a:solidFill>
                  <a:srgbClr val="0070C0"/>
                </a:solidFill>
              </a:rPr>
              <a:t>, TimeUnit.SECONDS);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driver.get("</a:t>
            </a:r>
            <a:r>
              <a:rPr lang="en-US" sz="2000" dirty="0">
                <a:solidFill>
                  <a:schemeClr val="accent6"/>
                </a:solidFill>
              </a:rPr>
              <a:t>http://somedomain/url_that_delays_loading</a:t>
            </a:r>
            <a:r>
              <a:rPr lang="en-US" sz="2000" dirty="0">
                <a:solidFill>
                  <a:srgbClr val="0070C0"/>
                </a:solidFill>
              </a:rPr>
              <a:t>");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WebElement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myDynamicElement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4"/>
                </a:solidFill>
              </a:rPr>
              <a:t>= </a:t>
            </a:r>
            <a:r>
              <a:rPr lang="en-US" sz="2000" dirty="0">
                <a:solidFill>
                  <a:srgbClr val="0070C0"/>
                </a:solidFill>
              </a:rPr>
              <a:t>driver.findElement(By.id("</a:t>
            </a:r>
            <a:r>
              <a:rPr lang="en-US" sz="2000" dirty="0">
                <a:solidFill>
                  <a:schemeClr val="accent6"/>
                </a:solidFill>
              </a:rPr>
              <a:t>myDynamicElement</a:t>
            </a:r>
            <a:r>
              <a:rPr lang="en-US" sz="2000" dirty="0">
                <a:solidFill>
                  <a:srgbClr val="0070C0"/>
                </a:solidFill>
              </a:rPr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291764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and Implicit Waits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229600" cy="4906963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n-US" sz="1600" dirty="0"/>
          </a:p>
          <a:p>
            <a:pPr marL="857250" lvl="2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90600"/>
            <a:ext cx="8077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Explicit Wait 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Is the code you define to wait for a certain condition to occur before proceeding further in the code.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simplest form of this is Thread.sleep().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Explicit wait can be implemented using WebdriverWait in combination with Expected Condition.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Expected Conditions 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Contains a set of predefined conditions to use with WebdriverWait in Java.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and Implicit Waits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7782" y="990600"/>
            <a:ext cx="81966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Example 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Wait till Element is Clickable - it is Displayed and Enabled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WebdriverWait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wait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= new WebdriverWait(</a:t>
            </a:r>
            <a:r>
              <a:rPr lang="en-US" sz="2000" dirty="0">
                <a:solidFill>
                  <a:schemeClr val="accent6"/>
                </a:solidFill>
              </a:rPr>
              <a:t>driver, 10</a:t>
            </a:r>
            <a:r>
              <a:rPr lang="en-US" sz="2000" dirty="0">
                <a:solidFill>
                  <a:srgbClr val="0070C0"/>
                </a:solidFill>
              </a:rPr>
              <a:t>);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WebElement </a:t>
            </a:r>
            <a:r>
              <a:rPr lang="en-US" sz="2000" dirty="0">
                <a:solidFill>
                  <a:schemeClr val="accent6"/>
                </a:solidFill>
              </a:rPr>
              <a:t>element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= wait.until(ExpectedConditions.elementToBeClickable(By.id("</a:t>
            </a:r>
            <a:r>
              <a:rPr lang="en-US" sz="2000" dirty="0">
                <a:solidFill>
                  <a:schemeClr val="accent6"/>
                </a:solidFill>
              </a:rPr>
              <a:t>someid</a:t>
            </a:r>
            <a:r>
              <a:rPr lang="en-US" sz="2000" dirty="0">
                <a:solidFill>
                  <a:srgbClr val="0070C0"/>
                </a:solidFill>
              </a:rPr>
              <a:t>")));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This waits up to 10 seconds before throwing a TimeoutException.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If it finds the element will return it in 0 - 10 seconds.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WebdriverWait by default calls the ExpectedCondition every 500 milliseconds until it returns successfully</a:t>
            </a:r>
          </a:p>
        </p:txBody>
      </p:sp>
    </p:spTree>
    <p:extLst>
      <p:ext uri="{BB962C8B-B14F-4D97-AF65-F5344CB8AC3E}">
        <p14:creationId xmlns:p14="http://schemas.microsoft.com/office/powerpoint/2010/main" val="161218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FluentWait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0668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Defines the maximum amount of time to wait for a specific condition and frequency.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Using this the condition can be checked before throwing an “ElementNotVisibleException” exception.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Used when we have web elements which sometimes is visible in few seconds and sometimes takes more time than usual. </a:t>
            </a:r>
          </a:p>
        </p:txBody>
      </p:sp>
    </p:spTree>
    <p:extLst>
      <p:ext uri="{BB962C8B-B14F-4D97-AF65-F5344CB8AC3E}">
        <p14:creationId xmlns:p14="http://schemas.microsoft.com/office/powerpoint/2010/main" val="13691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FluentWait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762000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Mainly used in Ajax applications.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could set the default pooling period based on our requirement.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could ignore any exception while polling an element.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Syntax: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wait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wait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new FluentWait(Webdriver </a:t>
            </a:r>
            <a:r>
              <a:rPr lang="en-US" dirty="0">
                <a:solidFill>
                  <a:schemeClr val="accent6"/>
                </a:solidFill>
              </a:rPr>
              <a:t>reference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.withTimeout(</a:t>
            </a:r>
            <a:r>
              <a:rPr lang="en-US" dirty="0">
                <a:solidFill>
                  <a:schemeClr val="accent6"/>
                </a:solidFill>
              </a:rPr>
              <a:t>timeout</a:t>
            </a:r>
            <a:r>
              <a:rPr lang="en-US" dirty="0">
                <a:solidFill>
                  <a:srgbClr val="0070C0"/>
                </a:solidFill>
              </a:rPr>
              <a:t>, SECONDS)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.pollingEvery(</a:t>
            </a:r>
            <a:r>
              <a:rPr lang="en-US" dirty="0">
                <a:solidFill>
                  <a:schemeClr val="accent6"/>
                </a:solidFill>
              </a:rPr>
              <a:t>timeout</a:t>
            </a:r>
            <a:r>
              <a:rPr lang="en-US" dirty="0">
                <a:solidFill>
                  <a:srgbClr val="0070C0"/>
                </a:solidFill>
              </a:rPr>
              <a:t>, SECONDS)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.ignoring(Exception.class);</a:t>
            </a:r>
          </a:p>
        </p:txBody>
      </p:sp>
    </p:spTree>
    <p:extLst>
      <p:ext uri="{BB962C8B-B14F-4D97-AF65-F5344CB8AC3E}">
        <p14:creationId xmlns:p14="http://schemas.microsoft.com/office/powerpoint/2010/main" val="208230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FluentWait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144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Example 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FluentWait&lt;Webdriver&gt;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wait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= new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FluentWait&lt;Webdriver&gt;(</a:t>
            </a:r>
            <a:r>
              <a:rPr lang="en-US" sz="2000" dirty="0">
                <a:solidFill>
                  <a:schemeClr val="accent6"/>
                </a:solidFill>
              </a:rPr>
              <a:t>driver</a:t>
            </a:r>
            <a:r>
              <a:rPr lang="en-US" sz="2000" dirty="0">
                <a:solidFill>
                  <a:srgbClr val="0070C0"/>
                </a:solidFill>
              </a:rPr>
              <a:t>)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.withTimeout(</a:t>
            </a:r>
            <a:r>
              <a:rPr lang="en-US" sz="2000" dirty="0">
                <a:solidFill>
                  <a:schemeClr val="accent6"/>
                </a:solidFill>
              </a:rPr>
              <a:t>45</a:t>
            </a:r>
            <a:r>
              <a:rPr lang="en-US" sz="2000" dirty="0">
                <a:solidFill>
                  <a:srgbClr val="0070C0"/>
                </a:solidFill>
              </a:rPr>
              <a:t>, TimeUnit.SECONDS)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.pollingEvery(</a:t>
            </a:r>
            <a:r>
              <a:rPr lang="en-US" sz="2000" dirty="0">
                <a:solidFill>
                  <a:schemeClr val="accent6"/>
                </a:solidFill>
              </a:rPr>
              <a:t>5</a:t>
            </a:r>
            <a:r>
              <a:rPr lang="en-US" sz="2000" dirty="0">
                <a:solidFill>
                  <a:srgbClr val="0070C0"/>
                </a:solidFill>
              </a:rPr>
              <a:t>, TimeUnit.SECONDS)     			              .ignoring(NoSuchElementException.class);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1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cademy LCD Compliant Template 1">
        <a:dk1>
          <a:srgbClr val="141414"/>
        </a:dk1>
        <a:lt1>
          <a:srgbClr val="FFFFFF"/>
        </a:lt1>
        <a:dk2>
          <a:srgbClr val="50B3CF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B3D6E4"/>
        </a:accent3>
        <a:accent4>
          <a:srgbClr val="DADADA"/>
        </a:accent4>
        <a:accent5>
          <a:srgbClr val="B3D6E4"/>
        </a:accent5>
        <a:accent6>
          <a:srgbClr val="62A238"/>
        </a:accent6>
        <a:hlink>
          <a:srgbClr val="D36522"/>
        </a:hlink>
        <a:folHlink>
          <a:srgbClr val="66C2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gnizant">
    <a:dk1>
      <a:srgbClr val="50B3CF"/>
    </a:dk1>
    <a:lt1>
      <a:sysClr val="window" lastClr="FFFFFF"/>
    </a:lt1>
    <a:dk2>
      <a:srgbClr val="141414"/>
    </a:dk2>
    <a:lt2>
      <a:srgbClr val="FFFFFF"/>
    </a:lt2>
    <a:accent1>
      <a:srgbClr val="50B3CF"/>
    </a:accent1>
    <a:accent2>
      <a:srgbClr val="6DB33F"/>
    </a:accent2>
    <a:accent3>
      <a:srgbClr val="72CDF4"/>
    </a:accent3>
    <a:accent4>
      <a:srgbClr val="00728F"/>
    </a:accent4>
    <a:accent5>
      <a:srgbClr val="387C2C"/>
    </a:accent5>
    <a:accent6>
      <a:srgbClr val="DF7A1C"/>
    </a:accent6>
    <a:hlink>
      <a:srgbClr val="D36522"/>
    </a:hlink>
    <a:folHlink>
      <a:srgbClr val="66C2EF"/>
    </a:folHlink>
  </a:clrScheme>
</a:themeOverride>
</file>

<file path=ppt/theme/themeOverride2.xml><?xml version="1.0" encoding="utf-8"?>
<a:themeOverride xmlns:a="http://schemas.openxmlformats.org/drawingml/2006/main">
  <a:clrScheme name="Cognizant">
    <a:dk1>
      <a:srgbClr val="50B3CF"/>
    </a:dk1>
    <a:lt1>
      <a:sysClr val="window" lastClr="FFFFFF"/>
    </a:lt1>
    <a:dk2>
      <a:srgbClr val="141414"/>
    </a:dk2>
    <a:lt2>
      <a:srgbClr val="FFFFFF"/>
    </a:lt2>
    <a:accent1>
      <a:srgbClr val="50B3CF"/>
    </a:accent1>
    <a:accent2>
      <a:srgbClr val="6DB33F"/>
    </a:accent2>
    <a:accent3>
      <a:srgbClr val="72CDF4"/>
    </a:accent3>
    <a:accent4>
      <a:srgbClr val="00728F"/>
    </a:accent4>
    <a:accent5>
      <a:srgbClr val="387C2C"/>
    </a:accent5>
    <a:accent6>
      <a:srgbClr val="DF7A1C"/>
    </a:accent6>
    <a:hlink>
      <a:srgbClr val="D36522"/>
    </a:hlink>
    <a:folHlink>
      <a:srgbClr val="66C2E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Work_x0020_request xmlns="05686ec9-621b-4d4e-b044-e44970800757" xsi:nil="true"/>
    <_x0043_M4 xmlns="05686ec9-621b-4d4e-b044-e44970800757" xsi:nil="true"/>
    <ViewCount xmlns="05686ec9-621b-4d4e-b044-e44970800757">20</ViewCount>
    <Rating1 xmlns="05686ec9-621b-4d4e-b044-e44970800757" xsi:nil="true"/>
    <_x0043_M5 xmlns="05686ec9-621b-4d4e-b044-e44970800757" xsi:nil="true"/>
    <Rating2 xmlns="05686ec9-621b-4d4e-b044-e44970800757" xsi:nil="true"/>
    <ClientSupplied xmlns="05686ec9-621b-4d4e-b044-e44970800757" xsi:nil="true"/>
    <_x0043_M6 xmlns="05686ec9-621b-4d4e-b044-e44970800757" xsi:nil="true"/>
    <Rating3 xmlns="05686ec9-621b-4d4e-b044-e44970800757" xsi:nil="true"/>
    <_x0043_M7 xmlns="05686ec9-621b-4d4e-b044-e44970800757" xsi:nil="true"/>
    <CheckedOutPath xmlns="05686ec9-621b-4d4e-b044-e44970800757" xsi:nil="true"/>
    <ApprovalStatus xmlns="05686ec9-621b-4d4e-b044-e44970800757" xsi:nil="true"/>
    <MBID xmlns="05686ec9-621b-4d4e-b044-e44970800757" xsi:nil="true"/>
    <AssociateID xmlns="05686ec9-621b-4d4e-b044-e44970800757" xsi:nil="true"/>
    <ProjectID xmlns="05686ec9-621b-4d4e-b044-e44970800757" xsi:nil="true"/>
    <Releases xmlns="05686ec9-621b-4d4e-b044-e44970800757" xsi:nil="true"/>
    <UnmappedDocuments xmlns="05686ec9-621b-4d4e-b044-e44970800757" xsi:nil="true"/>
    <Comments xmlns="05686ec9-621b-4d4e-b044-e44970800757" xsi:nil="true"/>
    <Phase xmlns="05686ec9-621b-4d4e-b044-e44970800757" xsi:nil="true"/>
    <_x0043_M8 xmlns="05686ec9-621b-4d4e-b044-e44970800757" xsi:nil="true"/>
    <_x0043_M9 xmlns="05686ec9-621b-4d4e-b044-e44970800757" xsi:nil="true"/>
    <CreatedTime xmlns="05686ec9-621b-4d4e-b044-e44970800757" xsi:nil="true"/>
    <Activities xmlns="05686ec9-621b-4d4e-b044-e44970800757" xsi:nil="true"/>
    <CopySource xmlns="05686ec9-621b-4d4e-b044-e44970800757" xsi:nil="true"/>
    <SubProjectID xmlns="05686ec9-621b-4d4e-b044-e44970800757" xsi:nil="true"/>
    <Functional_x0020_Module3 xmlns="05686ec9-621b-4d4e-b044-e44970800757" xsi:nil="true"/>
    <CopyToPath xmlns="05686ec9-621b-4d4e-b044-e44970800757" xsi:nil="true"/>
    <BaselinedVersions xmlns="05686ec9-621b-4d4e-b044-e44970800757" xsi:nil="true"/>
    <_x0043_M10 xmlns="05686ec9-621b-4d4e-b044-e44970800757" xsi:nil="true"/>
    <Functional_x0020_Modules xmlns="05686ec9-621b-4d4e-b044-e44970800757" xsi:nil="true"/>
    <Functional_x0020_Module2 xmlns="05686ec9-621b-4d4e-b044-e44970800757" xsi:nil="true"/>
    <ArtifactStatus xmlns="05686ec9-621b-4d4e-b044-e44970800757" xsi:nil="true"/>
    <ReasonforRejection xmlns="05686ec9-621b-4d4e-b044-e44970800757" xsi:nil="true"/>
    <FolderPath xmlns="05686ec9-621b-4d4e-b044-e44970800757" xsi:nil="true"/>
    <Rating4 xmlns="05686ec9-621b-4d4e-b044-e44970800757" xsi:nil="true"/>
    <Rating5 xmlns="05686ec9-621b-4d4e-b044-e44970800757" xsi:nil="true"/>
    <_x0043_M1 xmlns="05686ec9-621b-4d4e-b044-e44970800757" xsi:nil="true"/>
    <Role xmlns="05686ec9-621b-4d4e-b044-e44970800757" xsi:nil="true"/>
    <Processes xmlns="05686ec9-621b-4d4e-b044-e44970800757" xsi:nil="true"/>
    <LatestDownloads xmlns="05686ec9-621b-4d4e-b044-e44970800757" xsi:nil="true"/>
    <FolderId xmlns="05686ec9-621b-4d4e-b044-e44970800757" xsi:nil="true"/>
    <_x0043_M2 xmlns="05686ec9-621b-4d4e-b044-e44970800757" xsi:nil="true"/>
    <AccountID xmlns="05686ec9-621b-4d4e-b044-e44970800757" xsi:nil="true"/>
    <Tags xmlns="05686ec9-621b-4d4e-b044-e44970800757" xsi:nil="true"/>
    <AverageRating xmlns="05686ec9-621b-4d4e-b044-e44970800757" xsi:nil="true"/>
    <_x0043_M3 xmlns="05686ec9-621b-4d4e-b044-e4497080075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39C2D19CB1EB4EB957C296FF889379" ma:contentTypeVersion="46" ma:contentTypeDescription="Create a new document." ma:contentTypeScope="" ma:versionID="d76e7b19da747d2797abee5bd65afe53">
  <xsd:schema xmlns:xsd="http://www.w3.org/2001/XMLSchema" xmlns:xs="http://www.w3.org/2001/XMLSchema" xmlns:p="http://schemas.microsoft.com/office/2006/metadata/properties" xmlns:ns2="05686ec9-621b-4d4e-b044-e44970800757" targetNamespace="http://schemas.microsoft.com/office/2006/metadata/properties" ma:root="true" ma:fieldsID="6706f00be75213024a94f9e90a3ca398" ns2:_="">
    <xsd:import namespace="05686ec9-621b-4d4e-b044-e44970800757"/>
    <xsd:element name="properties">
      <xsd:complexType>
        <xsd:sequence>
          <xsd:element name="documentManagement">
            <xsd:complexType>
              <xsd:all>
                <xsd:element ref="ns2:AccountID" minOccurs="0"/>
                <xsd:element ref="ns2:ProjectID" minOccurs="0"/>
                <xsd:element ref="ns2:SubProjectID" minOccurs="0"/>
                <xsd:element ref="ns2:AssociateID" minOccurs="0"/>
                <xsd:element ref="ns2:Role" minOccurs="0"/>
                <xsd:element ref="ns2:CreatedTime" minOccurs="0"/>
                <xsd:element ref="ns2:Processes" minOccurs="0"/>
                <xsd:element ref="ns2:Phase" minOccurs="0"/>
                <xsd:element ref="ns2:Activities" minOccurs="0"/>
                <xsd:element ref="ns2:Releases" minOccurs="0"/>
                <xsd:element ref="ns2:Functional_x0020_Modules" minOccurs="0"/>
                <xsd:element ref="ns2:Functional_x0020_Module2" minOccurs="0"/>
                <xsd:element ref="ns2:Functional_x0020_Module3" minOccurs="0"/>
                <xsd:element ref="ns2:ViewCount" minOccurs="0"/>
                <xsd:element ref="ns2:CheckedOutPath" minOccurs="0"/>
                <xsd:element ref="ns2:ApprovalStatus" minOccurs="0"/>
                <xsd:element ref="ns2:Work_x0020_request" minOccurs="0"/>
                <xsd:element ref="ns2:Tags" minOccurs="0"/>
                <xsd:element ref="ns2:ArtifactStatus" minOccurs="0"/>
                <xsd:element ref="ns2:UnmappedDocuments" minOccurs="0"/>
                <xsd:element ref="ns2:CopySource" minOccurs="0"/>
                <xsd:element ref="ns2:CopyToPath" minOccurs="0"/>
                <xsd:element ref="ns2:Comments" minOccurs="0"/>
                <xsd:element ref="ns2:Rating1" minOccurs="0"/>
                <xsd:element ref="ns2:Rating2" minOccurs="0"/>
                <xsd:element ref="ns2:Rating3" minOccurs="0"/>
                <xsd:element ref="ns2:Rating4" minOccurs="0"/>
                <xsd:element ref="ns2:Rating5" minOccurs="0"/>
                <xsd:element ref="ns2:ClientSupplied" minOccurs="0"/>
                <xsd:element ref="ns2:LatestDownloads" minOccurs="0"/>
                <xsd:element ref="ns2:BaselinedVersions" minOccurs="0"/>
                <xsd:element ref="ns2:AverageRating" minOccurs="0"/>
                <xsd:element ref="ns2:ReasonforRejection" minOccurs="0"/>
                <xsd:element ref="ns2:FolderId" minOccurs="0"/>
                <xsd:element ref="ns2:FolderPath" minOccurs="0"/>
                <xsd:element ref="ns2:MBID" minOccurs="0"/>
                <xsd:element ref="ns2:_x0043_M1" minOccurs="0"/>
                <xsd:element ref="ns2:_x0043_M2" minOccurs="0"/>
                <xsd:element ref="ns2:_x0043_M3" minOccurs="0"/>
                <xsd:element ref="ns2:_x0043_M4" minOccurs="0"/>
                <xsd:element ref="ns2:_x0043_M5" minOccurs="0"/>
                <xsd:element ref="ns2:_x0043_M6" minOccurs="0"/>
                <xsd:element ref="ns2:_x0043_M7" minOccurs="0"/>
                <xsd:element ref="ns2:_x0043_M8" minOccurs="0"/>
                <xsd:element ref="ns2:_x0043_M9" minOccurs="0"/>
                <xsd:element ref="ns2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686ec9-621b-4d4e-b044-e44970800757" elementFormDefault="qualified">
    <xsd:import namespace="http://schemas.microsoft.com/office/2006/documentManagement/types"/>
    <xsd:import namespace="http://schemas.microsoft.com/office/infopath/2007/PartnerControls"/>
    <xsd:element name="AccountID" ma:index="8" nillable="true" ma:displayName="AccountID" ma:internalName="AccountID">
      <xsd:simpleType>
        <xsd:restriction base="dms:Text"/>
      </xsd:simpleType>
    </xsd:element>
    <xsd:element name="ProjectID" ma:index="9" nillable="true" ma:displayName="ProjectID" ma:internalName="ProjectID">
      <xsd:simpleType>
        <xsd:restriction base="dms:Text"/>
      </xsd:simpleType>
    </xsd:element>
    <xsd:element name="SubProjectID" ma:index="10" nillable="true" ma:displayName="SubProjectID" ma:internalName="SubProjectID">
      <xsd:simpleType>
        <xsd:restriction base="dms:Text"/>
      </xsd:simpleType>
    </xsd:element>
    <xsd:element name="AssociateID" ma:index="11" nillable="true" ma:displayName="AssociateID" ma:internalName="AssociateID">
      <xsd:simpleType>
        <xsd:restriction base="dms:Text"/>
      </xsd:simpleType>
    </xsd:element>
    <xsd:element name="Role" ma:index="12" nillable="true" ma:displayName="Role" ma:internalName="Role">
      <xsd:simpleType>
        <xsd:restriction base="dms:Text"/>
      </xsd:simpleType>
    </xsd:element>
    <xsd:element name="CreatedTime" ma:index="13" nillable="true" ma:displayName="CreatedTime" ma:internalName="CreatedTime">
      <xsd:simpleType>
        <xsd:restriction base="dms:DateTime"/>
      </xsd:simpleType>
    </xsd:element>
    <xsd:element name="Processes" ma:index="14" nillable="true" ma:displayName="Processes" ma:internalName="Processes">
      <xsd:simpleType>
        <xsd:restriction base="dms:Text"/>
      </xsd:simpleType>
    </xsd:element>
    <xsd:element name="Phase" ma:index="15" nillable="true" ma:displayName="Phase" ma:internalName="Phase">
      <xsd:simpleType>
        <xsd:restriction base="dms:Text"/>
      </xsd:simpleType>
    </xsd:element>
    <xsd:element name="Activities" ma:index="16" nillable="true" ma:displayName="Activities" ma:internalName="Activities">
      <xsd:simpleType>
        <xsd:restriction base="dms:Text"/>
      </xsd:simpleType>
    </xsd:element>
    <xsd:element name="Releases" ma:index="17" nillable="true" ma:displayName="Releases" ma:internalName="Releases">
      <xsd:simpleType>
        <xsd:restriction base="dms:Text"/>
      </xsd:simpleType>
    </xsd:element>
    <xsd:element name="Functional_x0020_Modules" ma:index="18" nillable="true" ma:displayName="Functional Modules" ma:internalName="Functional_x0020_Modules">
      <xsd:simpleType>
        <xsd:restriction base="dms:Text"/>
      </xsd:simpleType>
    </xsd:element>
    <xsd:element name="Functional_x0020_Module2" ma:index="19" nillable="true" ma:displayName="Functional Module2" ma:internalName="Functional_x0020_Module2">
      <xsd:simpleType>
        <xsd:restriction base="dms:Text"/>
      </xsd:simpleType>
    </xsd:element>
    <xsd:element name="Functional_x0020_Module3" ma:index="20" nillable="true" ma:displayName="Functional Module3" ma:internalName="Functional_x0020_Module3">
      <xsd:simpleType>
        <xsd:restriction base="dms:Text"/>
      </xsd:simpleType>
    </xsd:element>
    <xsd:element name="ViewCount" ma:index="21" nillable="true" ma:displayName="ViewCount" ma:internalName="ViewCount">
      <xsd:simpleType>
        <xsd:restriction base="dms:Unknown"/>
      </xsd:simpleType>
    </xsd:element>
    <xsd:element name="CheckedOutPath" ma:index="22" nillable="true" ma:displayName="CheckedOutPath" ma:internalName="CheckedOutPath">
      <xsd:simpleType>
        <xsd:restriction base="dms:Text"/>
      </xsd:simpleType>
    </xsd:element>
    <xsd:element name="ApprovalStatus" ma:index="23" nillable="true" ma:displayName="ApprovalStatus" ma:internalName="ApprovalStatus">
      <xsd:simpleType>
        <xsd:restriction base="dms:Text"/>
      </xsd:simpleType>
    </xsd:element>
    <xsd:element name="Work_x0020_request" ma:index="24" nillable="true" ma:displayName="Work request" ma:internalName="Work_x0020_request">
      <xsd:simpleType>
        <xsd:restriction base="dms:Text"/>
      </xsd:simpleType>
    </xsd:element>
    <xsd:element name="Tags" ma:index="25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6" nillable="true" ma:displayName="ArtifactStatus" ma:internalName="ArtifactStatus">
      <xsd:simpleType>
        <xsd:restriction base="dms:Text"/>
      </xsd:simpleType>
    </xsd:element>
    <xsd:element name="UnmappedDocuments" ma:index="27" nillable="true" ma:displayName="UnmappedDocuments" ma:internalName="UnmappedDocuments">
      <xsd:simpleType>
        <xsd:restriction base="dms:Text"/>
      </xsd:simpleType>
    </xsd:element>
    <xsd:element name="CopySource" ma:index="28" nillable="true" ma:displayName="CopySource" ma:internalName="CopySource">
      <xsd:simpleType>
        <xsd:restriction base="dms:Text"/>
      </xsd:simpleType>
    </xsd:element>
    <xsd:element name="CopyToPath" ma:index="29" nillable="true" ma:displayName="CopyToPath" ma:internalName="CopyToPath">
      <xsd:simpleType>
        <xsd:restriction base="dms:Text"/>
      </xsd:simpleType>
    </xsd:element>
    <xsd:element name="Comments" ma:index="30" nillable="true" ma:displayName="Comments" ma:internalName="Comments">
      <xsd:simpleType>
        <xsd:restriction base="dms:Note">
          <xsd:maxLength value="255"/>
        </xsd:restriction>
      </xsd:simpleType>
    </xsd:element>
    <xsd:element name="Rating1" ma:index="31" nillable="true" ma:displayName="Rating1" ma:internalName="Rating1">
      <xsd:simpleType>
        <xsd:restriction base="dms:Unknown"/>
      </xsd:simpleType>
    </xsd:element>
    <xsd:element name="Rating2" ma:index="32" nillable="true" ma:displayName="Rating2" ma:internalName="Rating2">
      <xsd:simpleType>
        <xsd:restriction base="dms:Unknown"/>
      </xsd:simpleType>
    </xsd:element>
    <xsd:element name="Rating3" ma:index="33" nillable="true" ma:displayName="Rating3" ma:internalName="Rating3">
      <xsd:simpleType>
        <xsd:restriction base="dms:Unknown"/>
      </xsd:simpleType>
    </xsd:element>
    <xsd:element name="Rating4" ma:index="34" nillable="true" ma:displayName="Rating4" ma:internalName="Rating4">
      <xsd:simpleType>
        <xsd:restriction base="dms:Unknown"/>
      </xsd:simpleType>
    </xsd:element>
    <xsd:element name="Rating5" ma:index="35" nillable="true" ma:displayName="Rating5" ma:internalName="Rating5">
      <xsd:simpleType>
        <xsd:restriction base="dms:Unknown"/>
      </xsd:simpleType>
    </xsd:element>
    <xsd:element name="ClientSupplied" ma:index="36" nillable="true" ma:displayName="ClientSupplied" ma:internalName="ClientSupplied">
      <xsd:simpleType>
        <xsd:restriction base="dms:Text"/>
      </xsd:simpleType>
    </xsd:element>
    <xsd:element name="LatestDownloads" ma:index="37" nillable="true" ma:displayName="LatestDownloads" ma:internalName="LatestDownloads">
      <xsd:simpleType>
        <xsd:restriction base="dms:DateTime"/>
      </xsd:simpleType>
    </xsd:element>
    <xsd:element name="BaselinedVersions" ma:index="38" nillable="true" ma:displayName="BaselinedVersions" ma:internalName="BaselinedVersions">
      <xsd:simpleType>
        <xsd:restriction base="dms:Text"/>
      </xsd:simpleType>
    </xsd:element>
    <xsd:element name="AverageRating" ma:index="39" nillable="true" ma:displayName="AverageRating" ma:internalName="AverageRating">
      <xsd:simpleType>
        <xsd:restriction base="dms:Text"/>
      </xsd:simpleType>
    </xsd:element>
    <xsd:element name="ReasonforRejection" ma:index="40" nillable="true" ma:displayName="ReasonforRejection" ma:internalName="ReasonforRejection">
      <xsd:simpleType>
        <xsd:restriction base="dms:Text"/>
      </xsd:simpleType>
    </xsd:element>
    <xsd:element name="FolderId" ma:index="41" nillable="true" ma:displayName="FolderId" ma:internalName="FolderId">
      <xsd:simpleType>
        <xsd:restriction base="dms:Text"/>
      </xsd:simpleType>
    </xsd:element>
    <xsd:element name="FolderPath" ma:index="42" nillable="true" ma:displayName="FolderPath" ma:internalName="FolderPath">
      <xsd:simpleType>
        <xsd:restriction base="dms:Text"/>
      </xsd:simpleType>
    </xsd:element>
    <xsd:element name="MBID" ma:index="43" nillable="true" ma:displayName="MBID" ma:internalName="MBID">
      <xsd:simpleType>
        <xsd:restriction base="dms:Text"/>
      </xsd:simpleType>
    </xsd:element>
    <xsd:element name="_x0043_M1" ma:index="44" nillable="true" ma:displayName="CM1" ma:internalName="_x0043_M1">
      <xsd:simpleType>
        <xsd:restriction base="dms:Text"/>
      </xsd:simpleType>
    </xsd:element>
    <xsd:element name="_x0043_M2" ma:index="45" nillable="true" ma:displayName="CM2" ma:internalName="_x0043_M2">
      <xsd:simpleType>
        <xsd:restriction base="dms:Text"/>
      </xsd:simpleType>
    </xsd:element>
    <xsd:element name="_x0043_M3" ma:index="46" nillable="true" ma:displayName="CM3" ma:internalName="_x0043_M3">
      <xsd:simpleType>
        <xsd:restriction base="dms:Text"/>
      </xsd:simpleType>
    </xsd:element>
    <xsd:element name="_x0043_M4" ma:index="47" nillable="true" ma:displayName="CM4" ma:internalName="_x0043_M4">
      <xsd:simpleType>
        <xsd:restriction base="dms:Text"/>
      </xsd:simpleType>
    </xsd:element>
    <xsd:element name="_x0043_M5" ma:index="48" nillable="true" ma:displayName="CM5" ma:internalName="_x0043_M5">
      <xsd:simpleType>
        <xsd:restriction base="dms:Text"/>
      </xsd:simpleType>
    </xsd:element>
    <xsd:element name="_x0043_M6" ma:index="49" nillable="true" ma:displayName="CM6" ma:internalName="_x0043_M6">
      <xsd:simpleType>
        <xsd:restriction base="dms:Text"/>
      </xsd:simpleType>
    </xsd:element>
    <xsd:element name="_x0043_M7" ma:index="50" nillable="true" ma:displayName="CM7" ma:internalName="_x0043_M7">
      <xsd:simpleType>
        <xsd:restriction base="dms:Text"/>
      </xsd:simpleType>
    </xsd:element>
    <xsd:element name="_x0043_M8" ma:index="51" nillable="true" ma:displayName="CM8" ma:internalName="_x0043_M8">
      <xsd:simpleType>
        <xsd:restriction base="dms:Text"/>
      </xsd:simpleType>
    </xsd:element>
    <xsd:element name="_x0043_M9" ma:index="52" nillable="true" ma:displayName="CM9" ma:internalName="_x0043_M9">
      <xsd:simpleType>
        <xsd:restriction base="dms:Text"/>
      </xsd:simpleType>
    </xsd:element>
    <xsd:element name="_x0043_M10" ma:index="53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C481EB-8F30-4DBE-97E4-C47F16554C60}">
  <ds:schemaRefs>
    <ds:schemaRef ds:uri="http://schemas.microsoft.com/office/2006/metadata/properties"/>
    <ds:schemaRef ds:uri="05686ec9-621b-4d4e-b044-e44970800757"/>
  </ds:schemaRefs>
</ds:datastoreItem>
</file>

<file path=customXml/itemProps2.xml><?xml version="1.0" encoding="utf-8"?>
<ds:datastoreItem xmlns:ds="http://schemas.openxmlformats.org/officeDocument/2006/customXml" ds:itemID="{4587111D-7DFB-442C-9FE3-44380E208E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674B21-9DFB-441E-9F32-D8D0D8C765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686ec9-621b-4d4e-b044-e449708007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3234</TotalTime>
  <Words>743</Words>
  <Application>Microsoft Macintosh PowerPoint</Application>
  <PresentationFormat>On-screen Show (4:3)</PresentationFormat>
  <Paragraphs>114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Rounded MT Bold</vt:lpstr>
      <vt:lpstr>Calibri</vt:lpstr>
      <vt:lpstr>Academy LCD Compliant Template</vt:lpstr>
      <vt:lpstr>PowerPoint Presentation</vt:lpstr>
      <vt:lpstr>PowerPoint Presentation</vt:lpstr>
      <vt:lpstr>Explicit and Implicit Waits</vt:lpstr>
      <vt:lpstr>Explicit and Implicit Waits</vt:lpstr>
      <vt:lpstr>Explicit and Implicit Waits</vt:lpstr>
      <vt:lpstr>Explicit and Implicit Waits</vt:lpstr>
      <vt:lpstr>FluentWait</vt:lpstr>
      <vt:lpstr>FluentWait</vt:lpstr>
      <vt:lpstr>FluentWait</vt:lpstr>
      <vt:lpstr>You have successfully completed –   </vt:lpstr>
    </vt:vector>
  </TitlesOfParts>
  <Company>CTS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WebDriver Advanced Usage</dc:title>
  <dc:creator>Devadas, Abiramasundari (Cognizant)</dc:creator>
  <cp:lastModifiedBy>Gaffney, Michael (Cognizant)</cp:lastModifiedBy>
  <cp:revision>242</cp:revision>
  <dcterms:created xsi:type="dcterms:W3CDTF">2011-06-15T11:24:59Z</dcterms:created>
  <dcterms:modified xsi:type="dcterms:W3CDTF">2020-04-18T15:07:59Z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0x0101007B39C2D19CB1EB4EB957C296FF889379</vt:lpwstr>
  </property>
  <property fmtid="{D5CDD505-2E9C-101B-9397-08002B2CF9AE}" pid="3" name="Particulars">
    <vt:lpwstr>Selenium WebDriver Advanced Usage</vt:lpwstr>
  </property>
</Properties>
</file>