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8"/>
  </p:notesMasterIdLst>
  <p:sldIdLst>
    <p:sldId id="360" r:id="rId5"/>
    <p:sldId id="361" r:id="rId6"/>
    <p:sldId id="362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87094"/>
    <a:srgbClr val="095295"/>
    <a:srgbClr val="D8750D"/>
    <a:srgbClr val="90B5D2"/>
    <a:srgbClr val="209D03"/>
    <a:srgbClr val="3BCB01"/>
    <a:srgbClr val="2D9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64456" autoAdjust="0"/>
  </p:normalViewPr>
  <p:slideViewPr>
    <p:cSldViewPr>
      <p:cViewPr varScale="1">
        <p:scale>
          <a:sx n="62" d="100"/>
          <a:sy n="62" d="100"/>
        </p:scale>
        <p:origin x="25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 smtClean="0"/>
            </a:lvl1pPr>
          </a:lstStyle>
          <a:p>
            <a:pPr>
              <a:defRPr/>
            </a:pPr>
            <a:fld id="{E9DCC5A7-E6B4-43F7-90B3-FE4128ADA7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40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Solution for Practice Exercise #1: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Oracle CREATE TABLE statement for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suppliers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table is: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dirty="0">
                <a:effectLst/>
              </a:rPr>
              <a:t>CREATE TABLE suppliers( </a:t>
            </a:r>
          </a:p>
          <a:p>
            <a:r>
              <a:rPr lang="en-US" dirty="0" err="1">
                <a:effectLst/>
              </a:rPr>
              <a:t>supplier_id</a:t>
            </a:r>
            <a:r>
              <a:rPr lang="en-US" dirty="0">
                <a:effectLst/>
              </a:rPr>
              <a:t> number(10) NOT NULL,  </a:t>
            </a:r>
          </a:p>
          <a:p>
            <a:r>
              <a:rPr lang="en-US" dirty="0" err="1">
                <a:effectLst/>
              </a:rPr>
              <a:t>supplier_name</a:t>
            </a:r>
            <a:r>
              <a:rPr lang="en-US" dirty="0">
                <a:effectLst/>
              </a:rPr>
              <a:t> varchar2(50) NOT NULL, </a:t>
            </a:r>
          </a:p>
          <a:p>
            <a:r>
              <a:rPr lang="en-US" dirty="0">
                <a:effectLst/>
              </a:rPr>
              <a:t>address varchar2(50),  </a:t>
            </a:r>
          </a:p>
          <a:p>
            <a:r>
              <a:rPr lang="en-US" dirty="0">
                <a:effectLst/>
              </a:rPr>
              <a:t>city varchar2(50),  </a:t>
            </a:r>
          </a:p>
          <a:p>
            <a:r>
              <a:rPr lang="en-US" dirty="0">
                <a:effectLst/>
              </a:rPr>
              <a:t>state varchar2(25),  </a:t>
            </a:r>
          </a:p>
          <a:p>
            <a:r>
              <a:rPr lang="en-US" dirty="0" err="1">
                <a:effectLst/>
              </a:rPr>
              <a:t>zip_code</a:t>
            </a:r>
            <a:r>
              <a:rPr lang="en-US" dirty="0">
                <a:effectLst/>
              </a:rPr>
              <a:t> varchar2(10));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917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Solution for Practice Exercise #2: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Oracle CREATE TABLE statement for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customers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table is: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dirty="0">
                <a:effectLst/>
              </a:rPr>
              <a:t>CREATE TABLE customers( </a:t>
            </a:r>
          </a:p>
          <a:p>
            <a:r>
              <a:rPr lang="en-US" dirty="0" err="1">
                <a:effectLst/>
              </a:rPr>
              <a:t>customer_id</a:t>
            </a:r>
            <a:r>
              <a:rPr lang="en-US" dirty="0">
                <a:effectLst/>
              </a:rPr>
              <a:t> number(10) NOT NULL,  </a:t>
            </a:r>
          </a:p>
          <a:p>
            <a:r>
              <a:rPr lang="en-US" dirty="0" err="1">
                <a:effectLst/>
              </a:rPr>
              <a:t>customer_name</a:t>
            </a:r>
            <a:r>
              <a:rPr lang="en-US" dirty="0">
                <a:effectLst/>
              </a:rPr>
              <a:t> varchar2(50) NOT NULL,  </a:t>
            </a:r>
          </a:p>
          <a:p>
            <a:r>
              <a:rPr lang="en-US" dirty="0">
                <a:effectLst/>
              </a:rPr>
              <a:t>address varchar2(50),  </a:t>
            </a:r>
          </a:p>
          <a:p>
            <a:r>
              <a:rPr lang="en-US" dirty="0">
                <a:effectLst/>
              </a:rPr>
              <a:t>city varchar2(50),  </a:t>
            </a:r>
          </a:p>
          <a:p>
            <a:r>
              <a:rPr lang="en-US" dirty="0">
                <a:effectLst/>
              </a:rPr>
              <a:t>state varchar2(25), </a:t>
            </a:r>
          </a:p>
          <a:p>
            <a:r>
              <a:rPr lang="en-US" dirty="0" err="1">
                <a:effectLst/>
              </a:rPr>
              <a:t>zip_code</a:t>
            </a:r>
            <a:r>
              <a:rPr lang="en-US" dirty="0">
                <a:effectLst/>
              </a:rPr>
              <a:t> varchar2(10),  </a:t>
            </a:r>
          </a:p>
          <a:p>
            <a:r>
              <a:rPr lang="en-US" dirty="0">
                <a:effectLst/>
              </a:rPr>
              <a:t>CONSTRAINT customers_pk PRIMARY KEY (customer_id));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780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Solution for Practice Exercise #3:</a:t>
            </a:r>
          </a:p>
          <a:p>
            <a:endParaRPr lang="en-US" b="1" dirty="0"/>
          </a:p>
          <a:p>
            <a:r>
              <a:rPr lang="en-US" dirty="0"/>
              <a:t>The Oracle CREATE TABLE statement for the </a:t>
            </a:r>
            <a:r>
              <a:rPr lang="en-US" i="1" dirty="0"/>
              <a:t>employees</a:t>
            </a:r>
            <a:r>
              <a:rPr lang="en-US" dirty="0"/>
              <a:t> table is:</a:t>
            </a:r>
          </a:p>
          <a:p>
            <a:endParaRPr lang="en-US" dirty="0"/>
          </a:p>
          <a:p>
            <a:r>
              <a:rPr lang="en-US" dirty="0"/>
              <a:t>CREATE TABLE employees ( </a:t>
            </a:r>
          </a:p>
          <a:p>
            <a:r>
              <a:rPr lang="en-US" dirty="0" err="1"/>
              <a:t>employee_number</a:t>
            </a:r>
            <a:r>
              <a:rPr lang="en-US" dirty="0"/>
              <a:t> number(10) NOT NULL, </a:t>
            </a:r>
          </a:p>
          <a:p>
            <a:r>
              <a:rPr lang="en-US" dirty="0" err="1"/>
              <a:t>employee_name</a:t>
            </a:r>
            <a:r>
              <a:rPr lang="en-US" dirty="0"/>
              <a:t> varchar2(50) NOT NULL, </a:t>
            </a:r>
          </a:p>
          <a:p>
            <a:r>
              <a:rPr lang="en-US" dirty="0" err="1"/>
              <a:t>department_id</a:t>
            </a:r>
            <a:r>
              <a:rPr lang="en-US" dirty="0"/>
              <a:t> number(10), </a:t>
            </a:r>
          </a:p>
          <a:p>
            <a:r>
              <a:rPr lang="en-US" dirty="0"/>
              <a:t>salary number(6), </a:t>
            </a:r>
          </a:p>
          <a:p>
            <a:r>
              <a:rPr lang="en-US" dirty="0"/>
              <a:t>CONSTRAINT employees_pk PRIMARY KEY (employee_number</a:t>
            </a:r>
            <a:r>
              <a:rPr lang="en-US"/>
              <a:t>), </a:t>
            </a:r>
          </a:p>
          <a:p>
            <a:r>
              <a:rPr lang="en-US"/>
              <a:t>CONSTRAINT </a:t>
            </a:r>
            <a:r>
              <a:rPr lang="en-US" dirty="0"/>
              <a:t>fk_departments FOREIGN KEY (department_id) REFERENCES departments(department_id)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304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93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76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62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06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150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5725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3405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20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3663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352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5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82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7BD3A-29CC-40F2-A7CA-C5475BAFE5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1681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E5281-D336-4033-829D-983A86FA9A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919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0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98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930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010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340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34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942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 userDrawn="1"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 userDrawn="1"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73745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  <p:sldLayoutId id="2147483803" r:id="rId19"/>
    <p:sldLayoutId id="2147483804" r:id="rId20"/>
    <p:sldLayoutId id="2147483805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nthenet.com/oracle/primary_keys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/>
              <a:t>Practice check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an Oracle table called suppliers that stores supplier ID, name, and address information.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altLang="en-US" sz="18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63112"/>
              </p:ext>
            </p:extLst>
          </p:nvPr>
        </p:nvGraphicFramePr>
        <p:xfrm>
          <a:off x="1371600" y="2682151"/>
          <a:ext cx="6019801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val="105140992"/>
                    </a:ext>
                  </a:extLst>
                </a:gridCol>
                <a:gridCol w="1846072">
                  <a:extLst>
                    <a:ext uri="{9D8B030D-6E8A-4147-A177-3AD203B41FA5}">
                      <a16:colId xmlns:a16="http://schemas.microsoft.com/office/drawing/2014/main" val="1544610610"/>
                    </a:ext>
                  </a:extLst>
                </a:gridCol>
                <a:gridCol w="2006601">
                  <a:extLst>
                    <a:ext uri="{9D8B030D-6E8A-4147-A177-3AD203B41FA5}">
                      <a16:colId xmlns:a16="http://schemas.microsoft.com/office/drawing/2014/main" val="150947244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</a:rPr>
                        <a:t>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</a:rPr>
                        <a:t>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61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number(10)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21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supplier_name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</a:p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3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09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0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zip_code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varchar2(10))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4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60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/>
              <a:t>Practice check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an Oracle table called customers that stores customer ID, name, and address information.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But this time, the customer ID should be the </a:t>
            </a:r>
            <a:r>
              <a:rPr lang="en-US" sz="2000" dirty="0">
                <a:solidFill>
                  <a:schemeClr val="bg1"/>
                </a:solidFill>
                <a:hlinkClick r:id="rId3"/>
              </a:rPr>
              <a:t>primary key</a:t>
            </a:r>
            <a:r>
              <a:rPr lang="en-US" sz="2000" dirty="0">
                <a:solidFill>
                  <a:schemeClr val="bg1"/>
                </a:solidFill>
              </a:rPr>
              <a:t> for the table.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altLang="en-US" sz="2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18737"/>
              </p:ext>
            </p:extLst>
          </p:nvPr>
        </p:nvGraphicFramePr>
        <p:xfrm>
          <a:off x="1219200" y="3048000"/>
          <a:ext cx="6019801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val="105140992"/>
                    </a:ext>
                  </a:extLst>
                </a:gridCol>
                <a:gridCol w="1846072">
                  <a:extLst>
                    <a:ext uri="{9D8B030D-6E8A-4147-A177-3AD203B41FA5}">
                      <a16:colId xmlns:a16="http://schemas.microsoft.com/office/drawing/2014/main" val="1544610610"/>
                    </a:ext>
                  </a:extLst>
                </a:gridCol>
                <a:gridCol w="2006601">
                  <a:extLst>
                    <a:ext uri="{9D8B030D-6E8A-4147-A177-3AD203B41FA5}">
                      <a16:colId xmlns:a16="http://schemas.microsoft.com/office/drawing/2014/main" val="150947244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61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number(10)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21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customer_name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3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09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0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zip_code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varchar2(10))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4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40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Based on the departments table below, create an Oracle table called employees that stores employee number, employee name, department, and salary information.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 primary key for the employees table should be the employee number. Create a foreign key on the employees table that references the departments table based on the department_id field.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CREATE TABLE departments</a:t>
            </a: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( department_id number(10) NOT NULL,</a:t>
            </a: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department_name varchar2(50) NOT NULL,</a:t>
            </a: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CONSTRAINT departments_pk PRIMARY KEY (department_id)</a:t>
            </a: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Practice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34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ork_x0020_request xmlns="05686ec9-621b-4d4e-b044-e44970800757" xsi:nil="true"/>
    <_x0043_M4 xmlns="05686ec9-621b-4d4e-b044-e44970800757" xsi:nil="true"/>
    <ViewCount xmlns="05686ec9-621b-4d4e-b044-e44970800757">2</ViewCount>
    <Rating1 xmlns="05686ec9-621b-4d4e-b044-e44970800757" xsi:nil="true"/>
    <_x0043_M5 xmlns="05686ec9-621b-4d4e-b044-e44970800757" xsi:nil="true"/>
    <Rating2 xmlns="05686ec9-621b-4d4e-b044-e44970800757" xsi:nil="true"/>
    <ClientSupplied xmlns="05686ec9-621b-4d4e-b044-e44970800757" xsi:nil="true"/>
    <_x0043_M6 xmlns="05686ec9-621b-4d4e-b044-e44970800757" xsi:nil="true"/>
    <Rating3 xmlns="05686ec9-621b-4d4e-b044-e44970800757" xsi:nil="true"/>
    <_x0043_M7 xmlns="05686ec9-621b-4d4e-b044-e44970800757" xsi:nil="true"/>
    <CheckedOutPath xmlns="05686ec9-621b-4d4e-b044-e44970800757" xsi:nil="true"/>
    <ApprovalStatus xmlns="05686ec9-621b-4d4e-b044-e44970800757" xsi:nil="true"/>
    <MBID xmlns="05686ec9-621b-4d4e-b044-e44970800757" xsi:nil="true"/>
    <AssociateID xmlns="05686ec9-621b-4d4e-b044-e44970800757" xsi:nil="true"/>
    <ProjectID xmlns="05686ec9-621b-4d4e-b044-e44970800757" xsi:nil="true"/>
    <Releases xmlns="05686ec9-621b-4d4e-b044-e44970800757" xsi:nil="true"/>
    <UnmappedDocuments xmlns="05686ec9-621b-4d4e-b044-e44970800757" xsi:nil="true"/>
    <Comments xmlns="05686ec9-621b-4d4e-b044-e44970800757" xsi:nil="true"/>
    <Phase xmlns="05686ec9-621b-4d4e-b044-e44970800757" xsi:nil="true"/>
    <_x0043_M8 xmlns="05686ec9-621b-4d4e-b044-e44970800757" xsi:nil="true"/>
    <_x0043_M9 xmlns="05686ec9-621b-4d4e-b044-e44970800757" xsi:nil="true"/>
    <CreatedTime xmlns="05686ec9-621b-4d4e-b044-e44970800757" xsi:nil="true"/>
    <Activities xmlns="05686ec9-621b-4d4e-b044-e44970800757" xsi:nil="true"/>
    <CopySource xmlns="05686ec9-621b-4d4e-b044-e44970800757" xsi:nil="true"/>
    <SubProjectID xmlns="05686ec9-621b-4d4e-b044-e44970800757" xsi:nil="true"/>
    <Functional_x0020_Module3 xmlns="05686ec9-621b-4d4e-b044-e44970800757" xsi:nil="true"/>
    <CopyToPath xmlns="05686ec9-621b-4d4e-b044-e44970800757" xsi:nil="true"/>
    <BaselinedVersions xmlns="05686ec9-621b-4d4e-b044-e44970800757" xsi:nil="true"/>
    <_x0043_M10 xmlns="05686ec9-621b-4d4e-b044-e44970800757" xsi:nil="true"/>
    <Functional_x0020_Modules xmlns="05686ec9-621b-4d4e-b044-e44970800757" xsi:nil="true"/>
    <Functional_x0020_Module2 xmlns="05686ec9-621b-4d4e-b044-e44970800757" xsi:nil="true"/>
    <ArtifactStatus xmlns="05686ec9-621b-4d4e-b044-e44970800757" xsi:nil="true"/>
    <ReasonforRejection xmlns="05686ec9-621b-4d4e-b044-e44970800757" xsi:nil="true"/>
    <FolderPath xmlns="05686ec9-621b-4d4e-b044-e44970800757" xsi:nil="true"/>
    <Rating4 xmlns="05686ec9-621b-4d4e-b044-e44970800757" xsi:nil="true"/>
    <Rating5 xmlns="05686ec9-621b-4d4e-b044-e44970800757" xsi:nil="true"/>
    <_x0043_M1 xmlns="05686ec9-621b-4d4e-b044-e44970800757" xsi:nil="true"/>
    <Role xmlns="05686ec9-621b-4d4e-b044-e44970800757" xsi:nil="true"/>
    <Processes xmlns="05686ec9-621b-4d4e-b044-e44970800757" xsi:nil="true"/>
    <LatestDownloads xmlns="05686ec9-621b-4d4e-b044-e44970800757" xsi:nil="true"/>
    <FolderId xmlns="05686ec9-621b-4d4e-b044-e44970800757" xsi:nil="true"/>
    <_x0043_M2 xmlns="05686ec9-621b-4d4e-b044-e44970800757" xsi:nil="true"/>
    <AccountID xmlns="05686ec9-621b-4d4e-b044-e44970800757" xsi:nil="true"/>
    <Tags xmlns="05686ec9-621b-4d4e-b044-e44970800757" xsi:nil="true"/>
    <AverageRating xmlns="05686ec9-621b-4d4e-b044-e44970800757" xsi:nil="true"/>
    <_x0043_M3 xmlns="05686ec9-621b-4d4e-b044-e44970800757" xsi:nil="true"/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9C2D19CB1EB4EB957C296FF889379" ma:contentTypeVersion="46" ma:contentTypeDescription="Create a new document." ma:contentTypeScope="" ma:versionID="d76e7b19da747d2797abee5bd65afe53">
  <xsd:schema xmlns:xsd="http://www.w3.org/2001/XMLSchema" xmlns:xs="http://www.w3.org/2001/XMLSchema" xmlns:p="http://schemas.microsoft.com/office/2006/metadata/properties" xmlns:ns2="05686ec9-621b-4d4e-b044-e44970800757" targetNamespace="http://schemas.microsoft.com/office/2006/metadata/properties" ma:root="true" ma:fieldsID="6706f00be75213024a94f9e90a3ca398" ns2:_="">
    <xsd:import namespace="05686ec9-621b-4d4e-b044-e44970800757"/>
    <xsd:element name="properties">
      <xsd:complexType>
        <xsd:sequence>
          <xsd:element name="documentManagement">
            <xsd:complexType>
              <xsd:all>
                <xsd:element ref="ns2:AccountID" minOccurs="0"/>
                <xsd:element ref="ns2:ProjectID" minOccurs="0"/>
                <xsd:element ref="ns2:SubProjectID" minOccurs="0"/>
                <xsd:element ref="ns2:AssociateID" minOccurs="0"/>
                <xsd:element ref="ns2:Role" minOccurs="0"/>
                <xsd:element ref="ns2:CreatedTime" minOccurs="0"/>
                <xsd:element ref="ns2:Processes" minOccurs="0"/>
                <xsd:element ref="ns2:Phase" minOccurs="0"/>
                <xsd:element ref="ns2:Activities" minOccurs="0"/>
                <xsd:element ref="ns2:Releases" minOccurs="0"/>
                <xsd:element ref="ns2:Functional_x0020_Modules" minOccurs="0"/>
                <xsd:element ref="ns2:Functional_x0020_Module2" minOccurs="0"/>
                <xsd:element ref="ns2:Functional_x0020_Module3" minOccurs="0"/>
                <xsd:element ref="ns2:ViewCount" minOccurs="0"/>
                <xsd:element ref="ns2:CheckedOutPath" minOccurs="0"/>
                <xsd:element ref="ns2:ApprovalStatus" minOccurs="0"/>
                <xsd:element ref="ns2:Work_x0020_request" minOccurs="0"/>
                <xsd:element ref="ns2:Tags" minOccurs="0"/>
                <xsd:element ref="ns2:ArtifactStatus" minOccurs="0"/>
                <xsd:element ref="ns2:UnmappedDocuments" minOccurs="0"/>
                <xsd:element ref="ns2:CopySource" minOccurs="0"/>
                <xsd:element ref="ns2:CopyToPath" minOccurs="0"/>
                <xsd:element ref="ns2:Comments" minOccurs="0"/>
                <xsd:element ref="ns2:Rating1" minOccurs="0"/>
                <xsd:element ref="ns2:Rating2" minOccurs="0"/>
                <xsd:element ref="ns2:Rating3" minOccurs="0"/>
                <xsd:element ref="ns2:Rating4" minOccurs="0"/>
                <xsd:element ref="ns2:Rating5" minOccurs="0"/>
                <xsd:element ref="ns2:ClientSupplied" minOccurs="0"/>
                <xsd:element ref="ns2:LatestDownloads" minOccurs="0"/>
                <xsd:element ref="ns2:BaselinedVersions" minOccurs="0"/>
                <xsd:element ref="ns2:AverageRating" minOccurs="0"/>
                <xsd:element ref="ns2:ReasonforRejection" minOccurs="0"/>
                <xsd:element ref="ns2:FolderId" minOccurs="0"/>
                <xsd:element ref="ns2:FolderPath" minOccurs="0"/>
                <xsd:element ref="ns2:MBID" minOccurs="0"/>
                <xsd:element ref="ns2:_x0043_M1" minOccurs="0"/>
                <xsd:element ref="ns2:_x0043_M2" minOccurs="0"/>
                <xsd:element ref="ns2:_x0043_M3" minOccurs="0"/>
                <xsd:element ref="ns2:_x0043_M4" minOccurs="0"/>
                <xsd:element ref="ns2:_x0043_M5" minOccurs="0"/>
                <xsd:element ref="ns2:_x0043_M6" minOccurs="0"/>
                <xsd:element ref="ns2:_x0043_M7" minOccurs="0"/>
                <xsd:element ref="ns2:_x0043_M8" minOccurs="0"/>
                <xsd:element ref="ns2:_x0043_M9" minOccurs="0"/>
                <xsd:element ref="ns2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686ec9-621b-4d4e-b044-e44970800757" elementFormDefault="qualified">
    <xsd:import namespace="http://schemas.microsoft.com/office/2006/documentManagement/types"/>
    <xsd:import namespace="http://schemas.microsoft.com/office/infopath/2007/PartnerControls"/>
    <xsd:element name="AccountID" ma:index="8" nillable="true" ma:displayName="AccountID" ma:internalName="AccountID">
      <xsd:simpleType>
        <xsd:restriction base="dms:Text"/>
      </xsd:simpleType>
    </xsd:element>
    <xsd:element name="ProjectID" ma:index="9" nillable="true" ma:displayName="ProjectID" ma:internalName="ProjectID">
      <xsd:simpleType>
        <xsd:restriction base="dms:Text"/>
      </xsd:simpleType>
    </xsd:element>
    <xsd:element name="SubProjectID" ma:index="10" nillable="true" ma:displayName="SubProjectID" ma:internalName="SubProjectID">
      <xsd:simpleType>
        <xsd:restriction base="dms:Text"/>
      </xsd:simpleType>
    </xsd:element>
    <xsd:element name="AssociateID" ma:index="11" nillable="true" ma:displayName="AssociateID" ma:internalName="AssociateID">
      <xsd:simpleType>
        <xsd:restriction base="dms:Text"/>
      </xsd:simpleType>
    </xsd:element>
    <xsd:element name="Role" ma:index="12" nillable="true" ma:displayName="Role" ma:internalName="Role">
      <xsd:simpleType>
        <xsd:restriction base="dms:Text"/>
      </xsd:simpleType>
    </xsd:element>
    <xsd:element name="CreatedTime" ma:index="13" nillable="true" ma:displayName="CreatedTime" ma:internalName="CreatedTime">
      <xsd:simpleType>
        <xsd:restriction base="dms:DateTime"/>
      </xsd:simpleType>
    </xsd:element>
    <xsd:element name="Processes" ma:index="14" nillable="true" ma:displayName="Processes" ma:internalName="Processes">
      <xsd:simpleType>
        <xsd:restriction base="dms:Text"/>
      </xsd:simpleType>
    </xsd:element>
    <xsd:element name="Phase" ma:index="15" nillable="true" ma:displayName="Phase" ma:internalName="Phase">
      <xsd:simpleType>
        <xsd:restriction base="dms:Text"/>
      </xsd:simpleType>
    </xsd:element>
    <xsd:element name="Activities" ma:index="16" nillable="true" ma:displayName="Activities" ma:internalName="Activities">
      <xsd:simpleType>
        <xsd:restriction base="dms:Text"/>
      </xsd:simpleType>
    </xsd:element>
    <xsd:element name="Releases" ma:index="17" nillable="true" ma:displayName="Releases" ma:internalName="Releases">
      <xsd:simpleType>
        <xsd:restriction base="dms:Text"/>
      </xsd:simpleType>
    </xsd:element>
    <xsd:element name="Functional_x0020_Modules" ma:index="18" nillable="true" ma:displayName="Functional Modules" ma:internalName="Functional_x0020_Modules">
      <xsd:simpleType>
        <xsd:restriction base="dms:Text"/>
      </xsd:simpleType>
    </xsd:element>
    <xsd:element name="Functional_x0020_Module2" ma:index="19" nillable="true" ma:displayName="Functional Module2" ma:internalName="Functional_x0020_Module2">
      <xsd:simpleType>
        <xsd:restriction base="dms:Text"/>
      </xsd:simpleType>
    </xsd:element>
    <xsd:element name="Functional_x0020_Module3" ma:index="20" nillable="true" ma:displayName="Functional Module3" ma:internalName="Functional_x0020_Module3">
      <xsd:simpleType>
        <xsd:restriction base="dms:Text"/>
      </xsd:simpleType>
    </xsd:element>
    <xsd:element name="ViewCount" ma:index="21" nillable="true" ma:displayName="ViewCount" ma:internalName="ViewCount">
      <xsd:simpleType>
        <xsd:restriction base="dms:Unknown"/>
      </xsd:simpleType>
    </xsd:element>
    <xsd:element name="CheckedOutPath" ma:index="22" nillable="true" ma:displayName="CheckedOutPath" ma:internalName="CheckedOutPath">
      <xsd:simpleType>
        <xsd:restriction base="dms:Text"/>
      </xsd:simpleType>
    </xsd:element>
    <xsd:element name="ApprovalStatus" ma:index="23" nillable="true" ma:displayName="ApprovalStatus" ma:internalName="ApprovalStatus">
      <xsd:simpleType>
        <xsd:restriction base="dms:Text"/>
      </xsd:simpleType>
    </xsd:element>
    <xsd:element name="Work_x0020_request" ma:index="24" nillable="true" ma:displayName="Work request" ma:internalName="Work_x0020_request">
      <xsd:simpleType>
        <xsd:restriction base="dms:Text"/>
      </xsd:simpleType>
    </xsd:element>
    <xsd:element name="Tags" ma:index="25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6" nillable="true" ma:displayName="ArtifactStatus" ma:internalName="ArtifactStatus">
      <xsd:simpleType>
        <xsd:restriction base="dms:Text"/>
      </xsd:simpleType>
    </xsd:element>
    <xsd:element name="UnmappedDocuments" ma:index="27" nillable="true" ma:displayName="UnmappedDocuments" ma:internalName="UnmappedDocuments">
      <xsd:simpleType>
        <xsd:restriction base="dms:Text"/>
      </xsd:simpleType>
    </xsd:element>
    <xsd:element name="CopySource" ma:index="28" nillable="true" ma:displayName="CopySource" ma:internalName="CopySource">
      <xsd:simpleType>
        <xsd:restriction base="dms:Text"/>
      </xsd:simpleType>
    </xsd:element>
    <xsd:element name="CopyToPath" ma:index="29" nillable="true" ma:displayName="CopyToPath" ma:internalName="CopyToPath">
      <xsd:simpleType>
        <xsd:restriction base="dms:Text"/>
      </xsd:simpleType>
    </xsd:element>
    <xsd:element name="Comments" ma:index="30" nillable="true" ma:displayName="Comments" ma:internalName="Comments">
      <xsd:simpleType>
        <xsd:restriction base="dms:Note">
          <xsd:maxLength value="255"/>
        </xsd:restriction>
      </xsd:simpleType>
    </xsd:element>
    <xsd:element name="Rating1" ma:index="31" nillable="true" ma:displayName="Rating1" ma:internalName="Rating1">
      <xsd:simpleType>
        <xsd:restriction base="dms:Unknown"/>
      </xsd:simpleType>
    </xsd:element>
    <xsd:element name="Rating2" ma:index="32" nillable="true" ma:displayName="Rating2" ma:internalName="Rating2">
      <xsd:simpleType>
        <xsd:restriction base="dms:Unknown"/>
      </xsd:simpleType>
    </xsd:element>
    <xsd:element name="Rating3" ma:index="33" nillable="true" ma:displayName="Rating3" ma:internalName="Rating3">
      <xsd:simpleType>
        <xsd:restriction base="dms:Unknown"/>
      </xsd:simpleType>
    </xsd:element>
    <xsd:element name="Rating4" ma:index="34" nillable="true" ma:displayName="Rating4" ma:internalName="Rating4">
      <xsd:simpleType>
        <xsd:restriction base="dms:Unknown"/>
      </xsd:simpleType>
    </xsd:element>
    <xsd:element name="Rating5" ma:index="35" nillable="true" ma:displayName="Rating5" ma:internalName="Rating5">
      <xsd:simpleType>
        <xsd:restriction base="dms:Unknown"/>
      </xsd:simpleType>
    </xsd:element>
    <xsd:element name="ClientSupplied" ma:index="36" nillable="true" ma:displayName="ClientSupplied" ma:internalName="ClientSupplied">
      <xsd:simpleType>
        <xsd:restriction base="dms:Text"/>
      </xsd:simpleType>
    </xsd:element>
    <xsd:element name="LatestDownloads" ma:index="37" nillable="true" ma:displayName="LatestDownloads" ma:internalName="LatestDownloads">
      <xsd:simpleType>
        <xsd:restriction base="dms:DateTime"/>
      </xsd:simpleType>
    </xsd:element>
    <xsd:element name="BaselinedVersions" ma:index="38" nillable="true" ma:displayName="BaselinedVersions" ma:internalName="BaselinedVersions">
      <xsd:simpleType>
        <xsd:restriction base="dms:Text"/>
      </xsd:simpleType>
    </xsd:element>
    <xsd:element name="AverageRating" ma:index="39" nillable="true" ma:displayName="AverageRating" ma:internalName="AverageRating">
      <xsd:simpleType>
        <xsd:restriction base="dms:Text"/>
      </xsd:simpleType>
    </xsd:element>
    <xsd:element name="ReasonforRejection" ma:index="40" nillable="true" ma:displayName="ReasonforRejection" ma:internalName="ReasonforRejection">
      <xsd:simpleType>
        <xsd:restriction base="dms:Text"/>
      </xsd:simpleType>
    </xsd:element>
    <xsd:element name="FolderId" ma:index="41" nillable="true" ma:displayName="FolderId" ma:internalName="FolderId">
      <xsd:simpleType>
        <xsd:restriction base="dms:Text"/>
      </xsd:simpleType>
    </xsd:element>
    <xsd:element name="FolderPath" ma:index="42" nillable="true" ma:displayName="FolderPath" ma:internalName="FolderPath">
      <xsd:simpleType>
        <xsd:restriction base="dms:Text"/>
      </xsd:simpleType>
    </xsd:element>
    <xsd:element name="MBID" ma:index="43" nillable="true" ma:displayName="MBID" ma:internalName="MBID">
      <xsd:simpleType>
        <xsd:restriction base="dms:Text"/>
      </xsd:simpleType>
    </xsd:element>
    <xsd:element name="_x0043_M1" ma:index="44" nillable="true" ma:displayName="CM1" ma:internalName="_x0043_M1">
      <xsd:simpleType>
        <xsd:restriction base="dms:Text"/>
      </xsd:simpleType>
    </xsd:element>
    <xsd:element name="_x0043_M2" ma:index="45" nillable="true" ma:displayName="CM2" ma:internalName="_x0043_M2">
      <xsd:simpleType>
        <xsd:restriction base="dms:Text"/>
      </xsd:simpleType>
    </xsd:element>
    <xsd:element name="_x0043_M3" ma:index="46" nillable="true" ma:displayName="CM3" ma:internalName="_x0043_M3">
      <xsd:simpleType>
        <xsd:restriction base="dms:Text"/>
      </xsd:simpleType>
    </xsd:element>
    <xsd:element name="_x0043_M4" ma:index="47" nillable="true" ma:displayName="CM4" ma:internalName="_x0043_M4">
      <xsd:simpleType>
        <xsd:restriction base="dms:Text"/>
      </xsd:simpleType>
    </xsd:element>
    <xsd:element name="_x0043_M5" ma:index="48" nillable="true" ma:displayName="CM5" ma:internalName="_x0043_M5">
      <xsd:simpleType>
        <xsd:restriction base="dms:Text"/>
      </xsd:simpleType>
    </xsd:element>
    <xsd:element name="_x0043_M6" ma:index="49" nillable="true" ma:displayName="CM6" ma:internalName="_x0043_M6">
      <xsd:simpleType>
        <xsd:restriction base="dms:Text"/>
      </xsd:simpleType>
    </xsd:element>
    <xsd:element name="_x0043_M7" ma:index="50" nillable="true" ma:displayName="CM7" ma:internalName="_x0043_M7">
      <xsd:simpleType>
        <xsd:restriction base="dms:Text"/>
      </xsd:simpleType>
    </xsd:element>
    <xsd:element name="_x0043_M8" ma:index="51" nillable="true" ma:displayName="CM8" ma:internalName="_x0043_M8">
      <xsd:simpleType>
        <xsd:restriction base="dms:Text"/>
      </xsd:simpleType>
    </xsd:element>
    <xsd:element name="_x0043_M9" ma:index="52" nillable="true" ma:displayName="CM9" ma:internalName="_x0043_M9">
      <xsd:simpleType>
        <xsd:restriction base="dms:Text"/>
      </xsd:simpleType>
    </xsd:element>
    <xsd:element name="_x0043_M10" ma:index="53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84B07D-06BE-44C9-9968-498A0A3848E1}">
  <ds:schemaRefs>
    <ds:schemaRef ds:uri="http://schemas.microsoft.com/office/2006/metadata/properties"/>
    <ds:schemaRef ds:uri="http://schemas.microsoft.com/office/infopath/2007/PartnerControls"/>
    <ds:schemaRef ds:uri="05686ec9-621b-4d4e-b044-e44970800757"/>
  </ds:schemaRefs>
</ds:datastoreItem>
</file>

<file path=customXml/itemProps2.xml><?xml version="1.0" encoding="utf-8"?>
<ds:datastoreItem xmlns:ds="http://schemas.openxmlformats.org/officeDocument/2006/customXml" ds:itemID="{67987515-83F9-4DCD-B34D-E5941B4F5709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2234CEAD-830E-4C8A-B349-0A0A2A68D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686ec9-621b-4d4e-b044-e449708007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6227</TotalTime>
  <Words>430</Words>
  <Application>Microsoft Macintosh PowerPoint</Application>
  <PresentationFormat>On-screen Show (4:3)</PresentationFormat>
  <Paragraphs>86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Verdana</vt:lpstr>
      <vt:lpstr>Wingdings</vt:lpstr>
      <vt:lpstr>Academy LCD Compliant Template</vt:lpstr>
      <vt:lpstr>Practice check</vt:lpstr>
      <vt:lpstr>Practice check</vt:lpstr>
      <vt:lpstr>Practice check</vt:lpstr>
    </vt:vector>
  </TitlesOfParts>
  <Manager/>
  <Company>Cognizant Technology Solutions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subject/>
  <dc:creator>176361</dc:creator>
  <cp:keywords/>
  <dc:description/>
  <cp:lastModifiedBy>Gaffney, Michael (Cognizant)</cp:lastModifiedBy>
  <cp:revision>324</cp:revision>
  <dcterms:created xsi:type="dcterms:W3CDTF">2006-08-07T10:58:16Z</dcterms:created>
  <dcterms:modified xsi:type="dcterms:W3CDTF">2020-09-23T18:50:16Z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0x0101007B39C2D19CB1EB4EB957C296FF889379</vt:lpwstr>
  </property>
</Properties>
</file>