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2.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y="6858000" cx="12192000"/>
  <p:notesSz cx="6858000" cy="9144000"/>
  <p:embeddedFontLst>
    <p:embeddedFont>
      <p:font typeface="Gill Sans"/>
      <p:regular r:id="rId18"/>
      <p:bold r:id="rId19"/>
    </p:embeddedFont>
    <p:embeddedFont>
      <p:font typeface="Century Gothic"/>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http://customooxmlschemas.google.com/">
      <go:slidesCustomData xmlns:go="http://customooxmlschemas.google.com/" r:id="rId24" roundtripDataSignature="AMtx7mi6knb3bD6FLjHU9ZFys4dwBo1Ea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CenturyGothic-regular.fntdata"/><Relationship Id="rId11" Type="http://schemas.openxmlformats.org/officeDocument/2006/relationships/slide" Target="slides/slide6.xml"/><Relationship Id="rId22" Type="http://schemas.openxmlformats.org/officeDocument/2006/relationships/font" Target="fonts/CenturyGothic-italic.fntdata"/><Relationship Id="rId10" Type="http://schemas.openxmlformats.org/officeDocument/2006/relationships/slide" Target="slides/slide5.xml"/><Relationship Id="rId21" Type="http://schemas.openxmlformats.org/officeDocument/2006/relationships/font" Target="fonts/CenturyGothic-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CenturyGothic-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GillSans-bold.fntdata"/><Relationship Id="rId6" Type="http://schemas.openxmlformats.org/officeDocument/2006/relationships/slide" Target="slides/slide1.xml"/><Relationship Id="rId18" Type="http://schemas.openxmlformats.org/officeDocument/2006/relationships/font" Target="fonts/GillSans-regular.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 name="Shape 102"/>
        <p:cNvGrpSpPr/>
        <p:nvPr/>
      </p:nvGrpSpPr>
      <p:grpSpPr>
        <a:xfrm>
          <a:off x="0" y="0"/>
          <a:ext cx="0" cy="0"/>
          <a:chOff x="0" y="0"/>
          <a:chExt cx="0" cy="0"/>
        </a:xfrm>
      </p:grpSpPr>
      <p:sp>
        <p:nvSpPr>
          <p:cNvPr id="103" name="Google Shape;103;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4" name="Google Shape;104;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4" name="Shape 174"/>
        <p:cNvGrpSpPr/>
        <p:nvPr/>
      </p:nvGrpSpPr>
      <p:grpSpPr>
        <a:xfrm>
          <a:off x="0" y="0"/>
          <a:ext cx="0" cy="0"/>
          <a:chOff x="0" y="0"/>
          <a:chExt cx="0" cy="0"/>
        </a:xfrm>
      </p:grpSpPr>
      <p:sp>
        <p:nvSpPr>
          <p:cNvPr id="175" name="Google Shape;175;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6" name="Google Shape;176;p1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1: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4" name="Google Shape;184;p1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5" name="Google Shape;185;p12: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2" name="Google Shape;192;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0" name="Google Shape;110;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p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7" name="Google Shape;117;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4" name="Shape 124"/>
        <p:cNvGrpSpPr/>
        <p:nvPr/>
      </p:nvGrpSpPr>
      <p:grpSpPr>
        <a:xfrm>
          <a:off x="0" y="0"/>
          <a:ext cx="0" cy="0"/>
          <a:chOff x="0" y="0"/>
          <a:chExt cx="0" cy="0"/>
        </a:xfrm>
      </p:grpSpPr>
      <p:sp>
        <p:nvSpPr>
          <p:cNvPr id="125" name="Google Shape;125;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6" name="Google Shape;126;p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2" name="Shape 132"/>
        <p:cNvGrpSpPr/>
        <p:nvPr/>
      </p:nvGrpSpPr>
      <p:grpSpPr>
        <a:xfrm>
          <a:off x="0" y="0"/>
          <a:ext cx="0" cy="0"/>
          <a:chOff x="0" y="0"/>
          <a:chExt cx="0" cy="0"/>
        </a:xfrm>
      </p:grpSpPr>
      <p:sp>
        <p:nvSpPr>
          <p:cNvPr id="133" name="Google Shape;133;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4" name="Google Shape;134;p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5" name="Google Shape;135;p5: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0" name="Shape 140"/>
        <p:cNvGrpSpPr/>
        <p:nvPr/>
      </p:nvGrpSpPr>
      <p:grpSpPr>
        <a:xfrm>
          <a:off x="0" y="0"/>
          <a:ext cx="0" cy="0"/>
          <a:chOff x="0" y="0"/>
          <a:chExt cx="0" cy="0"/>
        </a:xfrm>
      </p:grpSpPr>
      <p:sp>
        <p:nvSpPr>
          <p:cNvPr id="141" name="Google Shape;141;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2" name="Google Shape;142;p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3" name="Google Shape;143;p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8: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9" name="Google Shape;159;p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0" name="Google Shape;160;p9: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8" name="Google Shape;168;p1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9" name="Google Shape;169;p10: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0.jpg"/></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9.jpg"/></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0.jp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5.jpg"/><Relationship Id="rId3" Type="http://schemas.openxmlformats.org/officeDocument/2006/relationships/image" Target="../media/image9.jp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5.jpg"/><Relationship Id="rId3" Type="http://schemas.openxmlformats.org/officeDocument/2006/relationships/image" Target="../media/image10.jp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6.png"/></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6.pn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4.png"/></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2.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 Blank">
  <p:cSld name="2_Custom Layout_2">
    <p:bg>
      <p:bgPr>
        <a:blipFill>
          <a:blip r:embed="rId2">
            <a:alphaModFix/>
          </a:blip>
          <a:stretch>
            <a:fillRect/>
          </a:stretch>
        </a:blipFill>
      </p:bgPr>
    </p:bg>
    <p:spTree>
      <p:nvGrpSpPr>
        <p:cNvPr id="16" name="Shape 16"/>
        <p:cNvGrpSpPr/>
        <p:nvPr/>
      </p:nvGrpSpPr>
      <p:grpSpPr>
        <a:xfrm>
          <a:off x="0" y="0"/>
          <a:ext cx="0" cy="0"/>
          <a:chOff x="0" y="0"/>
          <a:chExt cx="0" cy="0"/>
        </a:xfrm>
      </p:grpSpPr>
      <p:sp>
        <p:nvSpPr>
          <p:cNvPr id="17" name="Google Shape;17;g1c5a6c276a1_0_85"/>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18" name="Google Shape;18;g1c5a6c276a1_0_85"/>
          <p:cNvSpPr txBox="1"/>
          <p:nvPr/>
        </p:nvSpPr>
        <p:spPr>
          <a:xfrm>
            <a:off x="361700" y="6356350"/>
            <a:ext cx="62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Academy Software Foundation Project Annual Review</a:t>
            </a:r>
            <a:endParaRPr sz="1200">
              <a:solidFill>
                <a:schemeClr val="lt1"/>
              </a:solidFill>
              <a:latin typeface="Calibri"/>
              <a:ea typeface="Calibri"/>
              <a:cs typeface="Calibri"/>
              <a:sym typeface="Calibri"/>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 Blank- 2 column">
  <p:cSld name="BLANK_2">
    <p:spTree>
      <p:nvGrpSpPr>
        <p:cNvPr id="65" name="Shape 65"/>
        <p:cNvGrpSpPr/>
        <p:nvPr/>
      </p:nvGrpSpPr>
      <p:grpSpPr>
        <a:xfrm>
          <a:off x="0" y="0"/>
          <a:ext cx="0" cy="0"/>
          <a:chOff x="0" y="0"/>
          <a:chExt cx="0" cy="0"/>
        </a:xfrm>
      </p:grpSpPr>
      <p:sp>
        <p:nvSpPr>
          <p:cNvPr id="66" name="Google Shape;66;g1c5a6c276a1_0_134"/>
          <p:cNvSpPr txBox="1"/>
          <p:nvPr>
            <p:ph idx="1" type="body"/>
          </p:nvPr>
        </p:nvSpPr>
        <p:spPr>
          <a:xfrm>
            <a:off x="617376" y="1930400"/>
            <a:ext cx="4985700" cy="4195800"/>
          </a:xfrm>
          <a:prstGeom prst="rect">
            <a:avLst/>
          </a:prstGeom>
          <a:noFill/>
          <a:ln>
            <a:noFill/>
          </a:ln>
        </p:spPr>
        <p:txBody>
          <a:bodyPr anchorCtr="0" anchor="t" bIns="45700" lIns="91425" spcFirstLastPara="1" rIns="91425" wrap="square" tIns="45700">
            <a:noAutofit/>
          </a:bodyPr>
          <a:lstStyle>
            <a:lvl1pPr indent="-406400" lvl="0" marL="457200" marR="0" algn="l">
              <a:lnSpc>
                <a:spcPct val="100000"/>
              </a:lnSpc>
              <a:spcBef>
                <a:spcPts val="747"/>
              </a:spcBef>
              <a:spcAft>
                <a:spcPts val="0"/>
              </a:spcAft>
              <a:buClr>
                <a:srgbClr val="B49823"/>
              </a:buClr>
              <a:buSzPts val="2800"/>
              <a:buFont typeface="Arial"/>
              <a:buChar char="●"/>
              <a:defRPr b="0" i="0" sz="3733" u="none" cap="none" strike="noStrike">
                <a:solidFill>
                  <a:schemeClr val="lt1"/>
                </a:solidFill>
                <a:latin typeface="Arial"/>
                <a:ea typeface="Arial"/>
                <a:cs typeface="Arial"/>
                <a:sym typeface="Arial"/>
              </a:defRPr>
            </a:lvl1pPr>
            <a:lvl2pPr indent="-381000" lvl="1" marL="914400" marR="0" algn="l">
              <a:lnSpc>
                <a:spcPct val="100000"/>
              </a:lnSpc>
              <a:spcBef>
                <a:spcPts val="640"/>
              </a:spcBef>
              <a:spcAft>
                <a:spcPts val="0"/>
              </a:spcAft>
              <a:buClr>
                <a:srgbClr val="B49823"/>
              </a:buClr>
              <a:buSzPts val="2400"/>
              <a:buFont typeface="Arial"/>
              <a:buChar char="○"/>
              <a:defRPr b="0" i="0" sz="3200" u="none" cap="none" strike="noStrike">
                <a:solidFill>
                  <a:schemeClr val="lt1"/>
                </a:solidFill>
                <a:latin typeface="Arial"/>
                <a:ea typeface="Arial"/>
                <a:cs typeface="Arial"/>
                <a:sym typeface="Arial"/>
              </a:defRPr>
            </a:lvl2pPr>
            <a:lvl3pPr indent="-355600" lvl="2" marL="13716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Arial"/>
                <a:ea typeface="Arial"/>
                <a:cs typeface="Arial"/>
                <a:sym typeface="Arial"/>
              </a:defRPr>
            </a:lvl3pPr>
            <a:lvl4pPr indent="-355600" lvl="3" marL="18288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Arial"/>
                <a:ea typeface="Arial"/>
                <a:cs typeface="Arial"/>
                <a:sym typeface="Arial"/>
              </a:defRPr>
            </a:lvl4pPr>
            <a:lvl5pPr indent="-355600" lvl="4" marL="22860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Arial"/>
                <a:ea typeface="Arial"/>
                <a:cs typeface="Arial"/>
                <a:sym typeface="Arial"/>
              </a:defRPr>
            </a:lvl5pPr>
            <a:lvl6pPr indent="-355600" lvl="5" marL="27432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6pPr>
            <a:lvl7pPr indent="-355600" lvl="6" marL="32004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7pPr>
            <a:lvl8pPr indent="-355600" lvl="7" marL="36576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8pPr>
            <a:lvl9pPr indent="-355600" lvl="8" marL="41148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9pPr>
          </a:lstStyle>
          <a:p/>
        </p:txBody>
      </p:sp>
      <p:sp>
        <p:nvSpPr>
          <p:cNvPr id="67" name="Google Shape;67;g1c5a6c276a1_0_134"/>
          <p:cNvSpPr txBox="1"/>
          <p:nvPr>
            <p:ph idx="2" type="body"/>
          </p:nvPr>
        </p:nvSpPr>
        <p:spPr>
          <a:xfrm>
            <a:off x="6668076" y="1930400"/>
            <a:ext cx="4833300" cy="4195800"/>
          </a:xfrm>
          <a:prstGeom prst="rect">
            <a:avLst/>
          </a:prstGeom>
          <a:noFill/>
          <a:ln>
            <a:noFill/>
          </a:ln>
        </p:spPr>
        <p:txBody>
          <a:bodyPr anchorCtr="0" anchor="t" bIns="45700" lIns="91425" spcFirstLastPara="1" rIns="91425" wrap="square" tIns="45700">
            <a:noAutofit/>
          </a:bodyPr>
          <a:lstStyle>
            <a:lvl1pPr indent="-406400" lvl="0" marL="457200" marR="0" algn="l">
              <a:lnSpc>
                <a:spcPct val="100000"/>
              </a:lnSpc>
              <a:spcBef>
                <a:spcPts val="747"/>
              </a:spcBef>
              <a:spcAft>
                <a:spcPts val="0"/>
              </a:spcAft>
              <a:buClr>
                <a:srgbClr val="B49823"/>
              </a:buClr>
              <a:buSzPts val="2800"/>
              <a:buFont typeface="Arial"/>
              <a:buChar char="●"/>
              <a:defRPr b="0" i="0" sz="3733" u="none" cap="none" strike="noStrike">
                <a:solidFill>
                  <a:schemeClr val="lt1"/>
                </a:solidFill>
                <a:latin typeface="Arial"/>
                <a:ea typeface="Arial"/>
                <a:cs typeface="Arial"/>
                <a:sym typeface="Arial"/>
              </a:defRPr>
            </a:lvl1pPr>
            <a:lvl2pPr indent="-381000" lvl="1" marL="914400" marR="0" algn="l">
              <a:lnSpc>
                <a:spcPct val="100000"/>
              </a:lnSpc>
              <a:spcBef>
                <a:spcPts val="640"/>
              </a:spcBef>
              <a:spcAft>
                <a:spcPts val="0"/>
              </a:spcAft>
              <a:buClr>
                <a:srgbClr val="B49823"/>
              </a:buClr>
              <a:buSzPts val="2400"/>
              <a:buFont typeface="Arial"/>
              <a:buChar char="○"/>
              <a:defRPr b="0" i="0" sz="3200" u="none" cap="none" strike="noStrike">
                <a:solidFill>
                  <a:schemeClr val="lt1"/>
                </a:solidFill>
                <a:latin typeface="Arial"/>
                <a:ea typeface="Arial"/>
                <a:cs typeface="Arial"/>
                <a:sym typeface="Arial"/>
              </a:defRPr>
            </a:lvl2pPr>
            <a:lvl3pPr indent="-355600" lvl="2" marL="13716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Arial"/>
                <a:ea typeface="Arial"/>
                <a:cs typeface="Arial"/>
                <a:sym typeface="Arial"/>
              </a:defRPr>
            </a:lvl3pPr>
            <a:lvl4pPr indent="-355600" lvl="3" marL="18288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Arial"/>
                <a:ea typeface="Arial"/>
                <a:cs typeface="Arial"/>
                <a:sym typeface="Arial"/>
              </a:defRPr>
            </a:lvl4pPr>
            <a:lvl5pPr indent="-355600" lvl="4" marL="22860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Arial"/>
                <a:ea typeface="Arial"/>
                <a:cs typeface="Arial"/>
                <a:sym typeface="Arial"/>
              </a:defRPr>
            </a:lvl5pPr>
            <a:lvl6pPr indent="-355600" lvl="5" marL="27432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6pPr>
            <a:lvl7pPr indent="-355600" lvl="6" marL="32004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7pPr>
            <a:lvl8pPr indent="-355600" lvl="7" marL="36576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8pPr>
            <a:lvl9pPr indent="-355600" lvl="8" marL="41148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9pPr>
          </a:lstStyle>
          <a:p/>
        </p:txBody>
      </p:sp>
      <p:sp>
        <p:nvSpPr>
          <p:cNvPr id="68" name="Google Shape;68;g1c5a6c276a1_0_134"/>
          <p:cNvSpPr txBox="1"/>
          <p:nvPr>
            <p:ph type="title"/>
          </p:nvPr>
        </p:nvSpPr>
        <p:spPr>
          <a:xfrm>
            <a:off x="2121150" y="0"/>
            <a:ext cx="7949700" cy="11064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3200"/>
              <a:buFont typeface="Calibri"/>
              <a:buNone/>
              <a:defRPr b="1" sz="3200">
                <a:latin typeface="Calibri"/>
                <a:ea typeface="Calibri"/>
                <a:cs typeface="Calibri"/>
                <a:sym typeface="Calibri"/>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69" name="Google Shape;69;g1c5a6c276a1_0_134"/>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0" name="Google Shape;70;g1c5a6c276a1_0_134"/>
          <p:cNvSpPr txBox="1"/>
          <p:nvPr/>
        </p:nvSpPr>
        <p:spPr>
          <a:xfrm>
            <a:off x="361700" y="6356350"/>
            <a:ext cx="62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Academy Software Foundation Project Annual Review</a:t>
            </a:r>
            <a:endParaRPr sz="1200">
              <a:solidFill>
                <a:schemeClr val="lt1"/>
              </a:solidFill>
              <a:latin typeface="Calibri"/>
              <a:ea typeface="Calibri"/>
              <a:cs typeface="Calibri"/>
              <a:sym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2 column">
  <p:cSld name="Blank_3">
    <p:bg>
      <p:bgPr>
        <a:blipFill>
          <a:blip r:embed="rId2">
            <a:alphaModFix amt="0"/>
          </a:blip>
          <a:stretch>
            <a:fillRect/>
          </a:stretch>
        </a:blipFill>
      </p:bgPr>
    </p:bg>
    <p:spTree>
      <p:nvGrpSpPr>
        <p:cNvPr id="71" name="Shape 71"/>
        <p:cNvGrpSpPr/>
        <p:nvPr/>
      </p:nvGrpSpPr>
      <p:grpSpPr>
        <a:xfrm>
          <a:off x="0" y="0"/>
          <a:ext cx="0" cy="0"/>
          <a:chOff x="0" y="0"/>
          <a:chExt cx="0" cy="0"/>
        </a:xfrm>
      </p:grpSpPr>
      <p:pic>
        <p:nvPicPr>
          <p:cNvPr descr="A picture containing graphical user interface&#10;&#10;Description automatically generated" id="72" name="Google Shape;72;g1c5a6c276a1_0_140"/>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73" name="Google Shape;73;g1c5a6c276a1_0_140"/>
          <p:cNvSpPr txBox="1"/>
          <p:nvPr>
            <p:ph idx="1" type="body"/>
          </p:nvPr>
        </p:nvSpPr>
        <p:spPr>
          <a:xfrm>
            <a:off x="558275" y="1604775"/>
            <a:ext cx="5371200" cy="44475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1100"/>
              </a:spcBef>
              <a:spcAft>
                <a:spcPts val="0"/>
              </a:spcAft>
              <a:buClr>
                <a:srgbClr val="B49823"/>
              </a:buClr>
              <a:buSzPts val="2800"/>
              <a:buFont typeface="Calibri"/>
              <a:buChar char="●"/>
              <a:defRPr sz="2800">
                <a:solidFill>
                  <a:srgbClr val="7F7F7F"/>
                </a:solidFill>
                <a:latin typeface="Calibri"/>
                <a:ea typeface="Calibri"/>
                <a:cs typeface="Calibri"/>
                <a:sym typeface="Calibri"/>
              </a:defRPr>
            </a:lvl1pPr>
            <a:lvl2pPr indent="-381000" lvl="1" marL="914400" algn="l">
              <a:lnSpc>
                <a:spcPct val="100000"/>
              </a:lnSpc>
              <a:spcBef>
                <a:spcPts val="500"/>
              </a:spcBef>
              <a:spcAft>
                <a:spcPts val="0"/>
              </a:spcAft>
              <a:buClr>
                <a:srgbClr val="B49823"/>
              </a:buClr>
              <a:buSzPts val="2400"/>
              <a:buFont typeface="Calibri"/>
              <a:buChar char="○"/>
              <a:defRPr sz="2400">
                <a:solidFill>
                  <a:srgbClr val="7F7F7F"/>
                </a:solidFill>
                <a:latin typeface="Calibri"/>
                <a:ea typeface="Calibri"/>
                <a:cs typeface="Calibri"/>
                <a:sym typeface="Calibri"/>
              </a:defRPr>
            </a:lvl2pPr>
            <a:lvl3pPr indent="-355600" lvl="2" marL="1371600" algn="l">
              <a:lnSpc>
                <a:spcPct val="100000"/>
              </a:lnSpc>
              <a:spcBef>
                <a:spcPts val="500"/>
              </a:spcBef>
              <a:spcAft>
                <a:spcPts val="0"/>
              </a:spcAft>
              <a:buClr>
                <a:srgbClr val="B49823"/>
              </a:buClr>
              <a:buSzPts val="2000"/>
              <a:buFont typeface="Calibri"/>
              <a:buChar char="■"/>
              <a:defRPr sz="2000">
                <a:solidFill>
                  <a:srgbClr val="7F7F7F"/>
                </a:solidFill>
                <a:latin typeface="Calibri"/>
                <a:ea typeface="Calibri"/>
                <a:cs typeface="Calibri"/>
                <a:sym typeface="Calibri"/>
              </a:defRPr>
            </a:lvl3pPr>
            <a:lvl4pPr indent="-349250" lvl="3" marL="1828800" algn="l">
              <a:lnSpc>
                <a:spcPct val="100000"/>
              </a:lnSpc>
              <a:spcBef>
                <a:spcPts val="500"/>
              </a:spcBef>
              <a:spcAft>
                <a:spcPts val="0"/>
              </a:spcAft>
              <a:buClr>
                <a:srgbClr val="B49823"/>
              </a:buClr>
              <a:buSzPts val="1900"/>
              <a:buFont typeface="Calibri"/>
              <a:buChar char="●"/>
              <a:defRPr>
                <a:solidFill>
                  <a:srgbClr val="7F7F7F"/>
                </a:solidFill>
                <a:latin typeface="Calibri"/>
                <a:ea typeface="Calibri"/>
                <a:cs typeface="Calibri"/>
                <a:sym typeface="Calibri"/>
              </a:defRPr>
            </a:lvl4pPr>
            <a:lvl5pPr indent="-349250" lvl="4" marL="2286000" algn="l">
              <a:lnSpc>
                <a:spcPct val="100000"/>
              </a:lnSpc>
              <a:spcBef>
                <a:spcPts val="500"/>
              </a:spcBef>
              <a:spcAft>
                <a:spcPts val="0"/>
              </a:spcAft>
              <a:buClr>
                <a:srgbClr val="B49823"/>
              </a:buClr>
              <a:buSzPts val="1900"/>
              <a:buFont typeface="Calibri"/>
              <a:buChar char="○"/>
              <a:defRPr>
                <a:solidFill>
                  <a:srgbClr val="7F7F7F"/>
                </a:solidFill>
                <a:latin typeface="Calibri"/>
                <a:ea typeface="Calibri"/>
                <a:cs typeface="Calibri"/>
                <a:sym typeface="Calibri"/>
              </a:defRPr>
            </a:lvl5pPr>
            <a:lvl6pPr indent="-349250" lvl="5" marL="2743200" algn="l">
              <a:lnSpc>
                <a:spcPct val="90000"/>
              </a:lnSpc>
              <a:spcBef>
                <a:spcPts val="500"/>
              </a:spcBef>
              <a:spcAft>
                <a:spcPts val="0"/>
              </a:spcAft>
              <a:buClr>
                <a:srgbClr val="B49823"/>
              </a:buClr>
              <a:buSzPts val="1900"/>
              <a:buFont typeface="Calibri"/>
              <a:buChar char="■"/>
              <a:defRPr>
                <a:solidFill>
                  <a:srgbClr val="7F7F7F"/>
                </a:solidFill>
              </a:defRPr>
            </a:lvl6pPr>
            <a:lvl7pPr indent="-349250" lvl="6" marL="3200400" algn="l">
              <a:lnSpc>
                <a:spcPct val="90000"/>
              </a:lnSpc>
              <a:spcBef>
                <a:spcPts val="500"/>
              </a:spcBef>
              <a:spcAft>
                <a:spcPts val="0"/>
              </a:spcAft>
              <a:buClr>
                <a:srgbClr val="B49823"/>
              </a:buClr>
              <a:buSzPts val="1900"/>
              <a:buFont typeface="Calibri"/>
              <a:buChar char="●"/>
              <a:defRPr>
                <a:solidFill>
                  <a:srgbClr val="7F7F7F"/>
                </a:solidFill>
              </a:defRPr>
            </a:lvl7pPr>
            <a:lvl8pPr indent="-349250" lvl="7" marL="3657600" algn="l">
              <a:lnSpc>
                <a:spcPct val="90000"/>
              </a:lnSpc>
              <a:spcBef>
                <a:spcPts val="500"/>
              </a:spcBef>
              <a:spcAft>
                <a:spcPts val="0"/>
              </a:spcAft>
              <a:buClr>
                <a:srgbClr val="B49823"/>
              </a:buClr>
              <a:buSzPts val="1900"/>
              <a:buFont typeface="Calibri"/>
              <a:buChar char="○"/>
              <a:defRPr>
                <a:solidFill>
                  <a:srgbClr val="7F7F7F"/>
                </a:solidFill>
              </a:defRPr>
            </a:lvl8pPr>
            <a:lvl9pPr indent="-349250" lvl="8" marL="4114800" algn="l">
              <a:lnSpc>
                <a:spcPct val="90000"/>
              </a:lnSpc>
              <a:spcBef>
                <a:spcPts val="500"/>
              </a:spcBef>
              <a:spcAft>
                <a:spcPts val="0"/>
              </a:spcAft>
              <a:buClr>
                <a:srgbClr val="B49823"/>
              </a:buClr>
              <a:buSzPts val="1900"/>
              <a:buFont typeface="Calibri"/>
              <a:buChar char="■"/>
              <a:defRPr>
                <a:solidFill>
                  <a:srgbClr val="7F7F7F"/>
                </a:solidFill>
              </a:defRPr>
            </a:lvl9pPr>
          </a:lstStyle>
          <a:p/>
        </p:txBody>
      </p:sp>
      <p:sp>
        <p:nvSpPr>
          <p:cNvPr id="74" name="Google Shape;74;g1c5a6c276a1_0_140"/>
          <p:cNvSpPr txBox="1"/>
          <p:nvPr>
            <p:ph idx="2" type="body"/>
          </p:nvPr>
        </p:nvSpPr>
        <p:spPr>
          <a:xfrm>
            <a:off x="6385450" y="1604775"/>
            <a:ext cx="5204700" cy="44475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1100"/>
              </a:spcBef>
              <a:spcAft>
                <a:spcPts val="0"/>
              </a:spcAft>
              <a:buClr>
                <a:srgbClr val="B49823"/>
              </a:buClr>
              <a:buSzPts val="2800"/>
              <a:buFont typeface="Calibri"/>
              <a:buChar char="●"/>
              <a:defRPr sz="2800">
                <a:solidFill>
                  <a:srgbClr val="7F7F7F"/>
                </a:solidFill>
                <a:latin typeface="Calibri"/>
                <a:ea typeface="Calibri"/>
                <a:cs typeface="Calibri"/>
                <a:sym typeface="Calibri"/>
              </a:defRPr>
            </a:lvl1pPr>
            <a:lvl2pPr indent="-381000" lvl="1" marL="914400" algn="l">
              <a:lnSpc>
                <a:spcPct val="100000"/>
              </a:lnSpc>
              <a:spcBef>
                <a:spcPts val="500"/>
              </a:spcBef>
              <a:spcAft>
                <a:spcPts val="0"/>
              </a:spcAft>
              <a:buClr>
                <a:srgbClr val="B49823"/>
              </a:buClr>
              <a:buSzPts val="2400"/>
              <a:buFont typeface="Calibri"/>
              <a:buChar char="○"/>
              <a:defRPr sz="2400">
                <a:solidFill>
                  <a:srgbClr val="7F7F7F"/>
                </a:solidFill>
                <a:latin typeface="Calibri"/>
                <a:ea typeface="Calibri"/>
                <a:cs typeface="Calibri"/>
                <a:sym typeface="Calibri"/>
              </a:defRPr>
            </a:lvl2pPr>
            <a:lvl3pPr indent="-355600" lvl="2" marL="1371600" algn="l">
              <a:lnSpc>
                <a:spcPct val="100000"/>
              </a:lnSpc>
              <a:spcBef>
                <a:spcPts val="500"/>
              </a:spcBef>
              <a:spcAft>
                <a:spcPts val="0"/>
              </a:spcAft>
              <a:buClr>
                <a:srgbClr val="B49823"/>
              </a:buClr>
              <a:buSzPts val="2000"/>
              <a:buFont typeface="Calibri"/>
              <a:buChar char="■"/>
              <a:defRPr sz="2000">
                <a:solidFill>
                  <a:srgbClr val="7F7F7F"/>
                </a:solidFill>
                <a:latin typeface="Calibri"/>
                <a:ea typeface="Calibri"/>
                <a:cs typeface="Calibri"/>
                <a:sym typeface="Calibri"/>
              </a:defRPr>
            </a:lvl3pPr>
            <a:lvl4pPr indent="-349250" lvl="3" marL="1828800" algn="l">
              <a:lnSpc>
                <a:spcPct val="100000"/>
              </a:lnSpc>
              <a:spcBef>
                <a:spcPts val="500"/>
              </a:spcBef>
              <a:spcAft>
                <a:spcPts val="0"/>
              </a:spcAft>
              <a:buClr>
                <a:srgbClr val="B49823"/>
              </a:buClr>
              <a:buSzPts val="1900"/>
              <a:buFont typeface="Calibri"/>
              <a:buChar char="●"/>
              <a:defRPr>
                <a:solidFill>
                  <a:srgbClr val="7F7F7F"/>
                </a:solidFill>
                <a:latin typeface="Calibri"/>
                <a:ea typeface="Calibri"/>
                <a:cs typeface="Calibri"/>
                <a:sym typeface="Calibri"/>
              </a:defRPr>
            </a:lvl4pPr>
            <a:lvl5pPr indent="-349250" lvl="4" marL="2286000" algn="l">
              <a:lnSpc>
                <a:spcPct val="100000"/>
              </a:lnSpc>
              <a:spcBef>
                <a:spcPts val="500"/>
              </a:spcBef>
              <a:spcAft>
                <a:spcPts val="0"/>
              </a:spcAft>
              <a:buClr>
                <a:srgbClr val="B49823"/>
              </a:buClr>
              <a:buSzPts val="1900"/>
              <a:buFont typeface="Calibri"/>
              <a:buChar char="○"/>
              <a:defRPr>
                <a:solidFill>
                  <a:srgbClr val="7F7F7F"/>
                </a:solidFill>
                <a:latin typeface="Calibri"/>
                <a:ea typeface="Calibri"/>
                <a:cs typeface="Calibri"/>
                <a:sym typeface="Calibri"/>
              </a:defRPr>
            </a:lvl5pPr>
            <a:lvl6pPr indent="-349250" lvl="5" marL="2743200" algn="l">
              <a:lnSpc>
                <a:spcPct val="90000"/>
              </a:lnSpc>
              <a:spcBef>
                <a:spcPts val="500"/>
              </a:spcBef>
              <a:spcAft>
                <a:spcPts val="0"/>
              </a:spcAft>
              <a:buClr>
                <a:srgbClr val="B49823"/>
              </a:buClr>
              <a:buSzPts val="1900"/>
              <a:buFont typeface="Calibri"/>
              <a:buChar char="■"/>
              <a:defRPr>
                <a:solidFill>
                  <a:srgbClr val="7F7F7F"/>
                </a:solidFill>
              </a:defRPr>
            </a:lvl6pPr>
            <a:lvl7pPr indent="-349250" lvl="6" marL="3200400" algn="l">
              <a:lnSpc>
                <a:spcPct val="90000"/>
              </a:lnSpc>
              <a:spcBef>
                <a:spcPts val="500"/>
              </a:spcBef>
              <a:spcAft>
                <a:spcPts val="0"/>
              </a:spcAft>
              <a:buClr>
                <a:srgbClr val="B49823"/>
              </a:buClr>
              <a:buSzPts val="1900"/>
              <a:buFont typeface="Calibri"/>
              <a:buChar char="●"/>
              <a:defRPr>
                <a:solidFill>
                  <a:srgbClr val="7F7F7F"/>
                </a:solidFill>
              </a:defRPr>
            </a:lvl7pPr>
            <a:lvl8pPr indent="-349250" lvl="7" marL="3657600" algn="l">
              <a:lnSpc>
                <a:spcPct val="90000"/>
              </a:lnSpc>
              <a:spcBef>
                <a:spcPts val="500"/>
              </a:spcBef>
              <a:spcAft>
                <a:spcPts val="0"/>
              </a:spcAft>
              <a:buClr>
                <a:srgbClr val="B49823"/>
              </a:buClr>
              <a:buSzPts val="1900"/>
              <a:buFont typeface="Calibri"/>
              <a:buChar char="○"/>
              <a:defRPr>
                <a:solidFill>
                  <a:srgbClr val="7F7F7F"/>
                </a:solidFill>
              </a:defRPr>
            </a:lvl8pPr>
            <a:lvl9pPr indent="-349250" lvl="8" marL="4114800" algn="l">
              <a:lnSpc>
                <a:spcPct val="90000"/>
              </a:lnSpc>
              <a:spcBef>
                <a:spcPts val="500"/>
              </a:spcBef>
              <a:spcAft>
                <a:spcPts val="0"/>
              </a:spcAft>
              <a:buClr>
                <a:srgbClr val="B49823"/>
              </a:buClr>
              <a:buSzPts val="1900"/>
              <a:buFont typeface="Calibri"/>
              <a:buChar char="■"/>
              <a:defRPr>
                <a:solidFill>
                  <a:srgbClr val="7F7F7F"/>
                </a:solidFill>
              </a:defRPr>
            </a:lvl9pPr>
          </a:lstStyle>
          <a:p/>
        </p:txBody>
      </p:sp>
      <p:sp>
        <p:nvSpPr>
          <p:cNvPr id="75" name="Google Shape;75;g1c5a6c276a1_0_140"/>
          <p:cNvSpPr txBox="1"/>
          <p:nvPr>
            <p:ph type="title"/>
          </p:nvPr>
        </p:nvSpPr>
        <p:spPr>
          <a:xfrm>
            <a:off x="2121150" y="0"/>
            <a:ext cx="7949700" cy="11064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3200"/>
              <a:buFont typeface="Calibri"/>
              <a:buNone/>
              <a:defRPr sz="3200">
                <a:latin typeface="Calibri"/>
                <a:ea typeface="Calibri"/>
                <a:cs typeface="Calibri"/>
                <a:sym typeface="Calibri"/>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76" name="Google Shape;76;g1c5a6c276a1_0_140"/>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77" name="Google Shape;77;g1c5a6c276a1_0_140"/>
          <p:cNvSpPr txBox="1"/>
          <p:nvPr/>
        </p:nvSpPr>
        <p:spPr>
          <a:xfrm>
            <a:off x="361700" y="6356350"/>
            <a:ext cx="62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dk2"/>
                </a:solidFill>
              </a:rPr>
              <a:t>Academy Software Foundation Project Annual Review</a:t>
            </a:r>
            <a:endParaRPr sz="1200">
              <a:solidFill>
                <a:srgbClr val="696464"/>
              </a:solidFill>
              <a:latin typeface="Calibri"/>
              <a:ea typeface="Calibri"/>
              <a:cs typeface="Calibri"/>
              <a:sym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p:cSld name="Blank_3_3">
    <p:bg>
      <p:bgPr>
        <a:blipFill>
          <a:blip r:embed="rId2">
            <a:alphaModFix amt="0"/>
          </a:blip>
          <a:stretch>
            <a:fillRect/>
          </a:stretch>
        </a:blipFill>
      </p:bgPr>
    </p:bg>
    <p:spTree>
      <p:nvGrpSpPr>
        <p:cNvPr id="78" name="Shape 78"/>
        <p:cNvGrpSpPr/>
        <p:nvPr/>
      </p:nvGrpSpPr>
      <p:grpSpPr>
        <a:xfrm>
          <a:off x="0" y="0"/>
          <a:ext cx="0" cy="0"/>
          <a:chOff x="0" y="0"/>
          <a:chExt cx="0" cy="0"/>
        </a:xfrm>
      </p:grpSpPr>
      <p:pic>
        <p:nvPicPr>
          <p:cNvPr descr="A picture containing graphical user interface&#10;&#10;Description automatically generated" id="79" name="Google Shape;79;g1c5a6c276a1_0_160"/>
          <p:cNvPicPr preferRelativeResize="0"/>
          <p:nvPr/>
        </p:nvPicPr>
        <p:blipFill rotWithShape="1">
          <a:blip r:embed="rId3">
            <a:alphaModFix/>
          </a:blip>
          <a:srcRect b="0" l="0" r="0" t="0"/>
          <a:stretch/>
        </p:blipFill>
        <p:spPr>
          <a:xfrm>
            <a:off x="0" y="0"/>
            <a:ext cx="12192000" cy="6858001"/>
          </a:xfrm>
          <a:prstGeom prst="rect">
            <a:avLst/>
          </a:prstGeom>
          <a:noFill/>
          <a:ln>
            <a:noFill/>
          </a:ln>
        </p:spPr>
      </p:pic>
      <p:sp>
        <p:nvSpPr>
          <p:cNvPr id="80" name="Google Shape;80;g1c5a6c276a1_0_160"/>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i="0" sz="1200" u="none" cap="none" strike="noStrike">
                <a:solidFill>
                  <a:srgbClr val="888888"/>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i="0" sz="1200" u="none" cap="none" strike="noStrike">
                <a:solidFill>
                  <a:srgbClr val="888888"/>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i="0" sz="1200" u="none" cap="none" strike="noStrike">
                <a:solidFill>
                  <a:srgbClr val="888888"/>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i="0" sz="1200" u="none" cap="none" strike="noStrike">
                <a:solidFill>
                  <a:srgbClr val="888888"/>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i="0" sz="1200" u="none" cap="none" strike="noStrike">
                <a:solidFill>
                  <a:srgbClr val="888888"/>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i="0" sz="1200" u="none" cap="none" strike="noStrike">
                <a:solidFill>
                  <a:srgbClr val="888888"/>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i="0" sz="1200" u="none" cap="none" strike="noStrike">
                <a:solidFill>
                  <a:srgbClr val="888888"/>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i="0" sz="1200" u="none" cap="none" strike="noStrike">
                <a:solidFill>
                  <a:srgbClr val="888888"/>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i="0" sz="1200" u="none" cap="none" strike="noStrike">
                <a:solidFill>
                  <a:srgbClr val="888888"/>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1" name="Google Shape;81;g1c5a6c276a1_0_160"/>
          <p:cNvSpPr txBox="1"/>
          <p:nvPr>
            <p:ph type="title"/>
          </p:nvPr>
        </p:nvSpPr>
        <p:spPr>
          <a:xfrm>
            <a:off x="2282400" y="0"/>
            <a:ext cx="7627200" cy="1126800"/>
          </a:xfrm>
          <a:prstGeom prst="rect">
            <a:avLst/>
          </a:prstGeom>
        </p:spPr>
        <p:txBody>
          <a:bodyPr anchorCtr="0" anchor="ctr" bIns="45700" lIns="91425" spcFirstLastPara="1" rIns="91425" wrap="square" tIns="45700">
            <a:normAutofit/>
          </a:bodyPr>
          <a:lstStyle>
            <a:lvl1pPr lvl="0" rtl="0" algn="ctr">
              <a:spcBef>
                <a:spcPts val="0"/>
              </a:spcBef>
              <a:spcAft>
                <a:spcPts val="0"/>
              </a:spcAft>
              <a:buSzPts val="4400"/>
              <a:buNone/>
              <a:defRPr/>
            </a:lvl1pPr>
            <a:lvl2pPr lvl="1" rtl="0" algn="ctr">
              <a:spcBef>
                <a:spcPts val="0"/>
              </a:spcBef>
              <a:spcAft>
                <a:spcPts val="0"/>
              </a:spcAft>
              <a:buSzPts val="1500"/>
              <a:buNone/>
              <a:defRPr/>
            </a:lvl2pPr>
            <a:lvl3pPr lvl="2" rtl="0" algn="ctr">
              <a:spcBef>
                <a:spcPts val="0"/>
              </a:spcBef>
              <a:spcAft>
                <a:spcPts val="0"/>
              </a:spcAft>
              <a:buSzPts val="1500"/>
              <a:buNone/>
              <a:defRPr/>
            </a:lvl3pPr>
            <a:lvl4pPr lvl="3" rtl="0" algn="ctr">
              <a:spcBef>
                <a:spcPts val="0"/>
              </a:spcBef>
              <a:spcAft>
                <a:spcPts val="0"/>
              </a:spcAft>
              <a:buSzPts val="1500"/>
              <a:buNone/>
              <a:defRPr/>
            </a:lvl4pPr>
            <a:lvl5pPr lvl="4" rtl="0" algn="ctr">
              <a:spcBef>
                <a:spcPts val="0"/>
              </a:spcBef>
              <a:spcAft>
                <a:spcPts val="0"/>
              </a:spcAft>
              <a:buSzPts val="1500"/>
              <a:buNone/>
              <a:defRPr/>
            </a:lvl5pPr>
            <a:lvl6pPr lvl="5" rtl="0" algn="ctr">
              <a:spcBef>
                <a:spcPts val="0"/>
              </a:spcBef>
              <a:spcAft>
                <a:spcPts val="0"/>
              </a:spcAft>
              <a:buSzPts val="1500"/>
              <a:buNone/>
              <a:defRPr/>
            </a:lvl6pPr>
            <a:lvl7pPr lvl="6" rtl="0" algn="ctr">
              <a:spcBef>
                <a:spcPts val="0"/>
              </a:spcBef>
              <a:spcAft>
                <a:spcPts val="0"/>
              </a:spcAft>
              <a:buSzPts val="1500"/>
              <a:buNone/>
              <a:defRPr/>
            </a:lvl7pPr>
            <a:lvl8pPr lvl="7" rtl="0" algn="ctr">
              <a:spcBef>
                <a:spcPts val="0"/>
              </a:spcBef>
              <a:spcAft>
                <a:spcPts val="0"/>
              </a:spcAft>
              <a:buSzPts val="1500"/>
              <a:buNone/>
              <a:defRPr/>
            </a:lvl8pPr>
            <a:lvl9pPr lvl="8" rtl="0" algn="ctr">
              <a:spcBef>
                <a:spcPts val="0"/>
              </a:spcBef>
              <a:spcAft>
                <a:spcPts val="0"/>
              </a:spcAft>
              <a:buSzPts val="1500"/>
              <a:buNone/>
              <a:defRPr/>
            </a:lvl9pPr>
          </a:lstStyle>
          <a:p/>
        </p:txBody>
      </p:sp>
      <p:sp>
        <p:nvSpPr>
          <p:cNvPr id="82" name="Google Shape;82;g1c5a6c276a1_0_160"/>
          <p:cNvSpPr txBox="1"/>
          <p:nvPr/>
        </p:nvSpPr>
        <p:spPr>
          <a:xfrm>
            <a:off x="482267" y="6356367"/>
            <a:ext cx="8320800" cy="430800"/>
          </a:xfrm>
          <a:prstGeom prst="rect">
            <a:avLst/>
          </a:prstGeom>
          <a:noFill/>
          <a:ln>
            <a:noFill/>
          </a:ln>
        </p:spPr>
        <p:txBody>
          <a:bodyPr anchorCtr="0" anchor="t" bIns="121900" lIns="121900" spcFirstLastPara="1" rIns="121900" wrap="square" tIns="121900">
            <a:spAutoFit/>
          </a:bodyPr>
          <a:lstStyle/>
          <a:p>
            <a:pPr indent="0" lvl="0" marL="0" rtl="0" algn="l">
              <a:spcBef>
                <a:spcPts val="0"/>
              </a:spcBef>
              <a:spcAft>
                <a:spcPts val="0"/>
              </a:spcAft>
              <a:buNone/>
            </a:pPr>
            <a:r>
              <a:rPr lang="en-US" sz="1200">
                <a:solidFill>
                  <a:schemeClr val="dk2"/>
                </a:solidFill>
              </a:rPr>
              <a:t>Academy Software Foundation Project Annual Review</a:t>
            </a:r>
            <a:endParaRPr sz="1200">
              <a:solidFill>
                <a:schemeClr val="dk2"/>
              </a:solidFil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3" name="Shape 83"/>
        <p:cNvGrpSpPr/>
        <p:nvPr/>
      </p:nvGrpSpPr>
      <p:grpSpPr>
        <a:xfrm>
          <a:off x="0" y="0"/>
          <a:ext cx="0" cy="0"/>
          <a:chOff x="0" y="0"/>
          <a:chExt cx="0" cy="0"/>
        </a:xfrm>
      </p:grpSpPr>
      <p:sp>
        <p:nvSpPr>
          <p:cNvPr id="84" name="Google Shape;84;g1c5a6c276a1_0_165"/>
          <p:cNvSpPr txBox="1"/>
          <p:nvPr>
            <p:ph type="title"/>
          </p:nvPr>
        </p:nvSpPr>
        <p:spPr>
          <a:xfrm>
            <a:off x="415600" y="593367"/>
            <a:ext cx="11360700" cy="763500"/>
          </a:xfrm>
          <a:prstGeom prst="rect">
            <a:avLst/>
          </a:prstGeom>
          <a:noFill/>
          <a:ln>
            <a:noFill/>
          </a:ln>
        </p:spPr>
        <p:txBody>
          <a:bodyPr anchorCtr="0" anchor="t" bIns="122025" lIns="122025" spcFirstLastPara="1" rIns="122025" wrap="square" tIns="122025">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85" name="Google Shape;85;g1c5a6c276a1_0_165"/>
          <p:cNvSpPr txBox="1"/>
          <p:nvPr>
            <p:ph idx="1" type="body"/>
          </p:nvPr>
        </p:nvSpPr>
        <p:spPr>
          <a:xfrm>
            <a:off x="415600" y="1536633"/>
            <a:ext cx="11360700" cy="4555200"/>
          </a:xfrm>
          <a:prstGeom prst="rect">
            <a:avLst/>
          </a:prstGeom>
          <a:noFill/>
          <a:ln>
            <a:noFill/>
          </a:ln>
        </p:spPr>
        <p:txBody>
          <a:bodyPr anchorCtr="0" anchor="t" bIns="122025" lIns="122025" spcFirstLastPara="1" rIns="122025" wrap="square" tIns="122025">
            <a:noAutofit/>
          </a:bodyPr>
          <a:lstStyle>
            <a:lvl1pPr indent="-381000" lvl="0" marL="457200" rtl="0" algn="l">
              <a:lnSpc>
                <a:spcPct val="150000"/>
              </a:lnSpc>
              <a:spcBef>
                <a:spcPts val="0"/>
              </a:spcBef>
              <a:spcAft>
                <a:spcPts val="0"/>
              </a:spcAft>
              <a:buSzPts val="2400"/>
              <a:buChar char="●"/>
              <a:defRPr/>
            </a:lvl1pPr>
            <a:lvl2pPr indent="-349250" lvl="1" marL="914400" rtl="0" algn="l">
              <a:lnSpc>
                <a:spcPct val="150000"/>
              </a:lnSpc>
              <a:spcBef>
                <a:spcPts val="0"/>
              </a:spcBef>
              <a:spcAft>
                <a:spcPts val="0"/>
              </a:spcAft>
              <a:buSzPts val="1900"/>
              <a:buChar char="○"/>
              <a:defRPr/>
            </a:lvl2pPr>
            <a:lvl3pPr indent="-349250" lvl="2" marL="1371600" rtl="0" algn="l">
              <a:lnSpc>
                <a:spcPct val="150000"/>
              </a:lnSpc>
              <a:spcBef>
                <a:spcPts val="0"/>
              </a:spcBef>
              <a:spcAft>
                <a:spcPts val="0"/>
              </a:spcAft>
              <a:buSzPts val="1900"/>
              <a:buChar char="■"/>
              <a:defRPr/>
            </a:lvl3pPr>
            <a:lvl4pPr indent="-349250" lvl="3" marL="1828800" rtl="0" algn="l">
              <a:lnSpc>
                <a:spcPct val="150000"/>
              </a:lnSpc>
              <a:spcBef>
                <a:spcPts val="0"/>
              </a:spcBef>
              <a:spcAft>
                <a:spcPts val="0"/>
              </a:spcAft>
              <a:buSzPts val="1900"/>
              <a:buChar char="●"/>
              <a:defRPr/>
            </a:lvl4pPr>
            <a:lvl5pPr indent="-349250" lvl="4" marL="2286000" rtl="0" algn="l">
              <a:lnSpc>
                <a:spcPct val="150000"/>
              </a:lnSpc>
              <a:spcBef>
                <a:spcPts val="0"/>
              </a:spcBef>
              <a:spcAft>
                <a:spcPts val="0"/>
              </a:spcAft>
              <a:buSzPts val="1900"/>
              <a:buChar char="○"/>
              <a:defRPr/>
            </a:lvl5pPr>
            <a:lvl6pPr indent="-349250" lvl="5" marL="2743200" rtl="0" algn="l">
              <a:lnSpc>
                <a:spcPct val="150000"/>
              </a:lnSpc>
              <a:spcBef>
                <a:spcPts val="0"/>
              </a:spcBef>
              <a:spcAft>
                <a:spcPts val="0"/>
              </a:spcAft>
              <a:buSzPts val="1900"/>
              <a:buChar char="■"/>
              <a:defRPr/>
            </a:lvl6pPr>
            <a:lvl7pPr indent="-349250" lvl="6" marL="3200400" rtl="0" algn="l">
              <a:lnSpc>
                <a:spcPct val="150000"/>
              </a:lnSpc>
              <a:spcBef>
                <a:spcPts val="0"/>
              </a:spcBef>
              <a:spcAft>
                <a:spcPts val="0"/>
              </a:spcAft>
              <a:buSzPts val="1900"/>
              <a:buChar char="●"/>
              <a:defRPr/>
            </a:lvl7pPr>
            <a:lvl8pPr indent="-349250" lvl="7" marL="3657600" rtl="0" algn="l">
              <a:lnSpc>
                <a:spcPct val="150000"/>
              </a:lnSpc>
              <a:spcBef>
                <a:spcPts val="0"/>
              </a:spcBef>
              <a:spcAft>
                <a:spcPts val="0"/>
              </a:spcAft>
              <a:buSzPts val="1900"/>
              <a:buChar char="○"/>
              <a:defRPr/>
            </a:lvl8pPr>
            <a:lvl9pPr indent="-349250" lvl="8" marL="4114800" rtl="0" algn="l">
              <a:lnSpc>
                <a:spcPct val="150000"/>
              </a:lnSpc>
              <a:spcBef>
                <a:spcPts val="0"/>
              </a:spcBef>
              <a:spcAft>
                <a:spcPts val="2100"/>
              </a:spcAft>
              <a:buSzPts val="1900"/>
              <a:buChar char="■"/>
              <a:defRPr/>
            </a:lvl9pPr>
          </a:lstStyle>
          <a:p/>
        </p:txBody>
      </p:sp>
      <p:sp>
        <p:nvSpPr>
          <p:cNvPr id="86" name="Google Shape;86;g1c5a6c276a1_0_165"/>
          <p:cNvSpPr txBox="1"/>
          <p:nvPr>
            <p:ph idx="12" type="sldNum"/>
          </p:nvPr>
        </p:nvSpPr>
        <p:spPr>
          <a:xfrm>
            <a:off x="11296600" y="6431714"/>
            <a:ext cx="731700" cy="307500"/>
          </a:xfrm>
          <a:prstGeom prst="rect">
            <a:avLst/>
          </a:prstGeom>
          <a:noFill/>
          <a:ln>
            <a:noFill/>
          </a:ln>
        </p:spPr>
        <p:txBody>
          <a:bodyPr anchorCtr="0" anchor="ctr" bIns="122025" lIns="122025" spcFirstLastPara="1" rIns="122025" wrap="square" tIns="1220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87" name="Google Shape;87;g1c5a6c276a1_0_165"/>
          <p:cNvSpPr txBox="1"/>
          <p:nvPr>
            <p:ph idx="2" type="sldNum"/>
          </p:nvPr>
        </p:nvSpPr>
        <p:spPr>
          <a:xfrm>
            <a:off x="11296600" y="6431714"/>
            <a:ext cx="731700" cy="307500"/>
          </a:xfrm>
          <a:prstGeom prst="rect">
            <a:avLst/>
          </a:prstGeom>
          <a:noFill/>
          <a:ln>
            <a:noFill/>
          </a:ln>
        </p:spPr>
        <p:txBody>
          <a:bodyPr anchorCtr="0" anchor="ctr" bIns="122025" lIns="122025" spcFirstLastPara="1" rIns="122025" wrap="square" tIns="1220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88" name="Shape 88"/>
        <p:cNvGrpSpPr/>
        <p:nvPr/>
      </p:nvGrpSpPr>
      <p:grpSpPr>
        <a:xfrm>
          <a:off x="0" y="0"/>
          <a:ext cx="0" cy="0"/>
          <a:chOff x="0" y="0"/>
          <a:chExt cx="0" cy="0"/>
        </a:xfrm>
      </p:grpSpPr>
      <p:sp>
        <p:nvSpPr>
          <p:cNvPr id="89" name="Google Shape;89;g1c5a6c276a1_0_170"/>
          <p:cNvSpPr txBox="1"/>
          <p:nvPr>
            <p:ph type="title"/>
          </p:nvPr>
        </p:nvSpPr>
        <p:spPr>
          <a:xfrm>
            <a:off x="415600" y="593367"/>
            <a:ext cx="11360700" cy="763500"/>
          </a:xfrm>
          <a:prstGeom prst="rect">
            <a:avLst/>
          </a:prstGeom>
          <a:noFill/>
          <a:ln>
            <a:noFill/>
          </a:ln>
        </p:spPr>
        <p:txBody>
          <a:bodyPr anchorCtr="0" anchor="t" bIns="122025" lIns="122025" spcFirstLastPara="1" rIns="122025" wrap="square" tIns="122025">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90" name="Google Shape;90;g1c5a6c276a1_0_170"/>
          <p:cNvSpPr txBox="1"/>
          <p:nvPr>
            <p:ph idx="1" type="body"/>
          </p:nvPr>
        </p:nvSpPr>
        <p:spPr>
          <a:xfrm>
            <a:off x="415600" y="1536633"/>
            <a:ext cx="5333100" cy="4555200"/>
          </a:xfrm>
          <a:prstGeom prst="rect">
            <a:avLst/>
          </a:prstGeom>
          <a:noFill/>
          <a:ln>
            <a:noFill/>
          </a:ln>
        </p:spPr>
        <p:txBody>
          <a:bodyPr anchorCtr="0" anchor="t" bIns="122025" lIns="122025" spcFirstLastPara="1" rIns="122025" wrap="square" tIns="122025">
            <a:noAutofit/>
          </a:bodyPr>
          <a:lstStyle>
            <a:lvl1pPr indent="-349250" lvl="0" marL="457200" rtl="0" algn="l">
              <a:lnSpc>
                <a:spcPct val="150000"/>
              </a:lnSpc>
              <a:spcBef>
                <a:spcPts val="0"/>
              </a:spcBef>
              <a:spcAft>
                <a:spcPts val="0"/>
              </a:spcAft>
              <a:buSzPts val="1900"/>
              <a:buChar char="●"/>
              <a:defRPr sz="1900"/>
            </a:lvl1pPr>
            <a:lvl2pPr indent="-330200" lvl="1" marL="914400" rtl="0" algn="l">
              <a:lnSpc>
                <a:spcPct val="150000"/>
              </a:lnSpc>
              <a:spcBef>
                <a:spcPts val="0"/>
              </a:spcBef>
              <a:spcAft>
                <a:spcPts val="0"/>
              </a:spcAft>
              <a:buSzPts val="1600"/>
              <a:buChar char="○"/>
              <a:defRPr sz="1600"/>
            </a:lvl2pPr>
            <a:lvl3pPr indent="-330200" lvl="2" marL="1371600" rtl="0" algn="l">
              <a:lnSpc>
                <a:spcPct val="150000"/>
              </a:lnSpc>
              <a:spcBef>
                <a:spcPts val="0"/>
              </a:spcBef>
              <a:spcAft>
                <a:spcPts val="0"/>
              </a:spcAft>
              <a:buSzPts val="1600"/>
              <a:buChar char="■"/>
              <a:defRPr sz="1600"/>
            </a:lvl3pPr>
            <a:lvl4pPr indent="-330200" lvl="3" marL="1828800" rtl="0" algn="l">
              <a:lnSpc>
                <a:spcPct val="150000"/>
              </a:lnSpc>
              <a:spcBef>
                <a:spcPts val="0"/>
              </a:spcBef>
              <a:spcAft>
                <a:spcPts val="0"/>
              </a:spcAft>
              <a:buSzPts val="1600"/>
              <a:buChar char="●"/>
              <a:defRPr sz="1600"/>
            </a:lvl4pPr>
            <a:lvl5pPr indent="-330200" lvl="4" marL="2286000" rtl="0" algn="l">
              <a:lnSpc>
                <a:spcPct val="150000"/>
              </a:lnSpc>
              <a:spcBef>
                <a:spcPts val="0"/>
              </a:spcBef>
              <a:spcAft>
                <a:spcPts val="0"/>
              </a:spcAft>
              <a:buSzPts val="1600"/>
              <a:buChar char="○"/>
              <a:defRPr sz="1600"/>
            </a:lvl5pPr>
            <a:lvl6pPr indent="-330200" lvl="5" marL="2743200" rtl="0" algn="l">
              <a:lnSpc>
                <a:spcPct val="150000"/>
              </a:lnSpc>
              <a:spcBef>
                <a:spcPts val="0"/>
              </a:spcBef>
              <a:spcAft>
                <a:spcPts val="0"/>
              </a:spcAft>
              <a:buSzPts val="1600"/>
              <a:buChar char="■"/>
              <a:defRPr sz="1600"/>
            </a:lvl6pPr>
            <a:lvl7pPr indent="-330200" lvl="6" marL="3200400" rtl="0" algn="l">
              <a:lnSpc>
                <a:spcPct val="150000"/>
              </a:lnSpc>
              <a:spcBef>
                <a:spcPts val="0"/>
              </a:spcBef>
              <a:spcAft>
                <a:spcPts val="0"/>
              </a:spcAft>
              <a:buSzPts val="1600"/>
              <a:buChar char="●"/>
              <a:defRPr sz="1600"/>
            </a:lvl7pPr>
            <a:lvl8pPr indent="-330200" lvl="7" marL="3657600" rtl="0" algn="l">
              <a:lnSpc>
                <a:spcPct val="150000"/>
              </a:lnSpc>
              <a:spcBef>
                <a:spcPts val="0"/>
              </a:spcBef>
              <a:spcAft>
                <a:spcPts val="0"/>
              </a:spcAft>
              <a:buSzPts val="1600"/>
              <a:buChar char="○"/>
              <a:defRPr sz="1600"/>
            </a:lvl8pPr>
            <a:lvl9pPr indent="-330200" lvl="8" marL="4114800" rtl="0" algn="l">
              <a:lnSpc>
                <a:spcPct val="150000"/>
              </a:lnSpc>
              <a:spcBef>
                <a:spcPts val="0"/>
              </a:spcBef>
              <a:spcAft>
                <a:spcPts val="2100"/>
              </a:spcAft>
              <a:buSzPts val="1600"/>
              <a:buChar char="■"/>
              <a:defRPr sz="1600"/>
            </a:lvl9pPr>
          </a:lstStyle>
          <a:p/>
        </p:txBody>
      </p:sp>
      <p:sp>
        <p:nvSpPr>
          <p:cNvPr id="91" name="Google Shape;91;g1c5a6c276a1_0_170"/>
          <p:cNvSpPr txBox="1"/>
          <p:nvPr>
            <p:ph idx="2" type="body"/>
          </p:nvPr>
        </p:nvSpPr>
        <p:spPr>
          <a:xfrm>
            <a:off x="6443200" y="1536633"/>
            <a:ext cx="5333100" cy="4555200"/>
          </a:xfrm>
          <a:prstGeom prst="rect">
            <a:avLst/>
          </a:prstGeom>
          <a:noFill/>
          <a:ln>
            <a:noFill/>
          </a:ln>
        </p:spPr>
        <p:txBody>
          <a:bodyPr anchorCtr="0" anchor="t" bIns="122025" lIns="122025" spcFirstLastPara="1" rIns="122025" wrap="square" tIns="122025">
            <a:noAutofit/>
          </a:bodyPr>
          <a:lstStyle>
            <a:lvl1pPr indent="-349250" lvl="0" marL="457200" rtl="0" algn="l">
              <a:lnSpc>
                <a:spcPct val="150000"/>
              </a:lnSpc>
              <a:spcBef>
                <a:spcPts val="0"/>
              </a:spcBef>
              <a:spcAft>
                <a:spcPts val="0"/>
              </a:spcAft>
              <a:buSzPts val="1900"/>
              <a:buChar char="●"/>
              <a:defRPr sz="1900"/>
            </a:lvl1pPr>
            <a:lvl2pPr indent="-330200" lvl="1" marL="914400" rtl="0" algn="l">
              <a:lnSpc>
                <a:spcPct val="150000"/>
              </a:lnSpc>
              <a:spcBef>
                <a:spcPts val="0"/>
              </a:spcBef>
              <a:spcAft>
                <a:spcPts val="0"/>
              </a:spcAft>
              <a:buSzPts val="1600"/>
              <a:buChar char="○"/>
              <a:defRPr sz="1600"/>
            </a:lvl2pPr>
            <a:lvl3pPr indent="-330200" lvl="2" marL="1371600" rtl="0" algn="l">
              <a:lnSpc>
                <a:spcPct val="150000"/>
              </a:lnSpc>
              <a:spcBef>
                <a:spcPts val="0"/>
              </a:spcBef>
              <a:spcAft>
                <a:spcPts val="0"/>
              </a:spcAft>
              <a:buSzPts val="1600"/>
              <a:buChar char="■"/>
              <a:defRPr sz="1600"/>
            </a:lvl3pPr>
            <a:lvl4pPr indent="-330200" lvl="3" marL="1828800" rtl="0" algn="l">
              <a:lnSpc>
                <a:spcPct val="150000"/>
              </a:lnSpc>
              <a:spcBef>
                <a:spcPts val="0"/>
              </a:spcBef>
              <a:spcAft>
                <a:spcPts val="0"/>
              </a:spcAft>
              <a:buSzPts val="1600"/>
              <a:buChar char="●"/>
              <a:defRPr sz="1600"/>
            </a:lvl4pPr>
            <a:lvl5pPr indent="-330200" lvl="4" marL="2286000" rtl="0" algn="l">
              <a:lnSpc>
                <a:spcPct val="150000"/>
              </a:lnSpc>
              <a:spcBef>
                <a:spcPts val="0"/>
              </a:spcBef>
              <a:spcAft>
                <a:spcPts val="0"/>
              </a:spcAft>
              <a:buSzPts val="1600"/>
              <a:buChar char="○"/>
              <a:defRPr sz="1600"/>
            </a:lvl5pPr>
            <a:lvl6pPr indent="-330200" lvl="5" marL="2743200" rtl="0" algn="l">
              <a:lnSpc>
                <a:spcPct val="150000"/>
              </a:lnSpc>
              <a:spcBef>
                <a:spcPts val="0"/>
              </a:spcBef>
              <a:spcAft>
                <a:spcPts val="0"/>
              </a:spcAft>
              <a:buSzPts val="1600"/>
              <a:buChar char="■"/>
              <a:defRPr sz="1600"/>
            </a:lvl6pPr>
            <a:lvl7pPr indent="-330200" lvl="6" marL="3200400" rtl="0" algn="l">
              <a:lnSpc>
                <a:spcPct val="150000"/>
              </a:lnSpc>
              <a:spcBef>
                <a:spcPts val="0"/>
              </a:spcBef>
              <a:spcAft>
                <a:spcPts val="0"/>
              </a:spcAft>
              <a:buSzPts val="1600"/>
              <a:buChar char="●"/>
              <a:defRPr sz="1600"/>
            </a:lvl7pPr>
            <a:lvl8pPr indent="-330200" lvl="7" marL="3657600" rtl="0" algn="l">
              <a:lnSpc>
                <a:spcPct val="150000"/>
              </a:lnSpc>
              <a:spcBef>
                <a:spcPts val="0"/>
              </a:spcBef>
              <a:spcAft>
                <a:spcPts val="0"/>
              </a:spcAft>
              <a:buSzPts val="1600"/>
              <a:buChar char="○"/>
              <a:defRPr sz="1600"/>
            </a:lvl8pPr>
            <a:lvl9pPr indent="-330200" lvl="8" marL="4114800" rtl="0" algn="l">
              <a:lnSpc>
                <a:spcPct val="150000"/>
              </a:lnSpc>
              <a:spcBef>
                <a:spcPts val="0"/>
              </a:spcBef>
              <a:spcAft>
                <a:spcPts val="2100"/>
              </a:spcAft>
              <a:buSzPts val="1600"/>
              <a:buChar char="■"/>
              <a:defRPr sz="1600"/>
            </a:lvl9pPr>
          </a:lstStyle>
          <a:p/>
        </p:txBody>
      </p:sp>
      <p:sp>
        <p:nvSpPr>
          <p:cNvPr id="92" name="Google Shape;92;g1c5a6c276a1_0_170"/>
          <p:cNvSpPr txBox="1"/>
          <p:nvPr>
            <p:ph idx="12" type="sldNum"/>
          </p:nvPr>
        </p:nvSpPr>
        <p:spPr>
          <a:xfrm>
            <a:off x="11296600" y="6431714"/>
            <a:ext cx="731700" cy="307500"/>
          </a:xfrm>
          <a:prstGeom prst="rect">
            <a:avLst/>
          </a:prstGeom>
          <a:noFill/>
          <a:ln>
            <a:noFill/>
          </a:ln>
        </p:spPr>
        <p:txBody>
          <a:bodyPr anchorCtr="0" anchor="ctr" bIns="122025" lIns="122025" spcFirstLastPara="1" rIns="122025" wrap="square" tIns="1220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3" name="Google Shape;93;g1c5a6c276a1_0_170"/>
          <p:cNvSpPr txBox="1"/>
          <p:nvPr>
            <p:ph idx="3" type="sldNum"/>
          </p:nvPr>
        </p:nvSpPr>
        <p:spPr>
          <a:xfrm>
            <a:off x="11296600" y="6431714"/>
            <a:ext cx="731700" cy="307500"/>
          </a:xfrm>
          <a:prstGeom prst="rect">
            <a:avLst/>
          </a:prstGeom>
          <a:noFill/>
          <a:ln>
            <a:noFill/>
          </a:ln>
        </p:spPr>
        <p:txBody>
          <a:bodyPr anchorCtr="0" anchor="ctr" bIns="122025" lIns="122025" spcFirstLastPara="1" rIns="122025" wrap="square" tIns="1220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1 1" type="titleOnly">
  <p:cSld name="TITLE_ONLY">
    <p:spTree>
      <p:nvGrpSpPr>
        <p:cNvPr id="94" name="Shape 94"/>
        <p:cNvGrpSpPr/>
        <p:nvPr/>
      </p:nvGrpSpPr>
      <p:grpSpPr>
        <a:xfrm>
          <a:off x="0" y="0"/>
          <a:ext cx="0" cy="0"/>
          <a:chOff x="0" y="0"/>
          <a:chExt cx="0" cy="0"/>
        </a:xfrm>
      </p:grpSpPr>
      <p:sp>
        <p:nvSpPr>
          <p:cNvPr id="95" name="Google Shape;95;g1c5a6c276a1_0_176"/>
          <p:cNvSpPr txBox="1"/>
          <p:nvPr>
            <p:ph type="title"/>
          </p:nvPr>
        </p:nvSpPr>
        <p:spPr>
          <a:xfrm>
            <a:off x="415600" y="593367"/>
            <a:ext cx="11360700" cy="763500"/>
          </a:xfrm>
          <a:prstGeom prst="rect">
            <a:avLst/>
          </a:prstGeom>
          <a:noFill/>
          <a:ln>
            <a:noFill/>
          </a:ln>
        </p:spPr>
        <p:txBody>
          <a:bodyPr anchorCtr="0" anchor="t" bIns="122025" lIns="122025" spcFirstLastPara="1" rIns="122025" wrap="square" tIns="122025">
            <a:noAutofit/>
          </a:bodyPr>
          <a:lstStyle>
            <a:lvl1pPr lvl="0" rtl="0" algn="l">
              <a:lnSpc>
                <a:spcPct val="100000"/>
              </a:lnSpc>
              <a:spcBef>
                <a:spcPts val="0"/>
              </a:spcBef>
              <a:spcAft>
                <a:spcPts val="0"/>
              </a:spcAft>
              <a:buSzPts val="3700"/>
              <a:buNone/>
              <a:defRPr/>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sp>
        <p:nvSpPr>
          <p:cNvPr id="96" name="Google Shape;96;g1c5a6c276a1_0_176"/>
          <p:cNvSpPr txBox="1"/>
          <p:nvPr>
            <p:ph idx="12" type="sldNum"/>
          </p:nvPr>
        </p:nvSpPr>
        <p:spPr>
          <a:xfrm>
            <a:off x="11296600" y="6431714"/>
            <a:ext cx="731700" cy="307500"/>
          </a:xfrm>
          <a:prstGeom prst="rect">
            <a:avLst/>
          </a:prstGeom>
          <a:noFill/>
          <a:ln>
            <a:noFill/>
          </a:ln>
        </p:spPr>
        <p:txBody>
          <a:bodyPr anchorCtr="0" anchor="ctr" bIns="122025" lIns="122025" spcFirstLastPara="1" rIns="122025" wrap="square" tIns="1220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dk2"/>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en-US"/>
              <a:t>‹#›</a:t>
            </a:fld>
            <a:endParaRPr/>
          </a:p>
        </p:txBody>
      </p:sp>
      <p:sp>
        <p:nvSpPr>
          <p:cNvPr id="97" name="Google Shape;97;g1c5a6c276a1_0_176"/>
          <p:cNvSpPr txBox="1"/>
          <p:nvPr>
            <p:ph idx="2" type="sldNum"/>
          </p:nvPr>
        </p:nvSpPr>
        <p:spPr>
          <a:xfrm>
            <a:off x="11296600" y="6431714"/>
            <a:ext cx="731700" cy="307500"/>
          </a:xfrm>
          <a:prstGeom prst="rect">
            <a:avLst/>
          </a:prstGeom>
          <a:noFill/>
          <a:ln>
            <a:noFill/>
          </a:ln>
        </p:spPr>
        <p:txBody>
          <a:bodyPr anchorCtr="0" anchor="ctr" bIns="122025" lIns="122025" spcFirstLastPara="1" rIns="122025" wrap="square" tIns="1220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1">
  <p:cSld name="Section 1">
    <p:spTree>
      <p:nvGrpSpPr>
        <p:cNvPr id="98" name="Shape 98"/>
        <p:cNvGrpSpPr/>
        <p:nvPr/>
      </p:nvGrpSpPr>
      <p:grpSpPr>
        <a:xfrm>
          <a:off x="0" y="0"/>
          <a:ext cx="0" cy="0"/>
          <a:chOff x="0" y="0"/>
          <a:chExt cx="0" cy="0"/>
        </a:xfrm>
      </p:grpSpPr>
      <p:sp>
        <p:nvSpPr>
          <p:cNvPr id="99" name="Google Shape;99;g1c5a6c276a1_0_180"/>
          <p:cNvSpPr txBox="1"/>
          <p:nvPr>
            <p:ph type="ctrTitle"/>
          </p:nvPr>
        </p:nvSpPr>
        <p:spPr>
          <a:xfrm>
            <a:off x="1524000" y="1894900"/>
            <a:ext cx="9144000" cy="667500"/>
          </a:xfrm>
          <a:prstGeom prst="rect">
            <a:avLst/>
          </a:prstGeom>
          <a:noFill/>
          <a:ln>
            <a:noFill/>
          </a:ln>
        </p:spPr>
        <p:txBody>
          <a:bodyPr anchorCtr="0" anchor="b" bIns="0" lIns="0" spcFirstLastPara="1" rIns="0" wrap="square" tIns="0">
            <a:noAutofit/>
          </a:bodyPr>
          <a:lstStyle>
            <a:lvl1pPr lvl="0" rtl="0" algn="ctr">
              <a:lnSpc>
                <a:spcPct val="90000"/>
              </a:lnSpc>
              <a:spcBef>
                <a:spcPts val="0"/>
              </a:spcBef>
              <a:spcAft>
                <a:spcPts val="0"/>
              </a:spcAft>
              <a:buSzPts val="4400"/>
              <a:buFont typeface="Century Gothic"/>
              <a:buNone/>
              <a:defRPr b="0" sz="4400"/>
            </a:lvl1pPr>
            <a:lvl2pPr lvl="1" rtl="0" algn="l">
              <a:lnSpc>
                <a:spcPct val="100000"/>
              </a:lnSpc>
              <a:spcBef>
                <a:spcPts val="0"/>
              </a:spcBef>
              <a:spcAft>
                <a:spcPts val="0"/>
              </a:spcAft>
              <a:buSzPts val="3700"/>
              <a:buNone/>
              <a:defRPr/>
            </a:lvl2pPr>
            <a:lvl3pPr lvl="2" rtl="0" algn="l">
              <a:lnSpc>
                <a:spcPct val="100000"/>
              </a:lnSpc>
              <a:spcBef>
                <a:spcPts val="0"/>
              </a:spcBef>
              <a:spcAft>
                <a:spcPts val="0"/>
              </a:spcAft>
              <a:buSzPts val="3700"/>
              <a:buNone/>
              <a:defRPr/>
            </a:lvl3pPr>
            <a:lvl4pPr lvl="3" rtl="0" algn="l">
              <a:lnSpc>
                <a:spcPct val="100000"/>
              </a:lnSpc>
              <a:spcBef>
                <a:spcPts val="0"/>
              </a:spcBef>
              <a:spcAft>
                <a:spcPts val="0"/>
              </a:spcAft>
              <a:buSzPts val="3700"/>
              <a:buNone/>
              <a:defRPr/>
            </a:lvl4pPr>
            <a:lvl5pPr lvl="4" rtl="0" algn="l">
              <a:lnSpc>
                <a:spcPct val="100000"/>
              </a:lnSpc>
              <a:spcBef>
                <a:spcPts val="0"/>
              </a:spcBef>
              <a:spcAft>
                <a:spcPts val="0"/>
              </a:spcAft>
              <a:buSzPts val="3700"/>
              <a:buNone/>
              <a:defRPr/>
            </a:lvl5pPr>
            <a:lvl6pPr lvl="5" rtl="0" algn="l">
              <a:lnSpc>
                <a:spcPct val="100000"/>
              </a:lnSpc>
              <a:spcBef>
                <a:spcPts val="0"/>
              </a:spcBef>
              <a:spcAft>
                <a:spcPts val="0"/>
              </a:spcAft>
              <a:buSzPts val="3700"/>
              <a:buNone/>
              <a:defRPr/>
            </a:lvl6pPr>
            <a:lvl7pPr lvl="6" rtl="0" algn="l">
              <a:lnSpc>
                <a:spcPct val="100000"/>
              </a:lnSpc>
              <a:spcBef>
                <a:spcPts val="0"/>
              </a:spcBef>
              <a:spcAft>
                <a:spcPts val="0"/>
              </a:spcAft>
              <a:buSzPts val="3700"/>
              <a:buNone/>
              <a:defRPr/>
            </a:lvl7pPr>
            <a:lvl8pPr lvl="7" rtl="0" algn="l">
              <a:lnSpc>
                <a:spcPct val="100000"/>
              </a:lnSpc>
              <a:spcBef>
                <a:spcPts val="0"/>
              </a:spcBef>
              <a:spcAft>
                <a:spcPts val="0"/>
              </a:spcAft>
              <a:buSzPts val="3700"/>
              <a:buNone/>
              <a:defRPr/>
            </a:lvl8pPr>
            <a:lvl9pPr lvl="8" rtl="0" algn="l">
              <a:lnSpc>
                <a:spcPct val="100000"/>
              </a:lnSpc>
              <a:spcBef>
                <a:spcPts val="0"/>
              </a:spcBef>
              <a:spcAft>
                <a:spcPts val="0"/>
              </a:spcAft>
              <a:buSzPts val="3700"/>
              <a:buNone/>
              <a:defRPr/>
            </a:lvl9pPr>
          </a:lstStyle>
          <a:p/>
        </p:txBody>
      </p:sp>
      <p:pic>
        <p:nvPicPr>
          <p:cNvPr id="100" name="Google Shape;100;g1c5a6c276a1_0_180"/>
          <p:cNvPicPr preferRelativeResize="0"/>
          <p:nvPr/>
        </p:nvPicPr>
        <p:blipFill rotWithShape="1">
          <a:blip r:embed="rId2">
            <a:alphaModFix/>
          </a:blip>
          <a:srcRect b="7243" l="0" r="0" t="7235"/>
          <a:stretch/>
        </p:blipFill>
        <p:spPr>
          <a:xfrm>
            <a:off x="4211070" y="4711362"/>
            <a:ext cx="3774313" cy="493378"/>
          </a:xfrm>
          <a:prstGeom prst="rect">
            <a:avLst/>
          </a:prstGeom>
          <a:noFill/>
          <a:ln>
            <a:noFill/>
          </a:ln>
        </p:spPr>
      </p:pic>
      <p:sp>
        <p:nvSpPr>
          <p:cNvPr id="101" name="Google Shape;101;g1c5a6c276a1_0_180"/>
          <p:cNvSpPr txBox="1"/>
          <p:nvPr>
            <p:ph idx="12" type="sldNum"/>
          </p:nvPr>
        </p:nvSpPr>
        <p:spPr>
          <a:xfrm>
            <a:off x="11296600" y="6431714"/>
            <a:ext cx="731700" cy="307500"/>
          </a:xfrm>
          <a:prstGeom prst="rect">
            <a:avLst/>
          </a:prstGeom>
          <a:noFill/>
          <a:ln>
            <a:noFill/>
          </a:ln>
        </p:spPr>
        <p:txBody>
          <a:bodyPr anchorCtr="0" anchor="ctr" bIns="122025" lIns="122025" spcFirstLastPara="1" rIns="122025" wrap="square" tIns="122025">
            <a:noAutofit/>
          </a:bodyPr>
          <a:lstStyle>
            <a:lvl1pPr indent="0" lvl="0"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1pPr>
            <a:lvl2pPr indent="0" lvl="1"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2pPr>
            <a:lvl3pPr indent="0" lvl="2"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3pPr>
            <a:lvl4pPr indent="0" lvl="3"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4pPr>
            <a:lvl5pPr indent="0" lvl="4"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5pPr>
            <a:lvl6pPr indent="0" lvl="5"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6pPr>
            <a:lvl7pPr indent="0" lvl="6"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7pPr>
            <a:lvl8pPr indent="0" lvl="7"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8pPr>
            <a:lvl9pPr indent="0" lvl="8" marL="0" marR="0" rtl="0" algn="r">
              <a:lnSpc>
                <a:spcPct val="100000"/>
              </a:lnSpc>
              <a:spcBef>
                <a:spcPts val="0"/>
              </a:spcBef>
              <a:spcAft>
                <a:spcPts val="0"/>
              </a:spcAft>
              <a:buClr>
                <a:srgbClr val="000000"/>
              </a:buClr>
              <a:buSzPts val="1300"/>
              <a:buFont typeface="Arial"/>
              <a:buNone/>
              <a:defRPr b="0" i="0" sz="1300" u="none" cap="none" strike="noStrike">
                <a:solidFill>
                  <a:schemeClr val="lt1"/>
                </a:solidFill>
                <a:latin typeface="Century Gothic"/>
                <a:ea typeface="Century Gothic"/>
                <a:cs typeface="Century Gothic"/>
                <a:sym typeface="Century Gothic"/>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mc:AlternateContent>
    <mc:Choice Requires="p14">
      <p:transition spd="slow" p14:dur="700">
        <p:fade/>
      </p:transition>
    </mc:Choice>
    <mc:Fallback>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 1 column">
  <p:cSld name="Blank">
    <p:bg>
      <p:bgPr>
        <a:blipFill>
          <a:blip r:embed="rId2">
            <a:alphaModFix amt="0"/>
          </a:blip>
          <a:stretch>
            <a:fillRect/>
          </a:stretch>
        </a:blipFill>
      </p:bgPr>
    </p:bg>
    <p:spTree>
      <p:nvGrpSpPr>
        <p:cNvPr id="19" name="Shape 19"/>
        <p:cNvGrpSpPr/>
        <p:nvPr/>
      </p:nvGrpSpPr>
      <p:grpSpPr>
        <a:xfrm>
          <a:off x="0" y="0"/>
          <a:ext cx="0" cy="0"/>
          <a:chOff x="0" y="0"/>
          <a:chExt cx="0" cy="0"/>
        </a:xfrm>
      </p:grpSpPr>
      <p:pic>
        <p:nvPicPr>
          <p:cNvPr descr="A picture containing graphical user interface&#10;&#10;Description automatically generated" id="20" name="Google Shape;20;g1c5a6c276a1_0_88"/>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21" name="Google Shape;21;g1c5a6c276a1_0_88"/>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2" name="Google Shape;22;g1c5a6c276a1_0_88"/>
          <p:cNvSpPr txBox="1"/>
          <p:nvPr>
            <p:ph idx="1" type="body"/>
          </p:nvPr>
        </p:nvSpPr>
        <p:spPr>
          <a:xfrm>
            <a:off x="558275" y="1604775"/>
            <a:ext cx="11025600" cy="4494900"/>
          </a:xfrm>
          <a:prstGeom prst="rect">
            <a:avLst/>
          </a:prstGeom>
          <a:noFill/>
          <a:ln>
            <a:noFill/>
          </a:ln>
        </p:spPr>
        <p:txBody>
          <a:bodyPr anchorCtr="0" anchor="t" bIns="45700" lIns="91425" spcFirstLastPara="1" rIns="91425" wrap="square" tIns="45700">
            <a:normAutofit/>
          </a:bodyPr>
          <a:lstStyle>
            <a:lvl1pPr indent="-406400" lvl="0" marL="457200" algn="l">
              <a:lnSpc>
                <a:spcPct val="100000"/>
              </a:lnSpc>
              <a:spcBef>
                <a:spcPts val="1100"/>
              </a:spcBef>
              <a:spcAft>
                <a:spcPts val="0"/>
              </a:spcAft>
              <a:buClr>
                <a:srgbClr val="B49823"/>
              </a:buClr>
              <a:buSzPts val="2800"/>
              <a:buFont typeface="Calibri"/>
              <a:buChar char="▪"/>
              <a:defRPr sz="2800">
                <a:solidFill>
                  <a:srgbClr val="7F7F7F"/>
                </a:solidFill>
                <a:latin typeface="Calibri"/>
                <a:ea typeface="Calibri"/>
                <a:cs typeface="Calibri"/>
                <a:sym typeface="Calibri"/>
              </a:defRPr>
            </a:lvl1pPr>
            <a:lvl2pPr indent="-381000" lvl="1" marL="914400" algn="l">
              <a:lnSpc>
                <a:spcPct val="100000"/>
              </a:lnSpc>
              <a:spcBef>
                <a:spcPts val="500"/>
              </a:spcBef>
              <a:spcAft>
                <a:spcPts val="0"/>
              </a:spcAft>
              <a:buClr>
                <a:srgbClr val="B49823"/>
              </a:buClr>
              <a:buSzPts val="2400"/>
              <a:buFont typeface="Calibri"/>
              <a:buChar char="•"/>
              <a:defRPr sz="2400">
                <a:solidFill>
                  <a:srgbClr val="7F7F7F"/>
                </a:solidFill>
                <a:latin typeface="Calibri"/>
                <a:ea typeface="Calibri"/>
                <a:cs typeface="Calibri"/>
                <a:sym typeface="Calibri"/>
              </a:defRPr>
            </a:lvl2pPr>
            <a:lvl3pPr indent="-355600" lvl="2" marL="1371600" algn="l">
              <a:lnSpc>
                <a:spcPct val="100000"/>
              </a:lnSpc>
              <a:spcBef>
                <a:spcPts val="500"/>
              </a:spcBef>
              <a:spcAft>
                <a:spcPts val="0"/>
              </a:spcAft>
              <a:buClr>
                <a:srgbClr val="B49823"/>
              </a:buClr>
              <a:buSzPts val="2000"/>
              <a:buFont typeface="Calibri"/>
              <a:buChar char="▪"/>
              <a:defRPr sz="2000">
                <a:solidFill>
                  <a:srgbClr val="7F7F7F"/>
                </a:solidFill>
                <a:latin typeface="Calibri"/>
                <a:ea typeface="Calibri"/>
                <a:cs typeface="Calibri"/>
                <a:sym typeface="Calibri"/>
              </a:defRPr>
            </a:lvl3pPr>
            <a:lvl4pPr indent="-349250" lvl="3" marL="1828800" algn="l">
              <a:lnSpc>
                <a:spcPct val="100000"/>
              </a:lnSpc>
              <a:spcBef>
                <a:spcPts val="500"/>
              </a:spcBef>
              <a:spcAft>
                <a:spcPts val="0"/>
              </a:spcAft>
              <a:buClr>
                <a:srgbClr val="B49823"/>
              </a:buClr>
              <a:buSzPts val="1900"/>
              <a:buFont typeface="Calibri"/>
              <a:buChar char="•"/>
              <a:defRPr>
                <a:solidFill>
                  <a:srgbClr val="7F7F7F"/>
                </a:solidFill>
                <a:latin typeface="Calibri"/>
                <a:ea typeface="Calibri"/>
                <a:cs typeface="Calibri"/>
                <a:sym typeface="Calibri"/>
              </a:defRPr>
            </a:lvl4pPr>
            <a:lvl5pPr indent="-349250" lvl="4" marL="2286000" algn="l">
              <a:lnSpc>
                <a:spcPct val="100000"/>
              </a:lnSpc>
              <a:spcBef>
                <a:spcPts val="500"/>
              </a:spcBef>
              <a:spcAft>
                <a:spcPts val="0"/>
              </a:spcAft>
              <a:buClr>
                <a:srgbClr val="B49823"/>
              </a:buClr>
              <a:buSzPts val="1900"/>
              <a:buFont typeface="Calibri"/>
              <a:buChar char="▪"/>
              <a:defRPr>
                <a:solidFill>
                  <a:srgbClr val="7F7F7F"/>
                </a:solidFill>
                <a:latin typeface="Calibri"/>
                <a:ea typeface="Calibri"/>
                <a:cs typeface="Calibri"/>
                <a:sym typeface="Calibri"/>
              </a:defRPr>
            </a:lvl5pPr>
            <a:lvl6pPr indent="-349250" lvl="5" marL="2743200" algn="l">
              <a:lnSpc>
                <a:spcPct val="90000"/>
              </a:lnSpc>
              <a:spcBef>
                <a:spcPts val="500"/>
              </a:spcBef>
              <a:spcAft>
                <a:spcPts val="0"/>
              </a:spcAft>
              <a:buClr>
                <a:srgbClr val="B49823"/>
              </a:buClr>
              <a:buSzPts val="1900"/>
              <a:buFont typeface="Calibri"/>
              <a:buChar char="•"/>
              <a:defRPr>
                <a:solidFill>
                  <a:srgbClr val="7F7F7F"/>
                </a:solidFill>
              </a:defRPr>
            </a:lvl6pPr>
            <a:lvl7pPr indent="-349250" lvl="6" marL="3200400" algn="l">
              <a:lnSpc>
                <a:spcPct val="90000"/>
              </a:lnSpc>
              <a:spcBef>
                <a:spcPts val="500"/>
              </a:spcBef>
              <a:spcAft>
                <a:spcPts val="0"/>
              </a:spcAft>
              <a:buClr>
                <a:srgbClr val="B49823"/>
              </a:buClr>
              <a:buSzPts val="1900"/>
              <a:buFont typeface="Calibri"/>
              <a:buChar char="•"/>
              <a:defRPr>
                <a:solidFill>
                  <a:srgbClr val="7F7F7F"/>
                </a:solidFill>
              </a:defRPr>
            </a:lvl7pPr>
            <a:lvl8pPr indent="-349250" lvl="7" marL="3657600" algn="l">
              <a:lnSpc>
                <a:spcPct val="90000"/>
              </a:lnSpc>
              <a:spcBef>
                <a:spcPts val="500"/>
              </a:spcBef>
              <a:spcAft>
                <a:spcPts val="0"/>
              </a:spcAft>
              <a:buClr>
                <a:srgbClr val="B49823"/>
              </a:buClr>
              <a:buSzPts val="1900"/>
              <a:buFont typeface="Calibri"/>
              <a:buChar char="•"/>
              <a:defRPr>
                <a:solidFill>
                  <a:srgbClr val="7F7F7F"/>
                </a:solidFill>
              </a:defRPr>
            </a:lvl8pPr>
            <a:lvl9pPr indent="-349250" lvl="8" marL="4114800" algn="l">
              <a:lnSpc>
                <a:spcPct val="90000"/>
              </a:lnSpc>
              <a:spcBef>
                <a:spcPts val="500"/>
              </a:spcBef>
              <a:spcAft>
                <a:spcPts val="0"/>
              </a:spcAft>
              <a:buClr>
                <a:srgbClr val="B49823"/>
              </a:buClr>
              <a:buSzPts val="1900"/>
              <a:buFont typeface="Calibri"/>
              <a:buChar char="•"/>
              <a:defRPr>
                <a:solidFill>
                  <a:srgbClr val="7F7F7F"/>
                </a:solidFill>
              </a:defRPr>
            </a:lvl9pPr>
          </a:lstStyle>
          <a:p/>
        </p:txBody>
      </p:sp>
      <p:sp>
        <p:nvSpPr>
          <p:cNvPr id="23" name="Google Shape;23;g1c5a6c276a1_0_88"/>
          <p:cNvSpPr txBox="1"/>
          <p:nvPr>
            <p:ph type="title"/>
          </p:nvPr>
        </p:nvSpPr>
        <p:spPr>
          <a:xfrm>
            <a:off x="2121150" y="0"/>
            <a:ext cx="7949700" cy="11064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3200"/>
              <a:buFont typeface="Calibri"/>
              <a:buNone/>
              <a:defRPr sz="3200">
                <a:latin typeface="Calibri"/>
                <a:ea typeface="Calibri"/>
                <a:cs typeface="Calibri"/>
                <a:sym typeface="Calibri"/>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24" name="Google Shape;24;g1c5a6c276a1_0_88"/>
          <p:cNvSpPr txBox="1"/>
          <p:nvPr/>
        </p:nvSpPr>
        <p:spPr>
          <a:xfrm>
            <a:off x="361700" y="6356350"/>
            <a:ext cx="62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696464"/>
                </a:solidFill>
                <a:latin typeface="Calibri"/>
                <a:ea typeface="Calibri"/>
                <a:cs typeface="Calibri"/>
                <a:sym typeface="Calibri"/>
              </a:rPr>
              <a:t>Academy Software Foundation Project Annual Review</a:t>
            </a:r>
            <a:endParaRPr sz="1200">
              <a:solidFill>
                <a:srgbClr val="696464"/>
              </a:solidFill>
              <a:latin typeface="Calibri"/>
              <a:ea typeface="Calibri"/>
              <a:cs typeface="Calibri"/>
              <a:sym typeface="Calibri"/>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Blank_3_2">
    <p:bg>
      <p:bgPr>
        <a:blipFill>
          <a:blip r:embed="rId2">
            <a:alphaModFix amt="0"/>
          </a:blip>
          <a:stretch>
            <a:fillRect/>
          </a:stretch>
        </a:blipFill>
      </p:bgPr>
    </p:bg>
    <p:spTree>
      <p:nvGrpSpPr>
        <p:cNvPr id="25" name="Shape 25"/>
        <p:cNvGrpSpPr/>
        <p:nvPr/>
      </p:nvGrpSpPr>
      <p:grpSpPr>
        <a:xfrm>
          <a:off x="0" y="0"/>
          <a:ext cx="0" cy="0"/>
          <a:chOff x="0" y="0"/>
          <a:chExt cx="0" cy="0"/>
        </a:xfrm>
      </p:grpSpPr>
      <p:pic>
        <p:nvPicPr>
          <p:cNvPr descr="A picture containing graphical user interface&#10;&#10;Description automatically generated" id="26" name="Google Shape;26;g1c5a6c276a1_0_94"/>
          <p:cNvPicPr preferRelativeResize="0"/>
          <p:nvPr/>
        </p:nvPicPr>
        <p:blipFill rotWithShape="1">
          <a:blip r:embed="rId3">
            <a:alphaModFix/>
          </a:blip>
          <a:srcRect b="0" l="0" r="0" t="0"/>
          <a:stretch/>
        </p:blipFill>
        <p:spPr>
          <a:xfrm>
            <a:off x="0" y="0"/>
            <a:ext cx="12192000" cy="6858001"/>
          </a:xfrm>
          <a:prstGeom prst="rect">
            <a:avLst/>
          </a:prstGeom>
          <a:noFill/>
          <a:ln>
            <a:noFill/>
          </a:ln>
        </p:spPr>
      </p:pic>
      <p:sp>
        <p:nvSpPr>
          <p:cNvPr id="27" name="Google Shape;27;g1c5a6c276a1_0_94"/>
          <p:cNvSpPr txBox="1"/>
          <p:nvPr>
            <p:ph type="title"/>
          </p:nvPr>
        </p:nvSpPr>
        <p:spPr>
          <a:xfrm>
            <a:off x="2282400" y="0"/>
            <a:ext cx="7627200" cy="11268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4400"/>
              <a:buNone/>
              <a:defRPr/>
            </a:lvl1pPr>
            <a:lvl2pPr lvl="1" algn="ctr">
              <a:lnSpc>
                <a:spcPct val="100000"/>
              </a:lnSpc>
              <a:spcBef>
                <a:spcPts val="0"/>
              </a:spcBef>
              <a:spcAft>
                <a:spcPts val="0"/>
              </a:spcAft>
              <a:buSzPts val="1500"/>
              <a:buNone/>
              <a:defRPr/>
            </a:lvl2pPr>
            <a:lvl3pPr lvl="2" algn="ctr">
              <a:lnSpc>
                <a:spcPct val="100000"/>
              </a:lnSpc>
              <a:spcBef>
                <a:spcPts val="0"/>
              </a:spcBef>
              <a:spcAft>
                <a:spcPts val="0"/>
              </a:spcAft>
              <a:buSzPts val="1500"/>
              <a:buNone/>
              <a:defRPr/>
            </a:lvl3pPr>
            <a:lvl4pPr lvl="3" algn="ctr">
              <a:lnSpc>
                <a:spcPct val="100000"/>
              </a:lnSpc>
              <a:spcBef>
                <a:spcPts val="0"/>
              </a:spcBef>
              <a:spcAft>
                <a:spcPts val="0"/>
              </a:spcAft>
              <a:buSzPts val="1500"/>
              <a:buNone/>
              <a:defRPr/>
            </a:lvl4pPr>
            <a:lvl5pPr lvl="4" algn="ctr">
              <a:lnSpc>
                <a:spcPct val="100000"/>
              </a:lnSpc>
              <a:spcBef>
                <a:spcPts val="0"/>
              </a:spcBef>
              <a:spcAft>
                <a:spcPts val="0"/>
              </a:spcAft>
              <a:buSzPts val="1500"/>
              <a:buNone/>
              <a:defRPr/>
            </a:lvl5pPr>
            <a:lvl6pPr lvl="5" algn="ctr">
              <a:lnSpc>
                <a:spcPct val="100000"/>
              </a:lnSpc>
              <a:spcBef>
                <a:spcPts val="0"/>
              </a:spcBef>
              <a:spcAft>
                <a:spcPts val="0"/>
              </a:spcAft>
              <a:buSzPts val="1500"/>
              <a:buNone/>
              <a:defRPr/>
            </a:lvl6pPr>
            <a:lvl7pPr lvl="6" algn="ctr">
              <a:lnSpc>
                <a:spcPct val="100000"/>
              </a:lnSpc>
              <a:spcBef>
                <a:spcPts val="0"/>
              </a:spcBef>
              <a:spcAft>
                <a:spcPts val="0"/>
              </a:spcAft>
              <a:buSzPts val="1500"/>
              <a:buNone/>
              <a:defRPr/>
            </a:lvl7pPr>
            <a:lvl8pPr lvl="7" algn="ctr">
              <a:lnSpc>
                <a:spcPct val="100000"/>
              </a:lnSpc>
              <a:spcBef>
                <a:spcPts val="0"/>
              </a:spcBef>
              <a:spcAft>
                <a:spcPts val="0"/>
              </a:spcAft>
              <a:buSzPts val="1500"/>
              <a:buNone/>
              <a:defRPr/>
            </a:lvl8pPr>
            <a:lvl9pPr lvl="8" algn="ctr">
              <a:lnSpc>
                <a:spcPct val="100000"/>
              </a:lnSpc>
              <a:spcBef>
                <a:spcPts val="0"/>
              </a:spcBef>
              <a:spcAft>
                <a:spcPts val="0"/>
              </a:spcAft>
              <a:buSzPts val="1500"/>
              <a:buNone/>
              <a:defRPr/>
            </a:lvl9pPr>
          </a:lstStyle>
          <a:p/>
        </p:txBody>
      </p:sp>
      <p:sp>
        <p:nvSpPr>
          <p:cNvPr id="28" name="Google Shape;28;g1c5a6c276a1_0_94"/>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29" name="Google Shape;29;g1c5a6c276a1_0_94"/>
          <p:cNvSpPr txBox="1"/>
          <p:nvPr/>
        </p:nvSpPr>
        <p:spPr>
          <a:xfrm>
            <a:off x="361700" y="6356350"/>
            <a:ext cx="62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696464"/>
                </a:solidFill>
                <a:latin typeface="Calibri"/>
                <a:ea typeface="Calibri"/>
                <a:cs typeface="Calibri"/>
                <a:sym typeface="Calibri"/>
              </a:rPr>
              <a:t>Academy Software Foundation Project Annual Review</a:t>
            </a:r>
            <a:endParaRPr sz="1200">
              <a:solidFill>
                <a:srgbClr val="696464"/>
              </a:solidFill>
              <a:latin typeface="Calibri"/>
              <a:ea typeface="Calibri"/>
              <a:cs typeface="Calibri"/>
              <a:sym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Slide_ blank">
  <p:cSld name="Blank_4">
    <p:bg>
      <p:bgPr>
        <a:blipFill>
          <a:blip r:embed="rId2">
            <a:alphaModFix amt="0"/>
          </a:blip>
          <a:stretch>
            <a:fillRect/>
          </a:stretch>
        </a:blipFill>
      </p:bgPr>
    </p:bg>
    <p:spTree>
      <p:nvGrpSpPr>
        <p:cNvPr id="30" name="Shape 30"/>
        <p:cNvGrpSpPr/>
        <p:nvPr/>
      </p:nvGrpSpPr>
      <p:grpSpPr>
        <a:xfrm>
          <a:off x="0" y="0"/>
          <a:ext cx="0" cy="0"/>
          <a:chOff x="0" y="0"/>
          <a:chExt cx="0" cy="0"/>
        </a:xfrm>
      </p:grpSpPr>
      <p:pic>
        <p:nvPicPr>
          <p:cNvPr descr="A picture containing graphical user interface&#10;&#10;Description automatically generated" id="31" name="Google Shape;31;g1c5a6c276a1_0_99"/>
          <p:cNvPicPr preferRelativeResize="0"/>
          <p:nvPr/>
        </p:nvPicPr>
        <p:blipFill rotWithShape="1">
          <a:blip r:embed="rId3">
            <a:alphaModFix/>
          </a:blip>
          <a:srcRect b="0" l="0" r="0" t="0"/>
          <a:stretch/>
        </p:blipFill>
        <p:spPr>
          <a:xfrm>
            <a:off x="0" y="0"/>
            <a:ext cx="12192000" cy="6858000"/>
          </a:xfrm>
          <a:prstGeom prst="rect">
            <a:avLst/>
          </a:prstGeom>
          <a:noFill/>
          <a:ln>
            <a:noFill/>
          </a:ln>
        </p:spPr>
      </p:pic>
      <p:sp>
        <p:nvSpPr>
          <p:cNvPr id="32" name="Google Shape;32;g1c5a6c276a1_0_99"/>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3" name="Google Shape;33;g1c5a6c276a1_0_99"/>
          <p:cNvSpPr txBox="1"/>
          <p:nvPr>
            <p:ph type="title"/>
          </p:nvPr>
        </p:nvSpPr>
        <p:spPr>
          <a:xfrm>
            <a:off x="2121150" y="0"/>
            <a:ext cx="7949700" cy="11064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3200"/>
              <a:buFont typeface="Calibri"/>
              <a:buNone/>
              <a:defRPr sz="3200">
                <a:latin typeface="Calibri"/>
                <a:ea typeface="Calibri"/>
                <a:cs typeface="Calibri"/>
                <a:sym typeface="Calibri"/>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34" name="Google Shape;34;g1c5a6c276a1_0_99"/>
          <p:cNvSpPr txBox="1"/>
          <p:nvPr>
            <p:ph idx="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35" name="Google Shape;35;g1c5a6c276a1_0_99"/>
          <p:cNvSpPr txBox="1"/>
          <p:nvPr/>
        </p:nvSpPr>
        <p:spPr>
          <a:xfrm>
            <a:off x="361700" y="6356350"/>
            <a:ext cx="62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696464"/>
                </a:solidFill>
                <a:latin typeface="Calibri"/>
                <a:ea typeface="Calibri"/>
                <a:cs typeface="Calibri"/>
                <a:sym typeface="Calibri"/>
              </a:rPr>
              <a:t>Academy Software Foundation Project Annual Review</a:t>
            </a:r>
            <a:endParaRPr sz="1200">
              <a:solidFill>
                <a:srgbClr val="696464"/>
              </a:solidFill>
              <a:latin typeface="Calibri"/>
              <a:ea typeface="Calibri"/>
              <a:cs typeface="Calibri"/>
              <a:sym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roject Card" showMasterSp="0">
  <p:cSld name="9_Title Slide_1">
    <p:bg>
      <p:bgPr>
        <a:solidFill>
          <a:schemeClr val="lt1"/>
        </a:solidFill>
      </p:bgPr>
    </p:bg>
    <p:spTree>
      <p:nvGrpSpPr>
        <p:cNvPr id="36" name="Shape 36"/>
        <p:cNvGrpSpPr/>
        <p:nvPr/>
      </p:nvGrpSpPr>
      <p:grpSpPr>
        <a:xfrm>
          <a:off x="0" y="0"/>
          <a:ext cx="0" cy="0"/>
          <a:chOff x="0" y="0"/>
          <a:chExt cx="0" cy="0"/>
        </a:xfrm>
      </p:grpSpPr>
      <p:pic>
        <p:nvPicPr>
          <p:cNvPr id="37" name="Google Shape;37;g1c5a6c276a1_0_105"/>
          <p:cNvPicPr preferRelativeResize="0"/>
          <p:nvPr/>
        </p:nvPicPr>
        <p:blipFill rotWithShape="1">
          <a:blip r:embed="rId2">
            <a:alphaModFix/>
          </a:blip>
          <a:srcRect b="0" l="0" r="0" t="0"/>
          <a:stretch/>
        </p:blipFill>
        <p:spPr>
          <a:xfrm>
            <a:off x="3481633" y="7968555"/>
            <a:ext cx="12192000" cy="6857998"/>
          </a:xfrm>
          <a:prstGeom prst="rect">
            <a:avLst/>
          </a:prstGeom>
          <a:noFill/>
          <a:ln>
            <a:noFill/>
          </a:ln>
        </p:spPr>
      </p:pic>
      <p:sp>
        <p:nvSpPr>
          <p:cNvPr id="38" name="Google Shape;38;g1c5a6c276a1_0_105"/>
          <p:cNvSpPr txBox="1"/>
          <p:nvPr>
            <p:ph idx="1" type="body"/>
          </p:nvPr>
        </p:nvSpPr>
        <p:spPr>
          <a:xfrm>
            <a:off x="5484450" y="3481600"/>
            <a:ext cx="6209700" cy="2885400"/>
          </a:xfrm>
          <a:prstGeom prst="rect">
            <a:avLst/>
          </a:prstGeom>
          <a:noFill/>
          <a:ln>
            <a:noFill/>
          </a:ln>
        </p:spPr>
        <p:txBody>
          <a:bodyPr anchorCtr="0" anchor="t" bIns="45700" lIns="91425" spcFirstLastPara="1" rIns="91425" wrap="square" tIns="45700">
            <a:noAutofit/>
          </a:bodyPr>
          <a:lstStyle>
            <a:lvl1pPr indent="-374650" lvl="0" marL="457200" algn="l">
              <a:lnSpc>
                <a:spcPct val="100000"/>
              </a:lnSpc>
              <a:spcBef>
                <a:spcPts val="1000"/>
              </a:spcBef>
              <a:spcAft>
                <a:spcPts val="0"/>
              </a:spcAft>
              <a:buClr>
                <a:srgbClr val="C7AB66"/>
              </a:buClr>
              <a:buSzPts val="2300"/>
              <a:buFont typeface="Calibri"/>
              <a:buChar char="●"/>
              <a:defRPr sz="2300">
                <a:solidFill>
                  <a:srgbClr val="7F7F7F"/>
                </a:solidFill>
                <a:latin typeface="Calibri"/>
                <a:ea typeface="Calibri"/>
                <a:cs typeface="Calibri"/>
                <a:sym typeface="Calibri"/>
              </a:defRPr>
            </a:lvl1pPr>
            <a:lvl2pPr indent="-349250" lvl="1" marL="914400" algn="l">
              <a:lnSpc>
                <a:spcPct val="100000"/>
              </a:lnSpc>
              <a:spcBef>
                <a:spcPts val="1000"/>
              </a:spcBef>
              <a:spcAft>
                <a:spcPts val="0"/>
              </a:spcAft>
              <a:buClr>
                <a:srgbClr val="C7AB66"/>
              </a:buClr>
              <a:buSzPts val="1900"/>
              <a:buFont typeface="Calibri"/>
              <a:buChar char="○"/>
              <a:defRPr sz="1900">
                <a:solidFill>
                  <a:srgbClr val="7F7F7F"/>
                </a:solidFill>
                <a:latin typeface="Calibri"/>
                <a:ea typeface="Calibri"/>
                <a:cs typeface="Calibri"/>
                <a:sym typeface="Calibri"/>
              </a:defRPr>
            </a:lvl2pPr>
            <a:lvl3pPr indent="-323850" lvl="2" marL="1371600" algn="l">
              <a:lnSpc>
                <a:spcPct val="100000"/>
              </a:lnSpc>
              <a:spcBef>
                <a:spcPts val="1000"/>
              </a:spcBef>
              <a:spcAft>
                <a:spcPts val="0"/>
              </a:spcAft>
              <a:buClr>
                <a:srgbClr val="C7AB66"/>
              </a:buClr>
              <a:buSzPts val="1500"/>
              <a:buFont typeface="Calibri"/>
              <a:buChar char="■"/>
              <a:defRPr sz="1500">
                <a:solidFill>
                  <a:srgbClr val="7F7F7F"/>
                </a:solidFill>
                <a:latin typeface="Calibri"/>
                <a:ea typeface="Calibri"/>
                <a:cs typeface="Calibri"/>
                <a:sym typeface="Calibri"/>
              </a:defRPr>
            </a:lvl3pPr>
            <a:lvl4pPr indent="-311150" lvl="3" marL="1828800" algn="l">
              <a:lnSpc>
                <a:spcPct val="100000"/>
              </a:lnSpc>
              <a:spcBef>
                <a:spcPts val="1000"/>
              </a:spcBef>
              <a:spcAft>
                <a:spcPts val="0"/>
              </a:spcAft>
              <a:buClr>
                <a:srgbClr val="C7AB66"/>
              </a:buClr>
              <a:buSzPts val="1300"/>
              <a:buFont typeface="Calibri"/>
              <a:buChar char="●"/>
              <a:defRPr sz="1400">
                <a:solidFill>
                  <a:srgbClr val="7F7F7F"/>
                </a:solidFill>
                <a:latin typeface="Calibri"/>
                <a:ea typeface="Calibri"/>
                <a:cs typeface="Calibri"/>
                <a:sym typeface="Calibri"/>
              </a:defRPr>
            </a:lvl4pPr>
            <a:lvl5pPr indent="-311150" lvl="4" marL="2286000" algn="l">
              <a:lnSpc>
                <a:spcPct val="100000"/>
              </a:lnSpc>
              <a:spcBef>
                <a:spcPts val="1000"/>
              </a:spcBef>
              <a:spcAft>
                <a:spcPts val="0"/>
              </a:spcAft>
              <a:buClr>
                <a:srgbClr val="C7AB66"/>
              </a:buClr>
              <a:buSzPts val="1300"/>
              <a:buFont typeface="Calibri"/>
              <a:buChar char="○"/>
              <a:defRPr sz="1400">
                <a:solidFill>
                  <a:srgbClr val="7F7F7F"/>
                </a:solidFill>
                <a:latin typeface="Calibri"/>
                <a:ea typeface="Calibri"/>
                <a:cs typeface="Calibri"/>
                <a:sym typeface="Calibri"/>
              </a:defRPr>
            </a:lvl5pPr>
            <a:lvl6pPr indent="-311150" lvl="5" marL="2743200" algn="l">
              <a:lnSpc>
                <a:spcPct val="90000"/>
              </a:lnSpc>
              <a:spcBef>
                <a:spcPts val="1000"/>
              </a:spcBef>
              <a:spcAft>
                <a:spcPts val="0"/>
              </a:spcAft>
              <a:buClr>
                <a:srgbClr val="C7AB66"/>
              </a:buClr>
              <a:buSzPts val="1300"/>
              <a:buFont typeface="Calibri"/>
              <a:buChar char="■"/>
              <a:defRPr sz="1400">
                <a:solidFill>
                  <a:srgbClr val="7F7F7F"/>
                </a:solidFill>
              </a:defRPr>
            </a:lvl6pPr>
            <a:lvl7pPr indent="-311150" lvl="6" marL="3200400" algn="l">
              <a:lnSpc>
                <a:spcPct val="90000"/>
              </a:lnSpc>
              <a:spcBef>
                <a:spcPts val="1000"/>
              </a:spcBef>
              <a:spcAft>
                <a:spcPts val="0"/>
              </a:spcAft>
              <a:buClr>
                <a:srgbClr val="C7AB66"/>
              </a:buClr>
              <a:buSzPts val="1300"/>
              <a:buFont typeface="Calibri"/>
              <a:buChar char="●"/>
              <a:defRPr sz="1400">
                <a:solidFill>
                  <a:srgbClr val="7F7F7F"/>
                </a:solidFill>
              </a:defRPr>
            </a:lvl7pPr>
            <a:lvl8pPr indent="-311150" lvl="7" marL="3657600" algn="l">
              <a:lnSpc>
                <a:spcPct val="90000"/>
              </a:lnSpc>
              <a:spcBef>
                <a:spcPts val="1000"/>
              </a:spcBef>
              <a:spcAft>
                <a:spcPts val="0"/>
              </a:spcAft>
              <a:buClr>
                <a:srgbClr val="C7AB66"/>
              </a:buClr>
              <a:buSzPts val="1300"/>
              <a:buFont typeface="Calibri"/>
              <a:buChar char="○"/>
              <a:defRPr sz="1400">
                <a:solidFill>
                  <a:srgbClr val="7F7F7F"/>
                </a:solidFill>
              </a:defRPr>
            </a:lvl8pPr>
            <a:lvl9pPr indent="-311150" lvl="8" marL="4114800" algn="l">
              <a:lnSpc>
                <a:spcPct val="90000"/>
              </a:lnSpc>
              <a:spcBef>
                <a:spcPts val="1000"/>
              </a:spcBef>
              <a:spcAft>
                <a:spcPts val="0"/>
              </a:spcAft>
              <a:buClr>
                <a:srgbClr val="C7AB66"/>
              </a:buClr>
              <a:buSzPts val="1300"/>
              <a:buFont typeface="Calibri"/>
              <a:buChar char="■"/>
              <a:defRPr sz="1400">
                <a:solidFill>
                  <a:srgbClr val="7F7F7F"/>
                </a:solidFill>
              </a:defRPr>
            </a:lvl9pPr>
          </a:lstStyle>
          <a:p/>
        </p:txBody>
      </p:sp>
      <p:sp>
        <p:nvSpPr>
          <p:cNvPr id="39" name="Google Shape;39;g1c5a6c276a1_0_105"/>
          <p:cNvSpPr/>
          <p:nvPr>
            <p:ph idx="2" type="pic"/>
          </p:nvPr>
        </p:nvSpPr>
        <p:spPr>
          <a:xfrm>
            <a:off x="1521675" y="3638050"/>
            <a:ext cx="2112300" cy="2112300"/>
          </a:xfrm>
          <a:prstGeom prst="rect">
            <a:avLst/>
          </a:prstGeom>
          <a:noFill/>
          <a:ln>
            <a:noFill/>
          </a:ln>
        </p:spPr>
      </p:sp>
      <p:sp>
        <p:nvSpPr>
          <p:cNvPr id="40" name="Google Shape;40;g1c5a6c276a1_0_105"/>
          <p:cNvSpPr txBox="1"/>
          <p:nvPr>
            <p:ph idx="3" type="subTitle"/>
          </p:nvPr>
        </p:nvSpPr>
        <p:spPr>
          <a:xfrm>
            <a:off x="66375" y="5841575"/>
            <a:ext cx="5022900" cy="365100"/>
          </a:xfrm>
          <a:prstGeom prst="rect">
            <a:avLst/>
          </a:prstGeom>
          <a:noFill/>
          <a:ln>
            <a:noFill/>
          </a:ln>
        </p:spPr>
        <p:txBody>
          <a:bodyPr anchorCtr="0" anchor="t" bIns="45700" lIns="91425" spcFirstLastPara="1" rIns="91425" wrap="square" tIns="45700">
            <a:noAutofit/>
          </a:bodyPr>
          <a:lstStyle>
            <a:lvl1pPr lvl="0" algn="ctr">
              <a:lnSpc>
                <a:spcPct val="100000"/>
              </a:lnSpc>
              <a:spcBef>
                <a:spcPts val="1100"/>
              </a:spcBef>
              <a:spcAft>
                <a:spcPts val="0"/>
              </a:spcAft>
              <a:buSzPts val="1600"/>
              <a:buFont typeface="Calibri"/>
              <a:buNone/>
              <a:defRPr sz="1600">
                <a:latin typeface="Calibri"/>
                <a:ea typeface="Calibri"/>
                <a:cs typeface="Calibri"/>
                <a:sym typeface="Calibri"/>
              </a:defRPr>
            </a:lvl1pPr>
            <a:lvl2pPr lvl="1" algn="ctr">
              <a:lnSpc>
                <a:spcPct val="100000"/>
              </a:lnSpc>
              <a:spcBef>
                <a:spcPts val="500"/>
              </a:spcBef>
              <a:spcAft>
                <a:spcPts val="0"/>
              </a:spcAft>
              <a:buSzPts val="1200"/>
              <a:buNone/>
              <a:defRPr sz="1200"/>
            </a:lvl2pPr>
            <a:lvl3pPr lvl="2" algn="ctr">
              <a:lnSpc>
                <a:spcPct val="100000"/>
              </a:lnSpc>
              <a:spcBef>
                <a:spcPts val="500"/>
              </a:spcBef>
              <a:spcAft>
                <a:spcPts val="0"/>
              </a:spcAft>
              <a:buSzPts val="800"/>
              <a:buNone/>
              <a:defRPr sz="800"/>
            </a:lvl3pPr>
            <a:lvl4pPr lvl="3" algn="ctr">
              <a:lnSpc>
                <a:spcPct val="100000"/>
              </a:lnSpc>
              <a:spcBef>
                <a:spcPts val="500"/>
              </a:spcBef>
              <a:spcAft>
                <a:spcPts val="0"/>
              </a:spcAft>
              <a:buSzPts val="700"/>
              <a:buNone/>
              <a:defRPr sz="700"/>
            </a:lvl4pPr>
            <a:lvl5pPr lvl="4" algn="ctr">
              <a:lnSpc>
                <a:spcPct val="100000"/>
              </a:lnSpc>
              <a:spcBef>
                <a:spcPts val="500"/>
              </a:spcBef>
              <a:spcAft>
                <a:spcPts val="0"/>
              </a:spcAft>
              <a:buSzPts val="700"/>
              <a:buNone/>
              <a:defRPr sz="700"/>
            </a:lvl5pPr>
            <a:lvl6pPr lvl="5" algn="ctr">
              <a:lnSpc>
                <a:spcPct val="90000"/>
              </a:lnSpc>
              <a:spcBef>
                <a:spcPts val="500"/>
              </a:spcBef>
              <a:spcAft>
                <a:spcPts val="0"/>
              </a:spcAft>
              <a:buSzPts val="700"/>
              <a:buNone/>
              <a:defRPr sz="700"/>
            </a:lvl6pPr>
            <a:lvl7pPr lvl="6" algn="ctr">
              <a:lnSpc>
                <a:spcPct val="90000"/>
              </a:lnSpc>
              <a:spcBef>
                <a:spcPts val="500"/>
              </a:spcBef>
              <a:spcAft>
                <a:spcPts val="0"/>
              </a:spcAft>
              <a:buSzPts val="700"/>
              <a:buNone/>
              <a:defRPr sz="700"/>
            </a:lvl7pPr>
            <a:lvl8pPr lvl="7" algn="ctr">
              <a:lnSpc>
                <a:spcPct val="90000"/>
              </a:lnSpc>
              <a:spcBef>
                <a:spcPts val="500"/>
              </a:spcBef>
              <a:spcAft>
                <a:spcPts val="0"/>
              </a:spcAft>
              <a:buSzPts val="700"/>
              <a:buNone/>
              <a:defRPr sz="700"/>
            </a:lvl8pPr>
            <a:lvl9pPr lvl="8" algn="ctr">
              <a:lnSpc>
                <a:spcPct val="90000"/>
              </a:lnSpc>
              <a:spcBef>
                <a:spcPts val="500"/>
              </a:spcBef>
              <a:spcAft>
                <a:spcPts val="0"/>
              </a:spcAft>
              <a:buSzPts val="700"/>
              <a:buNone/>
              <a:defRPr sz="700"/>
            </a:lvl9pPr>
          </a:lstStyle>
          <a:p/>
        </p:txBody>
      </p:sp>
      <p:sp>
        <p:nvSpPr>
          <p:cNvPr id="41" name="Google Shape;41;g1c5a6c276a1_0_105"/>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2" name="Google Shape;42;g1c5a6c276a1_0_105"/>
          <p:cNvSpPr txBox="1"/>
          <p:nvPr/>
        </p:nvSpPr>
        <p:spPr>
          <a:xfrm>
            <a:off x="361700" y="6356350"/>
            <a:ext cx="62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696464"/>
                </a:solidFill>
                <a:latin typeface="Calibri"/>
                <a:ea typeface="Calibri"/>
                <a:cs typeface="Calibri"/>
                <a:sym typeface="Calibri"/>
              </a:rPr>
              <a:t>Academy Software Foundation Project Annual Review</a:t>
            </a:r>
            <a:endParaRPr sz="1200">
              <a:solidFill>
                <a:srgbClr val="696464"/>
              </a:solidFill>
              <a:latin typeface="Calibri"/>
              <a:ea typeface="Calibri"/>
              <a:cs typeface="Calibri"/>
              <a:sym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1">
  <p:cSld name="6_Title Slide">
    <p:bg>
      <p:bgPr>
        <a:solidFill>
          <a:schemeClr val="lt1"/>
        </a:solidFill>
      </p:bgPr>
    </p:bg>
    <p:spTree>
      <p:nvGrpSpPr>
        <p:cNvPr id="43" name="Shape 43"/>
        <p:cNvGrpSpPr/>
        <p:nvPr/>
      </p:nvGrpSpPr>
      <p:grpSpPr>
        <a:xfrm>
          <a:off x="0" y="0"/>
          <a:ext cx="0" cy="0"/>
          <a:chOff x="0" y="0"/>
          <a:chExt cx="0" cy="0"/>
        </a:xfrm>
      </p:grpSpPr>
      <p:sp>
        <p:nvSpPr>
          <p:cNvPr id="44" name="Google Shape;44;g1c5a6c276a1_0_112"/>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45" name="Google Shape;45;g1c5a6c276a1_0_112"/>
          <p:cNvPicPr preferRelativeResize="0"/>
          <p:nvPr/>
        </p:nvPicPr>
        <p:blipFill rotWithShape="1">
          <a:blip r:embed="rId2">
            <a:alphaModFix/>
          </a:blip>
          <a:srcRect b="0" l="0" r="0" t="0"/>
          <a:stretch/>
        </p:blipFill>
        <p:spPr>
          <a:xfrm>
            <a:off x="1916534" y="391937"/>
            <a:ext cx="8343456" cy="1741663"/>
          </a:xfrm>
          <a:prstGeom prst="rect">
            <a:avLst/>
          </a:prstGeom>
          <a:noFill/>
          <a:ln>
            <a:noFill/>
          </a:ln>
        </p:spPr>
      </p:pic>
      <p:sp>
        <p:nvSpPr>
          <p:cNvPr id="46" name="Google Shape;46;g1c5a6c276a1_0_112"/>
          <p:cNvSpPr txBox="1"/>
          <p:nvPr>
            <p:ph type="title"/>
          </p:nvPr>
        </p:nvSpPr>
        <p:spPr>
          <a:xfrm>
            <a:off x="2121150" y="2875800"/>
            <a:ext cx="7949700" cy="11064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3200"/>
              <a:buFont typeface="Calibri"/>
              <a:buNone/>
              <a:defRPr b="1" sz="3200">
                <a:latin typeface="Calibri"/>
                <a:ea typeface="Calibri"/>
                <a:cs typeface="Calibri"/>
                <a:sym typeface="Calibri"/>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47" name="Google Shape;47;g1c5a6c276a1_0_112"/>
          <p:cNvSpPr txBox="1"/>
          <p:nvPr>
            <p:ph idx="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48" name="Google Shape;48;g1c5a6c276a1_0_112"/>
          <p:cNvSpPr txBox="1"/>
          <p:nvPr/>
        </p:nvSpPr>
        <p:spPr>
          <a:xfrm>
            <a:off x="361700" y="6356350"/>
            <a:ext cx="62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Academy Software Foundation Project Annual Review</a:t>
            </a:r>
            <a:endParaRPr sz="1200">
              <a:solidFill>
                <a:schemeClr val="lt1"/>
              </a:solidFill>
              <a:latin typeface="Calibri"/>
              <a:ea typeface="Calibri"/>
              <a:cs typeface="Calibri"/>
              <a:sym typeface="Calibri"/>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_ 2">
  <p:cSld name="Title Slide">
    <p:bg>
      <p:bgPr>
        <a:solidFill>
          <a:schemeClr val="lt1"/>
        </a:solidFill>
      </p:bgPr>
    </p:bg>
    <p:spTree>
      <p:nvGrpSpPr>
        <p:cNvPr id="49" name="Shape 49"/>
        <p:cNvGrpSpPr/>
        <p:nvPr/>
      </p:nvGrpSpPr>
      <p:grpSpPr>
        <a:xfrm>
          <a:off x="0" y="0"/>
          <a:ext cx="0" cy="0"/>
          <a:chOff x="0" y="0"/>
          <a:chExt cx="0" cy="0"/>
        </a:xfrm>
      </p:grpSpPr>
      <p:sp>
        <p:nvSpPr>
          <p:cNvPr id="50" name="Google Shape;50;g1c5a6c276a1_0_118"/>
          <p:cNvSpPr txBox="1"/>
          <p:nvPr>
            <p:ph type="ctrTitle"/>
          </p:nvPr>
        </p:nvSpPr>
        <p:spPr>
          <a:xfrm>
            <a:off x="383357" y="283378"/>
            <a:ext cx="6196500" cy="18753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lt1"/>
              </a:buClr>
              <a:buSzPts val="6000"/>
              <a:buFont typeface="Calibri"/>
              <a:buNone/>
              <a:defRPr sz="6000">
                <a:solidFill>
                  <a:schemeClr val="lt1"/>
                </a:solidFill>
                <a:latin typeface="Calibri"/>
                <a:ea typeface="Calibri"/>
                <a:cs typeface="Calibri"/>
                <a:sym typeface="Calibri"/>
              </a:defRPr>
            </a:lvl1pPr>
            <a:lvl2pPr lvl="1" algn="l">
              <a:lnSpc>
                <a:spcPct val="100000"/>
              </a:lnSpc>
              <a:spcBef>
                <a:spcPts val="0"/>
              </a:spcBef>
              <a:spcAft>
                <a:spcPts val="0"/>
              </a:spcAft>
              <a:buSzPts val="1500"/>
              <a:buNone/>
              <a:defRPr/>
            </a:lvl2pPr>
            <a:lvl3pPr lvl="2" algn="l">
              <a:lnSpc>
                <a:spcPct val="100000"/>
              </a:lnSpc>
              <a:spcBef>
                <a:spcPts val="0"/>
              </a:spcBef>
              <a:spcAft>
                <a:spcPts val="0"/>
              </a:spcAft>
              <a:buSzPts val="1500"/>
              <a:buNone/>
              <a:defRPr/>
            </a:lvl3pPr>
            <a:lvl4pPr lvl="3" algn="l">
              <a:lnSpc>
                <a:spcPct val="100000"/>
              </a:lnSpc>
              <a:spcBef>
                <a:spcPts val="0"/>
              </a:spcBef>
              <a:spcAft>
                <a:spcPts val="0"/>
              </a:spcAft>
              <a:buSzPts val="1500"/>
              <a:buNone/>
              <a:defRPr/>
            </a:lvl4pPr>
            <a:lvl5pPr lvl="4" algn="l">
              <a:lnSpc>
                <a:spcPct val="100000"/>
              </a:lnSpc>
              <a:spcBef>
                <a:spcPts val="0"/>
              </a:spcBef>
              <a:spcAft>
                <a:spcPts val="0"/>
              </a:spcAft>
              <a:buSzPts val="1500"/>
              <a:buNone/>
              <a:defRPr/>
            </a:lvl5pPr>
            <a:lvl6pPr lvl="5" algn="l">
              <a:lnSpc>
                <a:spcPct val="100000"/>
              </a:lnSpc>
              <a:spcBef>
                <a:spcPts val="0"/>
              </a:spcBef>
              <a:spcAft>
                <a:spcPts val="0"/>
              </a:spcAft>
              <a:buSzPts val="1500"/>
              <a:buNone/>
              <a:defRPr/>
            </a:lvl6pPr>
            <a:lvl7pPr lvl="6" algn="l">
              <a:lnSpc>
                <a:spcPct val="100000"/>
              </a:lnSpc>
              <a:spcBef>
                <a:spcPts val="0"/>
              </a:spcBef>
              <a:spcAft>
                <a:spcPts val="0"/>
              </a:spcAft>
              <a:buSzPts val="1500"/>
              <a:buNone/>
              <a:defRPr/>
            </a:lvl7pPr>
            <a:lvl8pPr lvl="7" algn="l">
              <a:lnSpc>
                <a:spcPct val="100000"/>
              </a:lnSpc>
              <a:spcBef>
                <a:spcPts val="0"/>
              </a:spcBef>
              <a:spcAft>
                <a:spcPts val="0"/>
              </a:spcAft>
              <a:buSzPts val="1500"/>
              <a:buNone/>
              <a:defRPr/>
            </a:lvl8pPr>
            <a:lvl9pPr lvl="8" algn="l">
              <a:lnSpc>
                <a:spcPct val="100000"/>
              </a:lnSpc>
              <a:spcBef>
                <a:spcPts val="0"/>
              </a:spcBef>
              <a:spcAft>
                <a:spcPts val="0"/>
              </a:spcAft>
              <a:buSzPts val="1500"/>
              <a:buNone/>
              <a:defRPr/>
            </a:lvl9pPr>
          </a:lstStyle>
          <a:p/>
        </p:txBody>
      </p:sp>
      <p:sp>
        <p:nvSpPr>
          <p:cNvPr id="51" name="Google Shape;51;g1c5a6c276a1_0_118"/>
          <p:cNvSpPr txBox="1"/>
          <p:nvPr>
            <p:ph idx="1" type="subTitle"/>
          </p:nvPr>
        </p:nvSpPr>
        <p:spPr>
          <a:xfrm>
            <a:off x="383357" y="2272859"/>
            <a:ext cx="6196500" cy="715500"/>
          </a:xfrm>
          <a:prstGeom prst="rect">
            <a:avLst/>
          </a:prstGeom>
          <a:noFill/>
          <a:ln>
            <a:noFill/>
          </a:ln>
        </p:spPr>
        <p:txBody>
          <a:bodyPr anchorCtr="0" anchor="t" bIns="45700" lIns="91425" spcFirstLastPara="1" rIns="91425" wrap="square" tIns="45700">
            <a:normAutofit/>
          </a:bodyPr>
          <a:lstStyle>
            <a:lvl1pPr lvl="0" algn="ctr">
              <a:lnSpc>
                <a:spcPct val="100000"/>
              </a:lnSpc>
              <a:spcBef>
                <a:spcPts val="1100"/>
              </a:spcBef>
              <a:spcAft>
                <a:spcPts val="0"/>
              </a:spcAft>
              <a:buSzPts val="2400"/>
              <a:buFont typeface="Calibri"/>
              <a:buNone/>
              <a:defRPr sz="2400">
                <a:latin typeface="Calibri"/>
                <a:ea typeface="Calibri"/>
                <a:cs typeface="Calibri"/>
                <a:sym typeface="Calibri"/>
              </a:defRPr>
            </a:lvl1pPr>
            <a:lvl2pPr lvl="1" algn="ctr">
              <a:lnSpc>
                <a:spcPct val="100000"/>
              </a:lnSpc>
              <a:spcBef>
                <a:spcPts val="500"/>
              </a:spcBef>
              <a:spcAft>
                <a:spcPts val="0"/>
              </a:spcAft>
              <a:buSzPts val="2000"/>
              <a:buNone/>
              <a:defRPr sz="2000"/>
            </a:lvl2pPr>
            <a:lvl3pPr lvl="2" algn="ctr">
              <a:lnSpc>
                <a:spcPct val="100000"/>
              </a:lnSpc>
              <a:spcBef>
                <a:spcPts val="500"/>
              </a:spcBef>
              <a:spcAft>
                <a:spcPts val="0"/>
              </a:spcAft>
              <a:buSzPts val="1900"/>
              <a:buNone/>
              <a:defRPr sz="1900"/>
            </a:lvl3pPr>
            <a:lvl4pPr lvl="3" algn="ctr">
              <a:lnSpc>
                <a:spcPct val="100000"/>
              </a:lnSpc>
              <a:spcBef>
                <a:spcPts val="500"/>
              </a:spcBef>
              <a:spcAft>
                <a:spcPts val="0"/>
              </a:spcAft>
              <a:buSzPts val="1600"/>
              <a:buNone/>
              <a:defRPr sz="1600"/>
            </a:lvl4pPr>
            <a:lvl5pPr lvl="4" algn="ctr">
              <a:lnSpc>
                <a:spcPct val="100000"/>
              </a:lnSpc>
              <a:spcBef>
                <a:spcPts val="500"/>
              </a:spcBef>
              <a:spcAft>
                <a:spcPts val="0"/>
              </a:spcAft>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52" name="Google Shape;52;g1c5a6c276a1_0_118"/>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id="53" name="Google Shape;53;g1c5a6c276a1_0_118"/>
          <p:cNvPicPr preferRelativeResize="0"/>
          <p:nvPr/>
        </p:nvPicPr>
        <p:blipFill rotWithShape="1">
          <a:blip r:embed="rId2">
            <a:alphaModFix/>
          </a:blip>
          <a:srcRect b="0" l="0" r="0" t="0"/>
          <a:stretch/>
        </p:blipFill>
        <p:spPr>
          <a:xfrm>
            <a:off x="7220215" y="401729"/>
            <a:ext cx="4359968" cy="1153233"/>
          </a:xfrm>
          <a:prstGeom prst="rect">
            <a:avLst/>
          </a:prstGeom>
          <a:noFill/>
          <a:ln>
            <a:noFill/>
          </a:ln>
        </p:spPr>
      </p:pic>
      <p:sp>
        <p:nvSpPr>
          <p:cNvPr id="54" name="Google Shape;54;g1c5a6c276a1_0_118"/>
          <p:cNvSpPr txBox="1"/>
          <p:nvPr>
            <p:ph idx="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5" name="Google Shape;55;g1c5a6c276a1_0_118"/>
          <p:cNvSpPr txBox="1"/>
          <p:nvPr/>
        </p:nvSpPr>
        <p:spPr>
          <a:xfrm>
            <a:off x="361700" y="6356350"/>
            <a:ext cx="62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Academy Software Foundation Member Overview</a:t>
            </a:r>
            <a:endParaRPr sz="1200">
              <a:solidFill>
                <a:schemeClr val="lt1"/>
              </a:solidFill>
              <a:latin typeface="Calibri"/>
              <a:ea typeface="Calibri"/>
              <a:cs typeface="Calibri"/>
              <a:sym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showMasterSp="0">
  <p:cSld name="9_Title Slide">
    <p:bg>
      <p:bgPr>
        <a:solidFill>
          <a:schemeClr val="lt1"/>
        </a:solidFill>
      </p:bgPr>
    </p:bg>
    <p:spTree>
      <p:nvGrpSpPr>
        <p:cNvPr id="56" name="Shape 56"/>
        <p:cNvGrpSpPr/>
        <p:nvPr/>
      </p:nvGrpSpPr>
      <p:grpSpPr>
        <a:xfrm>
          <a:off x="0" y="0"/>
          <a:ext cx="0" cy="0"/>
          <a:chOff x="0" y="0"/>
          <a:chExt cx="0" cy="0"/>
        </a:xfrm>
      </p:grpSpPr>
      <p:pic>
        <p:nvPicPr>
          <p:cNvPr id="57" name="Google Shape;57;g1c5a6c276a1_0_125"/>
          <p:cNvPicPr preferRelativeResize="0"/>
          <p:nvPr/>
        </p:nvPicPr>
        <p:blipFill rotWithShape="1">
          <a:blip r:embed="rId2">
            <a:alphaModFix/>
          </a:blip>
          <a:srcRect b="0" l="0" r="0" t="0"/>
          <a:stretch/>
        </p:blipFill>
        <p:spPr>
          <a:xfrm>
            <a:off x="3481633" y="7968555"/>
            <a:ext cx="12192000" cy="6857998"/>
          </a:xfrm>
          <a:prstGeom prst="rect">
            <a:avLst/>
          </a:prstGeom>
          <a:noFill/>
          <a:ln>
            <a:noFill/>
          </a:ln>
        </p:spPr>
      </p:pic>
      <p:sp>
        <p:nvSpPr>
          <p:cNvPr id="58" name="Google Shape;58;g1c5a6c276a1_0_125"/>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59" name="Google Shape;59;g1c5a6c276a1_0_125"/>
          <p:cNvSpPr txBox="1"/>
          <p:nvPr/>
        </p:nvSpPr>
        <p:spPr>
          <a:xfrm>
            <a:off x="361700" y="6356350"/>
            <a:ext cx="62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rgbClr val="696464"/>
                </a:solidFill>
                <a:latin typeface="Calibri"/>
                <a:ea typeface="Calibri"/>
                <a:cs typeface="Calibri"/>
                <a:sym typeface="Calibri"/>
              </a:rPr>
              <a:t>Academy Software Foundation Project Annual Review</a:t>
            </a:r>
            <a:endParaRPr sz="1200">
              <a:solidFill>
                <a:srgbClr val="696464"/>
              </a:solidFill>
              <a:latin typeface="Calibri"/>
              <a:ea typeface="Calibri"/>
              <a:cs typeface="Calibri"/>
              <a:sym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 Blank- 1 column">
  <p:cSld name="Custom Layout_3">
    <p:bg>
      <p:bgPr>
        <a:blipFill>
          <a:blip r:embed="rId2">
            <a:alphaModFix/>
          </a:blip>
          <a:stretch>
            <a:fillRect/>
          </a:stretch>
        </a:blipFill>
      </p:bgPr>
    </p:bg>
    <p:spTree>
      <p:nvGrpSpPr>
        <p:cNvPr id="60" name="Shape 60"/>
        <p:cNvGrpSpPr/>
        <p:nvPr/>
      </p:nvGrpSpPr>
      <p:grpSpPr>
        <a:xfrm>
          <a:off x="0" y="0"/>
          <a:ext cx="0" cy="0"/>
          <a:chOff x="0" y="0"/>
          <a:chExt cx="0" cy="0"/>
        </a:xfrm>
      </p:grpSpPr>
      <p:sp>
        <p:nvSpPr>
          <p:cNvPr id="61" name="Google Shape;61;g1c5a6c276a1_0_129"/>
          <p:cNvSpPr txBox="1"/>
          <p:nvPr>
            <p:ph idx="1" type="body"/>
          </p:nvPr>
        </p:nvSpPr>
        <p:spPr>
          <a:xfrm>
            <a:off x="602602" y="1930399"/>
            <a:ext cx="10993200" cy="4195800"/>
          </a:xfrm>
          <a:prstGeom prst="rect">
            <a:avLst/>
          </a:prstGeom>
          <a:noFill/>
          <a:ln>
            <a:noFill/>
          </a:ln>
        </p:spPr>
        <p:txBody>
          <a:bodyPr anchorCtr="0" anchor="t" bIns="45700" lIns="91425" spcFirstLastPara="1" rIns="91425" wrap="square" tIns="45700">
            <a:noAutofit/>
          </a:bodyPr>
          <a:lstStyle>
            <a:lvl1pPr indent="-406400" lvl="0" marL="457200" marR="0" algn="l">
              <a:lnSpc>
                <a:spcPct val="100000"/>
              </a:lnSpc>
              <a:spcBef>
                <a:spcPts val="747"/>
              </a:spcBef>
              <a:spcAft>
                <a:spcPts val="0"/>
              </a:spcAft>
              <a:buClr>
                <a:srgbClr val="B49823"/>
              </a:buClr>
              <a:buSzPts val="2800"/>
              <a:buFont typeface="Arial"/>
              <a:buChar char="•"/>
              <a:defRPr b="0" i="0" sz="3733" u="none" cap="none" strike="noStrike">
                <a:solidFill>
                  <a:schemeClr val="lt1"/>
                </a:solidFill>
                <a:latin typeface="Arial"/>
                <a:ea typeface="Arial"/>
                <a:cs typeface="Arial"/>
                <a:sym typeface="Arial"/>
              </a:defRPr>
            </a:lvl1pPr>
            <a:lvl2pPr indent="-381000" lvl="1" marL="914400" marR="0" algn="l">
              <a:lnSpc>
                <a:spcPct val="100000"/>
              </a:lnSpc>
              <a:spcBef>
                <a:spcPts val="640"/>
              </a:spcBef>
              <a:spcAft>
                <a:spcPts val="0"/>
              </a:spcAft>
              <a:buClr>
                <a:srgbClr val="B49823"/>
              </a:buClr>
              <a:buSzPts val="2400"/>
              <a:buFont typeface="Arial"/>
              <a:buChar char="–"/>
              <a:defRPr b="0" i="0" sz="3200" u="none" cap="none" strike="noStrike">
                <a:solidFill>
                  <a:schemeClr val="lt1"/>
                </a:solidFill>
                <a:latin typeface="Arial"/>
                <a:ea typeface="Arial"/>
                <a:cs typeface="Arial"/>
                <a:sym typeface="Arial"/>
              </a:defRPr>
            </a:lvl2pPr>
            <a:lvl3pPr indent="-355600" lvl="2" marL="13716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Arial"/>
                <a:ea typeface="Arial"/>
                <a:cs typeface="Arial"/>
                <a:sym typeface="Arial"/>
              </a:defRPr>
            </a:lvl3pPr>
            <a:lvl4pPr indent="-355600" lvl="3" marL="18288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Arial"/>
                <a:ea typeface="Arial"/>
                <a:cs typeface="Arial"/>
                <a:sym typeface="Arial"/>
              </a:defRPr>
            </a:lvl4pPr>
            <a:lvl5pPr indent="-355600" lvl="4" marL="22860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Arial"/>
                <a:ea typeface="Arial"/>
                <a:cs typeface="Arial"/>
                <a:sym typeface="Arial"/>
              </a:defRPr>
            </a:lvl5pPr>
            <a:lvl6pPr indent="-355600" lvl="5" marL="27432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6pPr>
            <a:lvl7pPr indent="-355600" lvl="6" marL="32004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7pPr>
            <a:lvl8pPr indent="-355600" lvl="7" marL="36576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8pPr>
            <a:lvl9pPr indent="-355600" lvl="8" marL="4114800" marR="0" algn="l">
              <a:lnSpc>
                <a:spcPct val="100000"/>
              </a:lnSpc>
              <a:spcBef>
                <a:spcPts val="533"/>
              </a:spcBef>
              <a:spcAft>
                <a:spcPts val="0"/>
              </a:spcAft>
              <a:buClr>
                <a:srgbClr val="B49823"/>
              </a:buClr>
              <a:buSzPts val="2000"/>
              <a:buFont typeface="Arial"/>
              <a:buChar char="•"/>
              <a:defRPr b="0" i="0" sz="2667" u="none" cap="none" strike="noStrike">
                <a:solidFill>
                  <a:schemeClr val="lt1"/>
                </a:solidFill>
                <a:latin typeface="Calibri"/>
                <a:ea typeface="Calibri"/>
                <a:cs typeface="Calibri"/>
                <a:sym typeface="Calibri"/>
              </a:defRPr>
            </a:lvl9pPr>
          </a:lstStyle>
          <a:p/>
        </p:txBody>
      </p:sp>
      <p:sp>
        <p:nvSpPr>
          <p:cNvPr id="62" name="Google Shape;62;g1c5a6c276a1_0_129"/>
          <p:cNvSpPr txBox="1"/>
          <p:nvPr>
            <p:ph type="title"/>
          </p:nvPr>
        </p:nvSpPr>
        <p:spPr>
          <a:xfrm>
            <a:off x="2121150" y="0"/>
            <a:ext cx="7949700" cy="1106400"/>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SzPts val="3200"/>
              <a:buFont typeface="Calibri"/>
              <a:buNone/>
              <a:defRPr b="1" sz="3200">
                <a:latin typeface="Calibri"/>
                <a:ea typeface="Calibri"/>
                <a:cs typeface="Calibri"/>
                <a:sym typeface="Calibri"/>
              </a:defRPr>
            </a:lvl1pPr>
            <a:lvl2pPr lvl="1" algn="ctr">
              <a:lnSpc>
                <a:spcPct val="100000"/>
              </a:lnSpc>
              <a:spcBef>
                <a:spcPts val="0"/>
              </a:spcBef>
              <a:spcAft>
                <a:spcPts val="0"/>
              </a:spcAft>
              <a:buSzPts val="4800"/>
              <a:buNone/>
              <a:defRPr sz="4800"/>
            </a:lvl2pPr>
            <a:lvl3pPr lvl="2" algn="ctr">
              <a:lnSpc>
                <a:spcPct val="100000"/>
              </a:lnSpc>
              <a:spcBef>
                <a:spcPts val="0"/>
              </a:spcBef>
              <a:spcAft>
                <a:spcPts val="0"/>
              </a:spcAft>
              <a:buSzPts val="4800"/>
              <a:buNone/>
              <a:defRPr sz="4800"/>
            </a:lvl3pPr>
            <a:lvl4pPr lvl="3" algn="ctr">
              <a:lnSpc>
                <a:spcPct val="100000"/>
              </a:lnSpc>
              <a:spcBef>
                <a:spcPts val="0"/>
              </a:spcBef>
              <a:spcAft>
                <a:spcPts val="0"/>
              </a:spcAft>
              <a:buSzPts val="4800"/>
              <a:buNone/>
              <a:defRPr sz="4800"/>
            </a:lvl4pPr>
            <a:lvl5pPr lvl="4" algn="ctr">
              <a:lnSpc>
                <a:spcPct val="100000"/>
              </a:lnSpc>
              <a:spcBef>
                <a:spcPts val="0"/>
              </a:spcBef>
              <a:spcAft>
                <a:spcPts val="0"/>
              </a:spcAft>
              <a:buSzPts val="4800"/>
              <a:buNone/>
              <a:defRPr sz="4800"/>
            </a:lvl5pPr>
            <a:lvl6pPr lvl="5" algn="ctr">
              <a:lnSpc>
                <a:spcPct val="100000"/>
              </a:lnSpc>
              <a:spcBef>
                <a:spcPts val="0"/>
              </a:spcBef>
              <a:spcAft>
                <a:spcPts val="0"/>
              </a:spcAft>
              <a:buSzPts val="4800"/>
              <a:buNone/>
              <a:defRPr sz="4800"/>
            </a:lvl6pPr>
            <a:lvl7pPr lvl="6" algn="ctr">
              <a:lnSpc>
                <a:spcPct val="100000"/>
              </a:lnSpc>
              <a:spcBef>
                <a:spcPts val="0"/>
              </a:spcBef>
              <a:spcAft>
                <a:spcPts val="0"/>
              </a:spcAft>
              <a:buSzPts val="4800"/>
              <a:buNone/>
              <a:defRPr sz="4800"/>
            </a:lvl7pPr>
            <a:lvl8pPr lvl="7" algn="ctr">
              <a:lnSpc>
                <a:spcPct val="100000"/>
              </a:lnSpc>
              <a:spcBef>
                <a:spcPts val="0"/>
              </a:spcBef>
              <a:spcAft>
                <a:spcPts val="0"/>
              </a:spcAft>
              <a:buSzPts val="4800"/>
              <a:buNone/>
              <a:defRPr sz="4800"/>
            </a:lvl8pPr>
            <a:lvl9pPr lvl="8" algn="ctr">
              <a:lnSpc>
                <a:spcPct val="100000"/>
              </a:lnSpc>
              <a:spcBef>
                <a:spcPts val="0"/>
              </a:spcBef>
              <a:spcAft>
                <a:spcPts val="0"/>
              </a:spcAft>
              <a:buSzPts val="4800"/>
              <a:buNone/>
              <a:defRPr sz="4800"/>
            </a:lvl9pPr>
          </a:lstStyle>
          <a:p/>
        </p:txBody>
      </p:sp>
      <p:sp>
        <p:nvSpPr>
          <p:cNvPr id="63" name="Google Shape;63;g1c5a6c276a1_0_129"/>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chemeClr val="lt1"/>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
        <p:nvSpPr>
          <p:cNvPr id="64" name="Google Shape;64;g1c5a6c276a1_0_129"/>
          <p:cNvSpPr txBox="1"/>
          <p:nvPr/>
        </p:nvSpPr>
        <p:spPr>
          <a:xfrm>
            <a:off x="361700" y="6356350"/>
            <a:ext cx="62406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US" sz="1200">
                <a:solidFill>
                  <a:schemeClr val="lt1"/>
                </a:solidFill>
                <a:latin typeface="Calibri"/>
                <a:ea typeface="Calibri"/>
                <a:cs typeface="Calibri"/>
                <a:sym typeface="Calibri"/>
              </a:rPr>
              <a:t>Academy Software Foundation Project Annual Review</a:t>
            </a:r>
            <a:endParaRPr sz="1200">
              <a:solidFill>
                <a:schemeClr val="lt1"/>
              </a:solidFill>
              <a:latin typeface="Calibri"/>
              <a:ea typeface="Calibri"/>
              <a:cs typeface="Calibri"/>
              <a:sym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13.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6" Type="http://schemas.openxmlformats.org/officeDocument/2006/relationships/slideLayout" Target="../slideLayouts/slideLayout5.xml"/><Relationship Id="rId18" Type="http://schemas.openxmlformats.org/officeDocument/2006/relationships/theme" Target="../theme/theme2.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g1c5a6c276a1_0_78"/>
          <p:cNvSpPr txBox="1"/>
          <p:nvPr>
            <p:ph type="title"/>
          </p:nvPr>
        </p:nvSpPr>
        <p:spPr>
          <a:xfrm>
            <a:off x="838200" y="365126"/>
            <a:ext cx="10515600" cy="681300"/>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lt1"/>
              </a:buClr>
              <a:buSzPts val="4400"/>
              <a:buFont typeface="Arial"/>
              <a:buNone/>
              <a:defRPr b="0" i="0" sz="4400" u="none" cap="none" strike="noStrike">
                <a:solidFill>
                  <a:schemeClr val="lt1"/>
                </a:solidFill>
                <a:latin typeface="Arial"/>
                <a:ea typeface="Arial"/>
                <a:cs typeface="Arial"/>
                <a:sym typeface="Arial"/>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rgbClr val="000000"/>
                </a:solidFill>
                <a:latin typeface="Arial"/>
                <a:ea typeface="Arial"/>
                <a:cs typeface="Arial"/>
                <a:sym typeface="Arial"/>
              </a:defRPr>
            </a:lvl9pPr>
          </a:lstStyle>
          <a:p/>
        </p:txBody>
      </p:sp>
      <p:sp>
        <p:nvSpPr>
          <p:cNvPr id="11" name="Google Shape;11;g1c5a6c276a1_0_78"/>
          <p:cNvSpPr txBox="1"/>
          <p:nvPr>
            <p:ph idx="1" type="body"/>
          </p:nvPr>
        </p:nvSpPr>
        <p:spPr>
          <a:xfrm>
            <a:off x="838200" y="1197204"/>
            <a:ext cx="10515600" cy="4979700"/>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100000"/>
              </a:lnSpc>
              <a:spcBef>
                <a:spcPts val="1100"/>
              </a:spcBef>
              <a:spcAft>
                <a:spcPts val="0"/>
              </a:spcAft>
              <a:buClr>
                <a:srgbClr val="2EB6CF"/>
              </a:buClr>
              <a:buSzPts val="2800"/>
              <a:buFont typeface="Noto Sans Symbols"/>
              <a:buChar char="▪"/>
              <a:defRPr b="0" i="0" sz="2800" u="none" cap="none" strike="noStrike">
                <a:solidFill>
                  <a:srgbClr val="7F7F7F"/>
                </a:solidFill>
                <a:latin typeface="Arial"/>
                <a:ea typeface="Arial"/>
                <a:cs typeface="Arial"/>
                <a:sym typeface="Arial"/>
              </a:defRPr>
            </a:lvl1pPr>
            <a:lvl2pPr indent="-381000" lvl="1" marL="914400" marR="0" rtl="0" algn="l">
              <a:lnSpc>
                <a:spcPct val="100000"/>
              </a:lnSpc>
              <a:spcBef>
                <a:spcPts val="500"/>
              </a:spcBef>
              <a:spcAft>
                <a:spcPts val="0"/>
              </a:spcAft>
              <a:buClr>
                <a:srgbClr val="B49823"/>
              </a:buClr>
              <a:buSzPts val="2400"/>
              <a:buFont typeface="Arial"/>
              <a:buChar char="•"/>
              <a:defRPr b="0" i="0" sz="2400" u="none" cap="none" strike="noStrike">
                <a:solidFill>
                  <a:srgbClr val="7F7F7F"/>
                </a:solidFill>
                <a:latin typeface="Arial"/>
                <a:ea typeface="Arial"/>
                <a:cs typeface="Arial"/>
                <a:sym typeface="Arial"/>
              </a:defRPr>
            </a:lvl2pPr>
            <a:lvl3pPr indent="-355600" lvl="2" marL="1371600" marR="0" rtl="0" algn="l">
              <a:lnSpc>
                <a:spcPct val="100000"/>
              </a:lnSpc>
              <a:spcBef>
                <a:spcPts val="500"/>
              </a:spcBef>
              <a:spcAft>
                <a:spcPts val="0"/>
              </a:spcAft>
              <a:buClr>
                <a:srgbClr val="2EB6CF"/>
              </a:buClr>
              <a:buSzPts val="2000"/>
              <a:buFont typeface="Noto Sans Symbols"/>
              <a:buChar char="▪"/>
              <a:defRPr b="0" i="0" sz="2000" u="none" cap="none" strike="noStrike">
                <a:solidFill>
                  <a:srgbClr val="7F7F7F"/>
                </a:solidFill>
                <a:latin typeface="Arial"/>
                <a:ea typeface="Arial"/>
                <a:cs typeface="Arial"/>
                <a:sym typeface="Arial"/>
              </a:defRPr>
            </a:lvl3pPr>
            <a:lvl4pPr indent="-349250" lvl="3" marL="1828800" marR="0" rtl="0" algn="l">
              <a:lnSpc>
                <a:spcPct val="100000"/>
              </a:lnSpc>
              <a:spcBef>
                <a:spcPts val="500"/>
              </a:spcBef>
              <a:spcAft>
                <a:spcPts val="0"/>
              </a:spcAft>
              <a:buClr>
                <a:srgbClr val="B49823"/>
              </a:buClr>
              <a:buSzPts val="1900"/>
              <a:buFont typeface="Arial"/>
              <a:buChar char="•"/>
              <a:defRPr b="0" i="0" sz="1900" u="none" cap="none" strike="noStrike">
                <a:solidFill>
                  <a:srgbClr val="7F7F7F"/>
                </a:solidFill>
                <a:latin typeface="Arial"/>
                <a:ea typeface="Arial"/>
                <a:cs typeface="Arial"/>
                <a:sym typeface="Arial"/>
              </a:defRPr>
            </a:lvl4pPr>
            <a:lvl5pPr indent="-349250" lvl="4" marL="2286000" marR="0" rtl="0" algn="l">
              <a:lnSpc>
                <a:spcPct val="100000"/>
              </a:lnSpc>
              <a:spcBef>
                <a:spcPts val="500"/>
              </a:spcBef>
              <a:spcAft>
                <a:spcPts val="0"/>
              </a:spcAft>
              <a:buClr>
                <a:srgbClr val="2EB6CF"/>
              </a:buClr>
              <a:buSzPts val="1900"/>
              <a:buFont typeface="Noto Sans Symbols"/>
              <a:buChar char="▪"/>
              <a:defRPr b="0" i="0" sz="1900" u="none" cap="none" strike="noStrike">
                <a:solidFill>
                  <a:srgbClr val="7F7F7F"/>
                </a:solidFill>
                <a:latin typeface="Arial"/>
                <a:ea typeface="Arial"/>
                <a:cs typeface="Arial"/>
                <a:sym typeface="Arial"/>
              </a:defRPr>
            </a:lvl5pPr>
            <a:lvl6pPr indent="-349250" lvl="5" marL="27432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6pPr>
            <a:lvl7pPr indent="-349250" lvl="6" marL="32004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7pPr>
            <a:lvl8pPr indent="-349250" lvl="7" marL="36576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8pPr>
            <a:lvl9pPr indent="-349250" lvl="8" marL="4114800" marR="0" rtl="0" algn="l">
              <a:lnSpc>
                <a:spcPct val="90000"/>
              </a:lnSpc>
              <a:spcBef>
                <a:spcPts val="500"/>
              </a:spcBef>
              <a:spcAft>
                <a:spcPts val="0"/>
              </a:spcAft>
              <a:buClr>
                <a:schemeClr val="dk1"/>
              </a:buClr>
              <a:buSzPts val="1900"/>
              <a:buFont typeface="Arial"/>
              <a:buChar char="•"/>
              <a:defRPr b="0" i="0" sz="1900" u="none" cap="none" strike="noStrike">
                <a:solidFill>
                  <a:schemeClr val="dk1"/>
                </a:solidFill>
                <a:latin typeface="Calibri"/>
                <a:ea typeface="Calibri"/>
                <a:cs typeface="Calibri"/>
                <a:sym typeface="Calibri"/>
              </a:defRPr>
            </a:lvl9pPr>
          </a:lstStyle>
          <a:p/>
        </p:txBody>
      </p:sp>
      <p:sp>
        <p:nvSpPr>
          <p:cNvPr id="12" name="Google Shape;12;g1c5a6c276a1_0_78"/>
          <p:cNvSpPr txBox="1"/>
          <p:nvPr>
            <p:ph idx="10" type="dt"/>
          </p:nvPr>
        </p:nvSpPr>
        <p:spPr>
          <a:xfrm>
            <a:off x="9849035" y="6356350"/>
            <a:ext cx="822000" cy="365100"/>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5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9pPr>
          </a:lstStyle>
          <a:p/>
        </p:txBody>
      </p:sp>
      <p:sp>
        <p:nvSpPr>
          <p:cNvPr id="13" name="Google Shape;13;g1c5a6c276a1_0_78"/>
          <p:cNvSpPr txBox="1"/>
          <p:nvPr>
            <p:ph idx="11" type="ftr"/>
          </p:nvPr>
        </p:nvSpPr>
        <p:spPr>
          <a:xfrm>
            <a:off x="5663214" y="6356350"/>
            <a:ext cx="4114800" cy="365100"/>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5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500"/>
              <a:buFont typeface="Arial"/>
              <a:buNone/>
              <a:defRPr b="0" i="0" sz="1900" u="none" cap="none" strike="noStrike">
                <a:solidFill>
                  <a:schemeClr val="dk1"/>
                </a:solidFill>
                <a:latin typeface="Calibri"/>
                <a:ea typeface="Calibri"/>
                <a:cs typeface="Calibri"/>
                <a:sym typeface="Calibri"/>
              </a:defRPr>
            </a:lvl9pPr>
          </a:lstStyle>
          <a:p/>
        </p:txBody>
      </p:sp>
      <p:sp>
        <p:nvSpPr>
          <p:cNvPr id="14" name="Google Shape;14;g1c5a6c276a1_0_78"/>
          <p:cNvSpPr txBox="1"/>
          <p:nvPr>
            <p:ph idx="12" type="sldNum"/>
          </p:nvPr>
        </p:nvSpPr>
        <p:spPr>
          <a:xfrm>
            <a:off x="10741980" y="6356350"/>
            <a:ext cx="611700" cy="365100"/>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pic>
        <p:nvPicPr>
          <p:cNvPr descr="Background pattern&#10;&#10;Description automatically generated" id="15" name="Google Shape;15;g1c5a6c276a1_0_78"/>
          <p:cNvPicPr preferRelativeResize="0"/>
          <p:nvPr/>
        </p:nvPicPr>
        <p:blipFill rotWithShape="1">
          <a:blip r:embed="rId1">
            <a:alphaModFix/>
          </a:blip>
          <a:srcRect b="0" l="0" r="0" t="0"/>
          <a:stretch/>
        </p:blipFill>
        <p:spPr>
          <a:xfrm>
            <a:off x="0" y="0"/>
            <a:ext cx="12192000" cy="6858000"/>
          </a:xfrm>
          <a:prstGeom prst="rect">
            <a:avLst/>
          </a:prstGeom>
          <a:noFill/>
          <a:ln>
            <a:noFill/>
          </a:ln>
        </p:spPr>
      </p:pic>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mc:AlternateContent>
    <mc:Choice Requires="p14">
      <p:transition spd="slow" p14:dur="700">
        <p:fade/>
      </p:transition>
    </mc:Choice>
    <mc:Fallback>
      <p:transition spd="slow">
        <p:fade/>
      </p:transition>
    </mc:Fallback>
  </mc:AlternateConten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bestpractices.coreinfrastructure.org/" TargetMode="Externa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hyperlink" Target="https://bestpractices.coreinfrastructure.org/"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p1"/>
          <p:cNvSpPr txBox="1"/>
          <p:nvPr>
            <p:ph type="title"/>
          </p:nvPr>
        </p:nvSpPr>
        <p:spPr>
          <a:xfrm>
            <a:off x="2121150" y="2875800"/>
            <a:ext cx="7949700" cy="1106400"/>
          </a:xfrm>
          <a:prstGeom prst="rect">
            <a:avLst/>
          </a:prstGeom>
          <a:noFill/>
          <a:ln>
            <a:noFill/>
          </a:ln>
        </p:spPr>
        <p:txBody>
          <a:bodyPr anchorCtr="0" anchor="ctr" bIns="45700" lIns="91425" spcFirstLastPara="1" rIns="91425" wrap="square" tIns="45700">
            <a:noAutofit/>
          </a:bodyPr>
          <a:lstStyle/>
          <a:p>
            <a:pPr indent="0" lvl="0" marL="0" rtl="0" algn="ctr">
              <a:lnSpc>
                <a:spcPct val="100000"/>
              </a:lnSpc>
              <a:spcBef>
                <a:spcPts val="0"/>
              </a:spcBef>
              <a:spcAft>
                <a:spcPts val="0"/>
              </a:spcAft>
              <a:buClr>
                <a:schemeClr val="lt1"/>
              </a:buClr>
              <a:buSzPts val="4400"/>
              <a:buFont typeface="Gill Sans"/>
              <a:buNone/>
            </a:pPr>
            <a:r>
              <a:rPr lang="en-US"/>
              <a:t>Annual Review for</a:t>
            </a:r>
            <a:endParaRPr/>
          </a:p>
          <a:p>
            <a:pPr indent="0" lvl="0" marL="0" rtl="0" algn="ctr">
              <a:lnSpc>
                <a:spcPct val="100000"/>
              </a:lnSpc>
              <a:spcBef>
                <a:spcPts val="0"/>
              </a:spcBef>
              <a:spcAft>
                <a:spcPts val="0"/>
              </a:spcAft>
              <a:buClr>
                <a:schemeClr val="lt1"/>
              </a:buClr>
              <a:buSzPts val="4400"/>
              <a:buFont typeface="Gill Sans"/>
              <a:buNone/>
            </a:pPr>
            <a:r>
              <a:rPr lang="en-US"/>
              <a:t>PROJECT NAME</a:t>
            </a:r>
            <a:endParaRPr/>
          </a:p>
          <a:p>
            <a:pPr indent="0" lvl="0" marL="0" rtl="0" algn="l">
              <a:lnSpc>
                <a:spcPct val="100000"/>
              </a:lnSpc>
              <a:spcBef>
                <a:spcPts val="0"/>
              </a:spcBef>
              <a:spcAft>
                <a:spcPts val="0"/>
              </a:spcAft>
              <a:buClr>
                <a:schemeClr val="lt1"/>
              </a:buClr>
              <a:buSzPts val="4400"/>
              <a:buFont typeface="Gill Sans"/>
              <a:buNone/>
            </a:pPr>
            <a:r>
              <a:t/>
            </a:r>
            <a:endParaRPr/>
          </a:p>
        </p:txBody>
      </p:sp>
      <p:sp>
        <p:nvSpPr>
          <p:cNvPr id="107" name="Google Shape;107;p1"/>
          <p:cNvSpPr txBox="1"/>
          <p:nvPr>
            <p:ph idx="12" type="sldNum"/>
          </p:nvPr>
        </p:nvSpPr>
        <p:spPr>
          <a:xfrm>
            <a:off x="10741980" y="6356350"/>
            <a:ext cx="611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1"/>
          <p:cNvSpPr txBox="1"/>
          <p:nvPr>
            <p:ph type="title"/>
          </p:nvPr>
        </p:nvSpPr>
        <p:spPr>
          <a:xfrm>
            <a:off x="2121150" y="0"/>
            <a:ext cx="7949700" cy="1106400"/>
          </a:xfrm>
          <a:prstGeom prst="rect">
            <a:avLst/>
          </a:prstGeom>
          <a:noFill/>
          <a:ln>
            <a:noFill/>
          </a:ln>
        </p:spPr>
        <p:txBody>
          <a:bodyPr anchorCtr="0" anchor="ctr" bIns="122025" lIns="122025" spcFirstLastPara="1" rIns="122025" wrap="square" tIns="122025">
            <a:noAutofit/>
          </a:bodyPr>
          <a:lstStyle/>
          <a:p>
            <a:pPr indent="0" lvl="0" marL="0" rtl="0" algn="ctr">
              <a:lnSpc>
                <a:spcPct val="100000"/>
              </a:lnSpc>
              <a:spcBef>
                <a:spcPts val="0"/>
              </a:spcBef>
              <a:spcAft>
                <a:spcPts val="0"/>
              </a:spcAft>
              <a:buSzPts val="3700"/>
              <a:buNone/>
            </a:pPr>
            <a:r>
              <a:rPr lang="en-US"/>
              <a:t>Areas the project could use help on</a:t>
            </a:r>
            <a:endParaRPr/>
          </a:p>
        </p:txBody>
      </p:sp>
      <p:sp>
        <p:nvSpPr>
          <p:cNvPr id="180" name="Google Shape;180;p11"/>
          <p:cNvSpPr txBox="1"/>
          <p:nvPr>
            <p:ph idx="1" type="body"/>
          </p:nvPr>
        </p:nvSpPr>
        <p:spPr>
          <a:xfrm>
            <a:off x="558275" y="1604775"/>
            <a:ext cx="11025600" cy="4494900"/>
          </a:xfrm>
          <a:prstGeom prst="rect">
            <a:avLst/>
          </a:prstGeom>
          <a:noFill/>
          <a:ln>
            <a:noFill/>
          </a:ln>
        </p:spPr>
        <p:txBody>
          <a:bodyPr anchorCtr="0" anchor="t" bIns="122025" lIns="122025" spcFirstLastPara="1" rIns="122025" wrap="square" tIns="122025">
            <a:noAutofit/>
          </a:bodyPr>
          <a:lstStyle/>
          <a:p>
            <a:pPr indent="0" lvl="0" marL="0" rtl="0" algn="l">
              <a:lnSpc>
                <a:spcPct val="150000"/>
              </a:lnSpc>
              <a:spcBef>
                <a:spcPts val="0"/>
              </a:spcBef>
              <a:spcAft>
                <a:spcPts val="0"/>
              </a:spcAft>
              <a:buSzPts val="2400"/>
              <a:buNone/>
            </a:pPr>
            <a:r>
              <a:t/>
            </a:r>
            <a:endParaRPr/>
          </a:p>
        </p:txBody>
      </p:sp>
      <p:sp>
        <p:nvSpPr>
          <p:cNvPr id="181" name="Google Shape;181;p11"/>
          <p:cNvSpPr txBox="1"/>
          <p:nvPr>
            <p:ph idx="12" type="sldNum"/>
          </p:nvPr>
        </p:nvSpPr>
        <p:spPr>
          <a:xfrm>
            <a:off x="10741980" y="6356350"/>
            <a:ext cx="6117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6" name="Shape 186"/>
        <p:cNvGrpSpPr/>
        <p:nvPr/>
      </p:nvGrpSpPr>
      <p:grpSpPr>
        <a:xfrm>
          <a:off x="0" y="0"/>
          <a:ext cx="0" cy="0"/>
          <a:chOff x="0" y="0"/>
          <a:chExt cx="0" cy="0"/>
        </a:xfrm>
      </p:grpSpPr>
      <p:sp>
        <p:nvSpPr>
          <p:cNvPr id="187" name="Google Shape;187;p12"/>
          <p:cNvSpPr txBox="1"/>
          <p:nvPr>
            <p:ph type="title"/>
          </p:nvPr>
        </p:nvSpPr>
        <p:spPr>
          <a:xfrm>
            <a:off x="2121150" y="0"/>
            <a:ext cx="7949700" cy="1106400"/>
          </a:xfrm>
          <a:prstGeom prst="rect">
            <a:avLst/>
          </a:prstGeom>
          <a:noFill/>
          <a:ln>
            <a:noFill/>
          </a:ln>
        </p:spPr>
        <p:txBody>
          <a:bodyPr anchorCtr="0" anchor="ctr" bIns="122025" lIns="122025" spcFirstLastPara="1" rIns="122025" wrap="square" tIns="122025">
            <a:noAutofit/>
          </a:bodyPr>
          <a:lstStyle/>
          <a:p>
            <a:pPr indent="0" lvl="0" marL="0" rtl="0" algn="ctr">
              <a:lnSpc>
                <a:spcPct val="100000"/>
              </a:lnSpc>
              <a:spcBef>
                <a:spcPts val="0"/>
              </a:spcBef>
              <a:spcAft>
                <a:spcPts val="0"/>
              </a:spcAft>
              <a:buSzPts val="3700"/>
              <a:buNone/>
            </a:pPr>
            <a:r>
              <a:rPr lang="en-US"/>
              <a:t>Feedback on working with LF Energy</a:t>
            </a:r>
            <a:endParaRPr/>
          </a:p>
        </p:txBody>
      </p:sp>
      <p:sp>
        <p:nvSpPr>
          <p:cNvPr id="188" name="Google Shape;188;p12"/>
          <p:cNvSpPr txBox="1"/>
          <p:nvPr>
            <p:ph idx="1" type="body"/>
          </p:nvPr>
        </p:nvSpPr>
        <p:spPr>
          <a:xfrm>
            <a:off x="558275" y="1604775"/>
            <a:ext cx="11025600" cy="4494900"/>
          </a:xfrm>
          <a:prstGeom prst="rect">
            <a:avLst/>
          </a:prstGeom>
          <a:noFill/>
          <a:ln>
            <a:noFill/>
          </a:ln>
        </p:spPr>
        <p:txBody>
          <a:bodyPr anchorCtr="0" anchor="t" bIns="122025" lIns="122025" spcFirstLastPara="1" rIns="122025" wrap="square" tIns="122025">
            <a:noAutofit/>
          </a:bodyPr>
          <a:lstStyle/>
          <a:p>
            <a:pPr indent="0" lvl="0" marL="0" rtl="0" algn="l">
              <a:lnSpc>
                <a:spcPct val="150000"/>
              </a:lnSpc>
              <a:spcBef>
                <a:spcPts val="0"/>
              </a:spcBef>
              <a:spcAft>
                <a:spcPts val="0"/>
              </a:spcAft>
              <a:buSzPts val="2400"/>
              <a:buNone/>
            </a:pPr>
            <a:r>
              <a:t/>
            </a:r>
            <a:endParaRPr/>
          </a:p>
        </p:txBody>
      </p:sp>
      <p:sp>
        <p:nvSpPr>
          <p:cNvPr id="189" name="Google Shape;189;p12"/>
          <p:cNvSpPr txBox="1"/>
          <p:nvPr>
            <p:ph idx="12" type="sldNum"/>
          </p:nvPr>
        </p:nvSpPr>
        <p:spPr>
          <a:xfrm>
            <a:off x="10741980" y="6356350"/>
            <a:ext cx="6117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13"/>
          <p:cNvSpPr txBox="1"/>
          <p:nvPr>
            <p:ph type="title"/>
          </p:nvPr>
        </p:nvSpPr>
        <p:spPr>
          <a:xfrm>
            <a:off x="2121150" y="2875800"/>
            <a:ext cx="7949700" cy="11064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rgbClr val="168FDF"/>
              </a:buClr>
              <a:buSzPts val="2800"/>
              <a:buFont typeface="Gill Sans"/>
              <a:buNone/>
            </a:pPr>
            <a:r>
              <a:rPr lang="en-US"/>
              <a:t>TAC Open Discussion</a:t>
            </a:r>
            <a:endParaRPr/>
          </a:p>
        </p:txBody>
      </p:sp>
      <p:sp>
        <p:nvSpPr>
          <p:cNvPr id="195" name="Google Shape;195;p13"/>
          <p:cNvSpPr txBox="1"/>
          <p:nvPr>
            <p:ph idx="12" type="sldNum"/>
          </p:nvPr>
        </p:nvSpPr>
        <p:spPr>
          <a:xfrm>
            <a:off x="10741980" y="6356350"/>
            <a:ext cx="611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96" name="Google Shape;196;p13"/>
          <p:cNvSpPr txBox="1"/>
          <p:nvPr>
            <p:ph idx="2" type="sldNum"/>
          </p:nvPr>
        </p:nvSpPr>
        <p:spPr>
          <a:xfrm>
            <a:off x="10741980" y="6356350"/>
            <a:ext cx="611700" cy="365100"/>
          </a:xfrm>
          <a:prstGeom prst="rect">
            <a:avLst/>
          </a:prstGeom>
        </p:spPr>
        <p:txBody>
          <a:bodyPr anchorCtr="0" anchor="ctr" bIns="45700" lIns="91425" spcFirstLastPara="1" rIns="91425" wrap="square" tIns="45700">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transition spd="slow">
    <p:push dir="r"/>
  </p:transition>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1" name="Shape 111"/>
        <p:cNvGrpSpPr/>
        <p:nvPr/>
      </p:nvGrpSpPr>
      <p:grpSpPr>
        <a:xfrm>
          <a:off x="0" y="0"/>
          <a:ext cx="0" cy="0"/>
          <a:chOff x="0" y="0"/>
          <a:chExt cx="0" cy="0"/>
        </a:xfrm>
      </p:grpSpPr>
      <p:sp>
        <p:nvSpPr>
          <p:cNvPr id="112" name="Google Shape;112;p2"/>
          <p:cNvSpPr txBox="1"/>
          <p:nvPr>
            <p:ph type="title"/>
          </p:nvPr>
        </p:nvSpPr>
        <p:spPr>
          <a:xfrm>
            <a:off x="2121150" y="0"/>
            <a:ext cx="7949700" cy="1106400"/>
          </a:xfrm>
          <a:prstGeom prst="rect">
            <a:avLst/>
          </a:prstGeom>
          <a:noFill/>
          <a:ln>
            <a:noFill/>
          </a:ln>
        </p:spPr>
        <p:txBody>
          <a:bodyPr anchorCtr="0" anchor="ctr" bIns="45700" lIns="91425" spcFirstLastPara="1" rIns="91425" wrap="square" tIns="45700">
            <a:noAutofit/>
          </a:bodyPr>
          <a:lstStyle/>
          <a:p>
            <a:pPr indent="0" lvl="0" marL="0" rtl="0" algn="ctr">
              <a:spcBef>
                <a:spcPts val="0"/>
              </a:spcBef>
              <a:spcAft>
                <a:spcPts val="0"/>
              </a:spcAft>
              <a:buClr>
                <a:srgbClr val="168FDF"/>
              </a:buClr>
              <a:buSzPts val="2800"/>
              <a:buFont typeface="Gill Sans"/>
              <a:buNone/>
            </a:pPr>
            <a:r>
              <a:rPr lang="en-US"/>
              <a:t>Instructions (REMOVE SLIDE IN FINAL)</a:t>
            </a:r>
            <a:endParaRPr/>
          </a:p>
        </p:txBody>
      </p:sp>
      <p:sp>
        <p:nvSpPr>
          <p:cNvPr id="113" name="Google Shape;113;p2"/>
          <p:cNvSpPr txBox="1"/>
          <p:nvPr>
            <p:ph idx="1" type="body"/>
          </p:nvPr>
        </p:nvSpPr>
        <p:spPr>
          <a:xfrm>
            <a:off x="558275" y="1604775"/>
            <a:ext cx="11025600" cy="4494900"/>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SzPts val="2400"/>
              <a:buNone/>
            </a:pPr>
            <a:r>
              <a:rPr lang="en-US" sz="1800"/>
              <a:t>Please use this deck in preparation for your project’s annual review. Depending upon your project’s stage, the review will have different points.</a:t>
            </a:r>
            <a:endParaRPr sz="1800"/>
          </a:p>
          <a:p>
            <a:pPr indent="0" lvl="0" marL="0" rtl="0" algn="l">
              <a:lnSpc>
                <a:spcPct val="100000"/>
              </a:lnSpc>
              <a:spcBef>
                <a:spcPts val="0"/>
              </a:spcBef>
              <a:spcAft>
                <a:spcPts val="0"/>
              </a:spcAft>
              <a:buSzPts val="2400"/>
              <a:buNone/>
            </a:pPr>
            <a:r>
              <a:t/>
            </a:r>
            <a:endParaRPr sz="1800"/>
          </a:p>
          <a:p>
            <a:pPr indent="0" lvl="0" marL="0" rtl="0" algn="l">
              <a:lnSpc>
                <a:spcPct val="100000"/>
              </a:lnSpc>
              <a:spcBef>
                <a:spcPts val="0"/>
              </a:spcBef>
              <a:spcAft>
                <a:spcPts val="0"/>
              </a:spcAft>
              <a:buSzPts val="2400"/>
              <a:buNone/>
            </a:pPr>
            <a:r>
              <a:rPr lang="en-US" sz="1800"/>
              <a:t>Incubation project:</a:t>
            </a:r>
            <a:endParaRPr sz="1800"/>
          </a:p>
          <a:p>
            <a:pPr indent="-342900" lvl="0" marL="457200" rtl="0" algn="l">
              <a:lnSpc>
                <a:spcPct val="100000"/>
              </a:lnSpc>
              <a:spcBef>
                <a:spcPts val="0"/>
              </a:spcBef>
              <a:spcAft>
                <a:spcPts val="0"/>
              </a:spcAft>
              <a:buSzPts val="1800"/>
              <a:buChar char="-"/>
            </a:pPr>
            <a:r>
              <a:rPr lang="en-US" sz="1800"/>
              <a:t>Review of progress towards Early Adoption Stage</a:t>
            </a:r>
            <a:endParaRPr sz="1800"/>
          </a:p>
          <a:p>
            <a:pPr indent="0" lvl="0" marL="0" rtl="0" algn="l">
              <a:lnSpc>
                <a:spcPct val="100000"/>
              </a:lnSpc>
              <a:spcBef>
                <a:spcPts val="0"/>
              </a:spcBef>
              <a:spcAft>
                <a:spcPts val="0"/>
              </a:spcAft>
              <a:buSzPts val="2400"/>
              <a:buNone/>
            </a:pPr>
            <a:r>
              <a:t/>
            </a:r>
            <a:endParaRPr sz="1800"/>
          </a:p>
          <a:p>
            <a:pPr indent="0" lvl="0" marL="0" rtl="0" algn="l">
              <a:lnSpc>
                <a:spcPct val="100000"/>
              </a:lnSpc>
              <a:spcBef>
                <a:spcPts val="0"/>
              </a:spcBef>
              <a:spcAft>
                <a:spcPts val="0"/>
              </a:spcAft>
              <a:buSzPts val="2400"/>
              <a:buNone/>
            </a:pPr>
            <a:r>
              <a:rPr lang="en-US" sz="1800"/>
              <a:t>Early Adoption project:</a:t>
            </a:r>
            <a:endParaRPr sz="1800"/>
          </a:p>
          <a:p>
            <a:pPr indent="-342900" lvl="0" marL="457200" rtl="0" algn="l">
              <a:lnSpc>
                <a:spcPct val="100000"/>
              </a:lnSpc>
              <a:spcBef>
                <a:spcPts val="0"/>
              </a:spcBef>
              <a:spcAft>
                <a:spcPts val="0"/>
              </a:spcAft>
              <a:buSzPts val="1800"/>
              <a:buChar char="-"/>
            </a:pPr>
            <a:r>
              <a:rPr lang="en-US" sz="1800"/>
              <a:t>Review of progress towards Graduated Stage</a:t>
            </a:r>
            <a:endParaRPr sz="1800"/>
          </a:p>
          <a:p>
            <a:pPr indent="0" lvl="0" marL="0" rtl="0" algn="l">
              <a:lnSpc>
                <a:spcPct val="100000"/>
              </a:lnSpc>
              <a:spcBef>
                <a:spcPts val="0"/>
              </a:spcBef>
              <a:spcAft>
                <a:spcPts val="0"/>
              </a:spcAft>
              <a:buSzPts val="2400"/>
              <a:buNone/>
            </a:pPr>
            <a:r>
              <a:t/>
            </a:r>
            <a:endParaRPr sz="1800"/>
          </a:p>
          <a:p>
            <a:pPr indent="0" lvl="0" marL="0" rtl="0" algn="l">
              <a:lnSpc>
                <a:spcPct val="100000"/>
              </a:lnSpc>
              <a:spcBef>
                <a:spcPts val="0"/>
              </a:spcBef>
              <a:spcAft>
                <a:spcPts val="0"/>
              </a:spcAft>
              <a:buSzPts val="2400"/>
              <a:buNone/>
            </a:pPr>
            <a:r>
              <a:rPr lang="en-US" sz="1800"/>
              <a:t>Graduated project:</a:t>
            </a:r>
            <a:endParaRPr sz="1800"/>
          </a:p>
          <a:p>
            <a:pPr indent="-342900" lvl="0" marL="457200" rtl="0" algn="l">
              <a:lnSpc>
                <a:spcPct val="100000"/>
              </a:lnSpc>
              <a:spcBef>
                <a:spcPts val="0"/>
              </a:spcBef>
              <a:spcAft>
                <a:spcPts val="0"/>
              </a:spcAft>
              <a:buSzPts val="1800"/>
              <a:buChar char="-"/>
            </a:pPr>
            <a:r>
              <a:rPr lang="en-US" sz="1800"/>
              <a:t>Review of project maintaining positive growth and adoption</a:t>
            </a:r>
            <a:endParaRPr sz="1800"/>
          </a:p>
          <a:p>
            <a:pPr indent="0" lvl="0" marL="0" rtl="0" algn="l">
              <a:lnSpc>
                <a:spcPct val="100000"/>
              </a:lnSpc>
              <a:spcBef>
                <a:spcPts val="0"/>
              </a:spcBef>
              <a:spcAft>
                <a:spcPts val="0"/>
              </a:spcAft>
              <a:buSzPts val="2400"/>
              <a:buNone/>
            </a:pPr>
            <a:r>
              <a:t/>
            </a:r>
            <a:endParaRPr sz="1800"/>
          </a:p>
          <a:p>
            <a:pPr indent="0" lvl="0" marL="0" rtl="0" algn="l">
              <a:lnSpc>
                <a:spcPct val="100000"/>
              </a:lnSpc>
              <a:spcBef>
                <a:spcPts val="0"/>
              </a:spcBef>
              <a:spcAft>
                <a:spcPts val="0"/>
              </a:spcAft>
              <a:buSzPts val="2400"/>
              <a:buNone/>
            </a:pPr>
            <a:r>
              <a:rPr lang="en-US" sz="1800"/>
              <a:t>Please use the appropriate section in this deck for building the review deck. Add additional slides for addressing specific review points.</a:t>
            </a:r>
            <a:endParaRPr sz="1800"/>
          </a:p>
          <a:p>
            <a:pPr indent="0" lvl="0" marL="0" rtl="0" algn="l">
              <a:lnSpc>
                <a:spcPct val="100000"/>
              </a:lnSpc>
              <a:spcBef>
                <a:spcPts val="0"/>
              </a:spcBef>
              <a:spcAft>
                <a:spcPts val="0"/>
              </a:spcAft>
              <a:buSzPts val="2400"/>
              <a:buNone/>
            </a:pPr>
            <a:r>
              <a:t/>
            </a:r>
            <a:endParaRPr sz="1800"/>
          </a:p>
          <a:p>
            <a:pPr indent="0" lvl="0" marL="0" rtl="0" algn="l">
              <a:lnSpc>
                <a:spcPct val="100000"/>
              </a:lnSpc>
              <a:spcBef>
                <a:spcPts val="0"/>
              </a:spcBef>
              <a:spcAft>
                <a:spcPts val="0"/>
              </a:spcAft>
              <a:buSzPts val="2400"/>
              <a:buNone/>
            </a:pPr>
            <a:r>
              <a:rPr lang="en-US" sz="1800"/>
              <a:t>Each project has 20 minutes for both their presentation and Q/A, so plan your presentation accordingly.</a:t>
            </a:r>
            <a:endParaRPr sz="1800"/>
          </a:p>
        </p:txBody>
      </p:sp>
      <p:sp>
        <p:nvSpPr>
          <p:cNvPr id="114" name="Google Shape;114;p2"/>
          <p:cNvSpPr txBox="1"/>
          <p:nvPr>
            <p:ph idx="12" type="sldNum"/>
          </p:nvPr>
        </p:nvSpPr>
        <p:spPr>
          <a:xfrm>
            <a:off x="10741980" y="6356350"/>
            <a:ext cx="6117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transition spd="slow">
    <p:push dir="r"/>
  </p:transition>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3"/>
          <p:cNvSpPr txBox="1"/>
          <p:nvPr>
            <p:ph idx="2" type="body"/>
          </p:nvPr>
        </p:nvSpPr>
        <p:spPr>
          <a:xfrm>
            <a:off x="6385450" y="1604775"/>
            <a:ext cx="5204700" cy="4447500"/>
          </a:xfrm>
          <a:prstGeom prst="rect">
            <a:avLst/>
          </a:prstGeom>
          <a:noFill/>
          <a:ln>
            <a:noFill/>
          </a:ln>
        </p:spPr>
        <p:txBody>
          <a:bodyPr anchorCtr="0" anchor="t" bIns="122025" lIns="122025" spcFirstLastPara="1" rIns="122025" wrap="square" tIns="122025">
            <a:normAutofit fontScale="77500" lnSpcReduction="20000"/>
          </a:bodyPr>
          <a:lstStyle/>
          <a:p>
            <a:pPr indent="0" lvl="0" marL="0" rtl="0" algn="l">
              <a:lnSpc>
                <a:spcPct val="150000"/>
              </a:lnSpc>
              <a:spcBef>
                <a:spcPts val="0"/>
              </a:spcBef>
              <a:spcAft>
                <a:spcPts val="0"/>
              </a:spcAft>
              <a:buSzPct val="67857"/>
              <a:buNone/>
            </a:pPr>
            <a:r>
              <a:rPr b="1" lang="en-US"/>
              <a:t>Key Links:</a:t>
            </a:r>
            <a:endParaRPr b="1"/>
          </a:p>
          <a:p>
            <a:pPr indent="0" lvl="0" marL="0" rtl="0" algn="l">
              <a:lnSpc>
                <a:spcPct val="150000"/>
              </a:lnSpc>
              <a:spcBef>
                <a:spcPts val="0"/>
              </a:spcBef>
              <a:spcAft>
                <a:spcPts val="0"/>
              </a:spcAft>
              <a:buSzPct val="67857"/>
              <a:buNone/>
            </a:pPr>
            <a:r>
              <a:rPr b="1" lang="en-US"/>
              <a:t>Github:</a:t>
            </a:r>
            <a:r>
              <a:rPr lang="en-US"/>
              <a:t>	</a:t>
            </a:r>
            <a:r>
              <a:rPr i="1" lang="en-US"/>
              <a:t>URL</a:t>
            </a:r>
            <a:r>
              <a:rPr lang="en-US"/>
              <a:t>   </a:t>
            </a:r>
            <a:endParaRPr/>
          </a:p>
          <a:p>
            <a:pPr indent="0" lvl="0" marL="0" rtl="0" algn="l">
              <a:lnSpc>
                <a:spcPct val="150000"/>
              </a:lnSpc>
              <a:spcBef>
                <a:spcPts val="0"/>
              </a:spcBef>
              <a:spcAft>
                <a:spcPts val="0"/>
              </a:spcAft>
              <a:buSzPct val="67857"/>
              <a:buNone/>
            </a:pPr>
            <a:r>
              <a:rPr b="1" lang="en-US"/>
              <a:t>Website:</a:t>
            </a:r>
            <a:r>
              <a:rPr lang="en-US"/>
              <a:t> </a:t>
            </a:r>
            <a:r>
              <a:rPr i="1" lang="en-US"/>
              <a:t>URL</a:t>
            </a:r>
            <a:endParaRPr i="1"/>
          </a:p>
          <a:p>
            <a:pPr indent="0" lvl="0" marL="0" rtl="0" algn="l">
              <a:lnSpc>
                <a:spcPct val="150000"/>
              </a:lnSpc>
              <a:spcBef>
                <a:spcPts val="0"/>
              </a:spcBef>
              <a:spcAft>
                <a:spcPts val="0"/>
              </a:spcAft>
              <a:buSzPct val="67857"/>
              <a:buNone/>
            </a:pPr>
            <a:r>
              <a:rPr b="1" lang="en-US"/>
              <a:t>Artwork:</a:t>
            </a:r>
            <a:r>
              <a:rPr lang="en-US"/>
              <a:t> </a:t>
            </a:r>
            <a:r>
              <a:rPr i="1" lang="en-US"/>
              <a:t>URL</a:t>
            </a:r>
            <a:r>
              <a:rPr lang="en-US"/>
              <a:t>	</a:t>
            </a:r>
            <a:endParaRPr/>
          </a:p>
          <a:p>
            <a:pPr indent="0" lvl="0" marL="0" rtl="0" algn="l">
              <a:lnSpc>
                <a:spcPct val="150000"/>
              </a:lnSpc>
              <a:spcBef>
                <a:spcPts val="0"/>
              </a:spcBef>
              <a:spcAft>
                <a:spcPts val="0"/>
              </a:spcAft>
              <a:buSzPct val="67857"/>
              <a:buNone/>
            </a:pPr>
            <a:r>
              <a:rPr b="1" lang="en-US"/>
              <a:t>Mailing lists:</a:t>
            </a:r>
            <a:endParaRPr b="1"/>
          </a:p>
          <a:p>
            <a:pPr indent="-322103" lvl="0" marL="457200" rtl="0" algn="l">
              <a:lnSpc>
                <a:spcPct val="150000"/>
              </a:lnSpc>
              <a:spcBef>
                <a:spcPts val="0"/>
              </a:spcBef>
              <a:spcAft>
                <a:spcPts val="0"/>
              </a:spcAft>
              <a:buSzPct val="67857"/>
              <a:buChar char="●"/>
            </a:pPr>
            <a:r>
              <a:rPr lang="en-US"/>
              <a:t>mailing list name and link </a:t>
            </a:r>
            <a:endParaRPr/>
          </a:p>
          <a:p>
            <a:pPr indent="-322103" lvl="0" marL="457200" rtl="0" algn="l">
              <a:lnSpc>
                <a:spcPct val="150000"/>
              </a:lnSpc>
              <a:spcBef>
                <a:spcPts val="0"/>
              </a:spcBef>
              <a:spcAft>
                <a:spcPts val="0"/>
              </a:spcAft>
              <a:buSzPct val="67857"/>
              <a:buChar char="●"/>
            </a:pPr>
            <a:r>
              <a:rPr lang="en-US"/>
              <a:t>mailing list name and link </a:t>
            </a:r>
            <a:endParaRPr/>
          </a:p>
          <a:p>
            <a:pPr indent="-322103" lvl="0" marL="457200" rtl="0" algn="l">
              <a:lnSpc>
                <a:spcPct val="150000"/>
              </a:lnSpc>
              <a:spcBef>
                <a:spcPts val="0"/>
              </a:spcBef>
              <a:spcAft>
                <a:spcPts val="0"/>
              </a:spcAft>
              <a:buSzPct val="67857"/>
              <a:buChar char="●"/>
            </a:pPr>
            <a:r>
              <a:rPr lang="en-US"/>
              <a:t>mailing list name and link </a:t>
            </a:r>
            <a:endParaRPr/>
          </a:p>
          <a:p>
            <a:pPr indent="0" lvl="0" marL="0" rtl="0" algn="l">
              <a:lnSpc>
                <a:spcPct val="150000"/>
              </a:lnSpc>
              <a:spcBef>
                <a:spcPts val="0"/>
              </a:spcBef>
              <a:spcAft>
                <a:spcPts val="0"/>
              </a:spcAft>
              <a:buSzPct val="67857"/>
              <a:buNone/>
            </a:pPr>
            <a:r>
              <a:t/>
            </a:r>
            <a:endParaRPr/>
          </a:p>
          <a:p>
            <a:pPr indent="0" lvl="0" marL="0" rtl="0" algn="l">
              <a:lnSpc>
                <a:spcPct val="150000"/>
              </a:lnSpc>
              <a:spcBef>
                <a:spcPts val="0"/>
              </a:spcBef>
              <a:spcAft>
                <a:spcPts val="0"/>
              </a:spcAft>
              <a:buSzPct val="67857"/>
              <a:buNone/>
            </a:pPr>
            <a:r>
              <a:rPr b="1" lang="en-US"/>
              <a:t>OpenSSF Best Practice Badge URL:</a:t>
            </a:r>
            <a:r>
              <a:rPr lang="en-US"/>
              <a:t> </a:t>
            </a:r>
            <a:r>
              <a:rPr i="1" lang="en-US"/>
              <a:t>URL</a:t>
            </a:r>
            <a:endParaRPr i="1"/>
          </a:p>
        </p:txBody>
      </p:sp>
      <p:sp>
        <p:nvSpPr>
          <p:cNvPr id="120" name="Google Shape;120;p3"/>
          <p:cNvSpPr txBox="1"/>
          <p:nvPr>
            <p:ph idx="1" type="body"/>
          </p:nvPr>
        </p:nvSpPr>
        <p:spPr>
          <a:xfrm>
            <a:off x="558275" y="1604775"/>
            <a:ext cx="5371200" cy="4447500"/>
          </a:xfrm>
          <a:prstGeom prst="rect">
            <a:avLst/>
          </a:prstGeom>
          <a:noFill/>
          <a:ln>
            <a:noFill/>
          </a:ln>
        </p:spPr>
        <p:txBody>
          <a:bodyPr anchorCtr="0" anchor="t" bIns="122025" lIns="122025" spcFirstLastPara="1" rIns="122025" wrap="square" tIns="122025">
            <a:normAutofit fontScale="62500" lnSpcReduction="20000"/>
          </a:bodyPr>
          <a:lstStyle/>
          <a:p>
            <a:pPr indent="0" lvl="0" marL="0" rtl="0" algn="l">
              <a:lnSpc>
                <a:spcPct val="150000"/>
              </a:lnSpc>
              <a:spcBef>
                <a:spcPts val="0"/>
              </a:spcBef>
              <a:spcAft>
                <a:spcPts val="0"/>
              </a:spcAft>
              <a:buSzPct val="73359"/>
              <a:buNone/>
            </a:pPr>
            <a:r>
              <a:rPr b="1" lang="en-US"/>
              <a:t>Brief Description:</a:t>
            </a:r>
            <a:endParaRPr b="1"/>
          </a:p>
          <a:p>
            <a:pPr indent="0" lvl="0" marL="0" rtl="0" algn="l">
              <a:lnSpc>
                <a:spcPct val="150000"/>
              </a:lnSpc>
              <a:spcBef>
                <a:spcPts val="0"/>
              </a:spcBef>
              <a:spcAft>
                <a:spcPts val="0"/>
              </a:spcAft>
              <a:buSzPct val="73359"/>
              <a:buNone/>
            </a:pPr>
            <a:r>
              <a:rPr i="1" lang="en-US"/>
              <a:t>This is a description of the project, in no more than 3-4 sentences</a:t>
            </a:r>
            <a:endParaRPr i="1"/>
          </a:p>
          <a:p>
            <a:pPr indent="0" lvl="0" marL="0" rtl="0" algn="l">
              <a:lnSpc>
                <a:spcPct val="150000"/>
              </a:lnSpc>
              <a:spcBef>
                <a:spcPts val="0"/>
              </a:spcBef>
              <a:spcAft>
                <a:spcPts val="0"/>
              </a:spcAft>
              <a:buSzPct val="73359"/>
              <a:buNone/>
            </a:pPr>
            <a:r>
              <a:t/>
            </a:r>
            <a:endParaRPr/>
          </a:p>
          <a:p>
            <a:pPr indent="0" lvl="0" marL="0" rtl="0" algn="l">
              <a:lnSpc>
                <a:spcPct val="150000"/>
              </a:lnSpc>
              <a:spcBef>
                <a:spcPts val="0"/>
              </a:spcBef>
              <a:spcAft>
                <a:spcPts val="0"/>
              </a:spcAft>
              <a:buSzPct val="73359"/>
              <a:buNone/>
            </a:pPr>
            <a:r>
              <a:rPr b="1" lang="en-US"/>
              <a:t>TSC Chairperson: </a:t>
            </a:r>
            <a:endParaRPr b="1"/>
          </a:p>
          <a:p>
            <a:pPr indent="0" lvl="0" marL="0" rtl="0" algn="l">
              <a:lnSpc>
                <a:spcPct val="150000"/>
              </a:lnSpc>
              <a:spcBef>
                <a:spcPts val="0"/>
              </a:spcBef>
              <a:spcAft>
                <a:spcPts val="0"/>
              </a:spcAft>
              <a:buSzPct val="73359"/>
              <a:buNone/>
            </a:pPr>
            <a:r>
              <a:rPr i="1" lang="en-US"/>
              <a:t>Name and email</a:t>
            </a:r>
            <a:endParaRPr i="1"/>
          </a:p>
          <a:p>
            <a:pPr indent="0" lvl="0" marL="0" rtl="0" algn="l">
              <a:lnSpc>
                <a:spcPct val="150000"/>
              </a:lnSpc>
              <a:spcBef>
                <a:spcPts val="0"/>
              </a:spcBef>
              <a:spcAft>
                <a:spcPts val="0"/>
              </a:spcAft>
              <a:buSzPct val="73359"/>
              <a:buNone/>
            </a:pPr>
            <a:r>
              <a:t/>
            </a:r>
            <a:endParaRPr i="1"/>
          </a:p>
          <a:p>
            <a:pPr indent="0" lvl="0" marL="0" rtl="0" algn="l">
              <a:lnSpc>
                <a:spcPct val="150000"/>
              </a:lnSpc>
              <a:spcBef>
                <a:spcPts val="0"/>
              </a:spcBef>
              <a:spcAft>
                <a:spcPts val="0"/>
              </a:spcAft>
              <a:buSzPct val="73359"/>
              <a:buNone/>
            </a:pPr>
            <a:r>
              <a:rPr b="1" lang="en-US"/>
              <a:t>TSC Members and Affiliations:</a:t>
            </a:r>
            <a:endParaRPr b="1"/>
          </a:p>
          <a:p>
            <a:pPr indent="0" lvl="0" marL="0" rtl="0" algn="l">
              <a:lnSpc>
                <a:spcPct val="150000"/>
              </a:lnSpc>
              <a:spcBef>
                <a:spcPts val="0"/>
              </a:spcBef>
              <a:spcAft>
                <a:spcPts val="0"/>
              </a:spcAft>
              <a:buSzPct val="73359"/>
              <a:buNone/>
            </a:pPr>
            <a:r>
              <a:rPr i="1" lang="en-US"/>
              <a:t>list...</a:t>
            </a:r>
            <a:endParaRPr i="1"/>
          </a:p>
          <a:p>
            <a:pPr indent="0" lvl="0" marL="0" rtl="0" algn="l">
              <a:lnSpc>
                <a:spcPct val="150000"/>
              </a:lnSpc>
              <a:spcBef>
                <a:spcPts val="0"/>
              </a:spcBef>
              <a:spcAft>
                <a:spcPts val="0"/>
              </a:spcAft>
              <a:buSzPct val="73359"/>
              <a:buNone/>
            </a:pPr>
            <a:r>
              <a:t/>
            </a:r>
            <a:endParaRPr/>
          </a:p>
          <a:p>
            <a:pPr indent="0" lvl="0" marL="0" rtl="0" algn="l">
              <a:lnSpc>
                <a:spcPct val="150000"/>
              </a:lnSpc>
              <a:spcBef>
                <a:spcPts val="0"/>
              </a:spcBef>
              <a:spcAft>
                <a:spcPts val="0"/>
              </a:spcAft>
              <a:buSzPct val="73359"/>
              <a:buNone/>
            </a:pPr>
            <a:r>
              <a:rPr b="1" lang="en-US"/>
              <a:t>Contributed by:</a:t>
            </a:r>
            <a:r>
              <a:rPr lang="en-US"/>
              <a:t> </a:t>
            </a:r>
            <a:endParaRPr/>
          </a:p>
          <a:p>
            <a:pPr indent="0" lvl="0" marL="0" rtl="0" algn="l">
              <a:lnSpc>
                <a:spcPct val="150000"/>
              </a:lnSpc>
              <a:spcBef>
                <a:spcPts val="0"/>
              </a:spcBef>
              <a:spcAft>
                <a:spcPts val="0"/>
              </a:spcAft>
              <a:buSzPct val="73359"/>
              <a:buNone/>
            </a:pPr>
            <a:r>
              <a:rPr i="1" lang="en-US"/>
              <a:t>Contribution organization</a:t>
            </a:r>
            <a:endParaRPr i="1"/>
          </a:p>
        </p:txBody>
      </p:sp>
      <p:sp>
        <p:nvSpPr>
          <p:cNvPr id="121" name="Google Shape;121;p3"/>
          <p:cNvSpPr txBox="1"/>
          <p:nvPr>
            <p:ph type="title"/>
          </p:nvPr>
        </p:nvSpPr>
        <p:spPr>
          <a:xfrm>
            <a:off x="2121150" y="0"/>
            <a:ext cx="7949700" cy="1106400"/>
          </a:xfrm>
          <a:prstGeom prst="rect">
            <a:avLst/>
          </a:prstGeom>
          <a:noFill/>
          <a:ln>
            <a:noFill/>
          </a:ln>
        </p:spPr>
        <p:txBody>
          <a:bodyPr anchorCtr="0" anchor="ctr" bIns="45700" lIns="91425" spcFirstLastPara="1" rIns="91425" wrap="square" tIns="45700">
            <a:noAutofit/>
          </a:bodyPr>
          <a:lstStyle/>
          <a:p>
            <a:pPr indent="0" lvl="0" marL="0" rtl="0" algn="l">
              <a:lnSpc>
                <a:spcPct val="90000"/>
              </a:lnSpc>
              <a:spcBef>
                <a:spcPts val="0"/>
              </a:spcBef>
              <a:spcAft>
                <a:spcPts val="0"/>
              </a:spcAft>
              <a:buClr>
                <a:srgbClr val="168FDF"/>
              </a:buClr>
              <a:buSzPts val="3600"/>
              <a:buFont typeface="Gill Sans"/>
              <a:buNone/>
            </a:pPr>
            <a:r>
              <a:rPr lang="en-US"/>
              <a:t>&lt;your project name&gt;</a:t>
            </a:r>
            <a:endParaRPr/>
          </a:p>
        </p:txBody>
      </p:sp>
      <p:sp>
        <p:nvSpPr>
          <p:cNvPr id="122" name="Google Shape;122;p3"/>
          <p:cNvSpPr txBox="1"/>
          <p:nvPr>
            <p:ph idx="12" type="sldNum"/>
          </p:nvPr>
        </p:nvSpPr>
        <p:spPr>
          <a:xfrm>
            <a:off x="10741980" y="6356350"/>
            <a:ext cx="6117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
        <p:nvSpPr>
          <p:cNvPr id="123" name="Google Shape;123;p3"/>
          <p:cNvSpPr txBox="1"/>
          <p:nvPr/>
        </p:nvSpPr>
        <p:spPr>
          <a:xfrm>
            <a:off x="2873250" y="2735975"/>
            <a:ext cx="6445500" cy="446400"/>
          </a:xfrm>
          <a:prstGeom prst="rect">
            <a:avLst/>
          </a:prstGeom>
          <a:solidFill>
            <a:srgbClr val="FF0000"/>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700"/>
              <a:buFont typeface="Arial"/>
              <a:buNone/>
            </a:pPr>
            <a:r>
              <a:rPr b="1" i="0" lang="en-US" sz="1700" u="none" cap="none" strike="noStrike">
                <a:solidFill>
                  <a:srgbClr val="FFFFFF"/>
                </a:solidFill>
                <a:latin typeface="Calibri"/>
                <a:ea typeface="Calibri"/>
                <a:cs typeface="Calibri"/>
                <a:sym typeface="Calibri"/>
              </a:rPr>
              <a:t>Update with your project’s information</a:t>
            </a:r>
            <a:endParaRPr b="1" i="0" sz="1900" u="none" cap="none" strike="noStrike">
              <a:solidFill>
                <a:srgbClr val="000000"/>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4"/>
          <p:cNvSpPr txBox="1"/>
          <p:nvPr>
            <p:ph type="title"/>
          </p:nvPr>
        </p:nvSpPr>
        <p:spPr>
          <a:xfrm>
            <a:off x="2121150" y="0"/>
            <a:ext cx="7949700" cy="1106400"/>
          </a:xfrm>
          <a:prstGeom prst="rect">
            <a:avLst/>
          </a:prstGeom>
          <a:noFill/>
          <a:ln>
            <a:noFill/>
          </a:ln>
        </p:spPr>
        <p:txBody>
          <a:bodyPr anchorCtr="0" anchor="ctr" bIns="122025" lIns="122025" spcFirstLastPara="1" rIns="122025" wrap="square" tIns="122025">
            <a:noAutofit/>
          </a:bodyPr>
          <a:lstStyle/>
          <a:p>
            <a:pPr indent="0" lvl="0" marL="0" rtl="0" algn="ctr">
              <a:spcBef>
                <a:spcPts val="0"/>
              </a:spcBef>
              <a:spcAft>
                <a:spcPts val="0"/>
              </a:spcAft>
              <a:buSzPts val="3700"/>
              <a:buNone/>
            </a:pPr>
            <a:r>
              <a:rPr lang="en-US"/>
              <a:t>Incubation Project review criteria</a:t>
            </a:r>
            <a:endParaRPr/>
          </a:p>
        </p:txBody>
      </p:sp>
      <p:sp>
        <p:nvSpPr>
          <p:cNvPr id="130" name="Google Shape;130;p4"/>
          <p:cNvSpPr txBox="1"/>
          <p:nvPr>
            <p:ph idx="1" type="body"/>
          </p:nvPr>
        </p:nvSpPr>
        <p:spPr>
          <a:xfrm>
            <a:off x="558275" y="1604775"/>
            <a:ext cx="11025600" cy="4494900"/>
          </a:xfrm>
          <a:prstGeom prst="rect">
            <a:avLst/>
          </a:prstGeom>
          <a:noFill/>
          <a:ln>
            <a:noFill/>
          </a:ln>
        </p:spPr>
        <p:txBody>
          <a:bodyPr anchorCtr="0" anchor="t" bIns="122025" lIns="122025" spcFirstLastPara="1" rIns="122025" wrap="square" tIns="122025">
            <a:noAutofit/>
          </a:bodyPr>
          <a:lstStyle/>
          <a:p>
            <a:pPr indent="0" lvl="0" marL="0" rtl="0" algn="l">
              <a:spcBef>
                <a:spcPts val="1100"/>
              </a:spcBef>
              <a:spcAft>
                <a:spcPts val="0"/>
              </a:spcAft>
              <a:buNone/>
            </a:pPr>
            <a:r>
              <a:rPr lang="en-US" sz="1700"/>
              <a:t>To be accepted at the Incubation stage, a project must meet the Sandbox requirements plus:</a:t>
            </a:r>
            <a:endParaRPr sz="1700"/>
          </a:p>
          <a:p>
            <a:pPr indent="-336550" lvl="0" marL="457200" rtl="0" algn="l">
              <a:spcBef>
                <a:spcPts val="1100"/>
              </a:spcBef>
              <a:spcAft>
                <a:spcPts val="0"/>
              </a:spcAft>
              <a:buSzPts val="1700"/>
              <a:buChar char="●"/>
            </a:pPr>
            <a:r>
              <a:rPr lang="en-US" sz="1700"/>
              <a:t>Have completed and approved the Technical Charter and agree to transfer any relevant trademarks to The Linux Foundation or its affiliate, LF Projects, LLC, and to assist in filing for any relevant unregistered ones. The ASWF maintains a template for projects to use.</a:t>
            </a:r>
            <a:endParaRPr sz="1700"/>
          </a:p>
          <a:p>
            <a:pPr indent="-336550" lvl="0" marL="457200" rtl="0" algn="l">
              <a:spcBef>
                <a:spcPts val="1100"/>
              </a:spcBef>
              <a:spcAft>
                <a:spcPts val="0"/>
              </a:spcAft>
              <a:buSzPts val="1700"/>
              <a:buChar char="●"/>
            </a:pPr>
            <a:r>
              <a:rPr lang="en-US" sz="1700"/>
              <a:t>Have defined its technical governance, including:</a:t>
            </a:r>
            <a:endParaRPr sz="1700"/>
          </a:p>
          <a:p>
            <a:pPr indent="-311150" lvl="1" marL="914400" rtl="0" algn="l">
              <a:spcBef>
                <a:spcPts val="500"/>
              </a:spcBef>
              <a:spcAft>
                <a:spcPts val="0"/>
              </a:spcAft>
              <a:buSzPts val="1300"/>
              <a:buChar char="○"/>
            </a:pPr>
            <a:r>
              <a:rPr lang="en-US" sz="1300"/>
              <a:t>A LICENSE file in every code repository, with the license chosen an OSI-approved license.</a:t>
            </a:r>
            <a:endParaRPr sz="1300"/>
          </a:p>
          <a:p>
            <a:pPr indent="-311150" lvl="1" marL="914400" rtl="0" algn="l">
              <a:spcBef>
                <a:spcPts val="500"/>
              </a:spcBef>
              <a:spcAft>
                <a:spcPts val="0"/>
              </a:spcAft>
              <a:buSzPts val="1300"/>
              <a:buChar char="○"/>
            </a:pPr>
            <a:r>
              <a:rPr lang="en-US" sz="1300"/>
              <a:t>A README file welcoming new community members to the project and explaining why the project is useful and how to get started.</a:t>
            </a:r>
            <a:endParaRPr sz="1300"/>
          </a:p>
          <a:p>
            <a:pPr indent="-311150" lvl="1" marL="914400" rtl="0" algn="l">
              <a:spcBef>
                <a:spcPts val="500"/>
              </a:spcBef>
              <a:spcAft>
                <a:spcPts val="0"/>
              </a:spcAft>
              <a:buSzPts val="1300"/>
              <a:buChar char="○"/>
            </a:pPr>
            <a:r>
              <a:rPr lang="en-US" sz="1300"/>
              <a:t>A CONTRIBUTING file explaining to other developers and your community of users how to contribute to the project. The file should explain what types of contributions are needed and how the process works.</a:t>
            </a:r>
            <a:endParaRPr sz="1300"/>
          </a:p>
          <a:p>
            <a:pPr indent="-311150" lvl="1" marL="914400" rtl="0" algn="l">
              <a:spcBef>
                <a:spcPts val="500"/>
              </a:spcBef>
              <a:spcAft>
                <a:spcPts val="0"/>
              </a:spcAft>
              <a:buSzPts val="1300"/>
              <a:buChar char="○"/>
            </a:pPr>
            <a:r>
              <a:rPr lang="en-US" sz="1300"/>
              <a:t>A CODEOWNERS or COMMITTERS file to define individuals or teams that are responsible for code in a repository; document current project owners and current and emeritus committers.</a:t>
            </a:r>
            <a:endParaRPr sz="1300"/>
          </a:p>
          <a:p>
            <a:pPr indent="-311150" lvl="1" marL="914400" rtl="0" algn="l">
              <a:spcBef>
                <a:spcPts val="500"/>
              </a:spcBef>
              <a:spcAft>
                <a:spcPts val="0"/>
              </a:spcAft>
              <a:buSzPts val="1300"/>
              <a:buChar char="○"/>
            </a:pPr>
            <a:r>
              <a:rPr lang="en-US" sz="1300"/>
              <a:t>A CODE_OF_CONDUCT file that sets the ground rules for participants’ behavior associated and helps to facilitate a friendly, welcoming environment. By default, projects should leverage the Linux Foundation Code of Conduct unless an alternate Code of Conduct was previously approved.</a:t>
            </a:r>
            <a:endParaRPr sz="1300"/>
          </a:p>
          <a:p>
            <a:pPr indent="-311150" lvl="1" marL="914400" rtl="0" algn="l">
              <a:spcBef>
                <a:spcPts val="500"/>
              </a:spcBef>
              <a:spcAft>
                <a:spcPts val="0"/>
              </a:spcAft>
              <a:buSzPts val="1300"/>
              <a:buChar char="○"/>
            </a:pPr>
            <a:r>
              <a:rPr lang="en-US" sz="1300"/>
              <a:t>A RELEASE file that provides documentation on the release methodology, cadence, criteria, etc.</a:t>
            </a:r>
            <a:endParaRPr sz="1300"/>
          </a:p>
          <a:p>
            <a:pPr indent="-311150" lvl="1" marL="914400" rtl="0" algn="l">
              <a:spcBef>
                <a:spcPts val="500"/>
              </a:spcBef>
              <a:spcAft>
                <a:spcPts val="0"/>
              </a:spcAft>
              <a:buSzPts val="1300"/>
              <a:buChar char="○"/>
            </a:pPr>
            <a:r>
              <a:rPr lang="en-US" sz="1300"/>
              <a:t>A GOVERNANCE file that documents the project’s technical governance.</a:t>
            </a:r>
            <a:endParaRPr sz="1300"/>
          </a:p>
          <a:p>
            <a:pPr indent="-311150" lvl="1" marL="914400" rtl="0" algn="l">
              <a:spcBef>
                <a:spcPts val="500"/>
              </a:spcBef>
              <a:spcAft>
                <a:spcPts val="0"/>
              </a:spcAft>
              <a:buSzPts val="1300"/>
              <a:buChar char="○"/>
            </a:pPr>
            <a:r>
              <a:rPr lang="en-US" sz="1300"/>
              <a:t>A SUPPORT file to let users and developers know about ways to get help with your project.</a:t>
            </a:r>
            <a:endParaRPr sz="1300"/>
          </a:p>
        </p:txBody>
      </p:sp>
      <p:sp>
        <p:nvSpPr>
          <p:cNvPr id="131" name="Google Shape;131;p4"/>
          <p:cNvSpPr txBox="1"/>
          <p:nvPr>
            <p:ph idx="12" type="sldNum"/>
          </p:nvPr>
        </p:nvSpPr>
        <p:spPr>
          <a:xfrm>
            <a:off x="10741980" y="6356350"/>
            <a:ext cx="6117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5"/>
          <p:cNvSpPr txBox="1"/>
          <p:nvPr>
            <p:ph type="title"/>
          </p:nvPr>
        </p:nvSpPr>
        <p:spPr>
          <a:xfrm>
            <a:off x="2121150" y="0"/>
            <a:ext cx="7949700" cy="1106400"/>
          </a:xfrm>
          <a:prstGeom prst="rect">
            <a:avLst/>
          </a:prstGeom>
          <a:noFill/>
          <a:ln>
            <a:noFill/>
          </a:ln>
        </p:spPr>
        <p:txBody>
          <a:bodyPr anchorCtr="0" anchor="ctr" bIns="122025" lIns="122025" spcFirstLastPara="1" rIns="122025" wrap="square" tIns="122025">
            <a:noAutofit/>
          </a:bodyPr>
          <a:lstStyle/>
          <a:p>
            <a:pPr indent="0" lvl="0" marL="0" rtl="0" algn="ctr">
              <a:spcBef>
                <a:spcPts val="0"/>
              </a:spcBef>
              <a:spcAft>
                <a:spcPts val="0"/>
              </a:spcAft>
              <a:buSzPts val="3700"/>
              <a:buNone/>
            </a:pPr>
            <a:r>
              <a:rPr lang="en-US"/>
              <a:t>Incubation Project review criteria ( continued )</a:t>
            </a:r>
            <a:endParaRPr/>
          </a:p>
        </p:txBody>
      </p:sp>
      <p:sp>
        <p:nvSpPr>
          <p:cNvPr id="138" name="Google Shape;138;p5"/>
          <p:cNvSpPr txBox="1"/>
          <p:nvPr>
            <p:ph idx="1" type="body"/>
          </p:nvPr>
        </p:nvSpPr>
        <p:spPr>
          <a:xfrm>
            <a:off x="558275" y="1604775"/>
            <a:ext cx="11025600" cy="4494900"/>
          </a:xfrm>
          <a:prstGeom prst="rect">
            <a:avLst/>
          </a:prstGeom>
          <a:noFill/>
          <a:ln>
            <a:noFill/>
          </a:ln>
        </p:spPr>
        <p:txBody>
          <a:bodyPr anchorCtr="0" anchor="t" bIns="122025" lIns="122025" spcFirstLastPara="1" rIns="122025" wrap="square" tIns="122025">
            <a:noAutofit/>
          </a:bodyPr>
          <a:lstStyle/>
          <a:p>
            <a:pPr indent="-336550" lvl="0" marL="457200" rtl="0" algn="l">
              <a:spcBef>
                <a:spcPts val="1100"/>
              </a:spcBef>
              <a:spcAft>
                <a:spcPts val="0"/>
              </a:spcAft>
              <a:buSzPts val="1700"/>
              <a:buChar char="●"/>
            </a:pPr>
            <a:r>
              <a:rPr lang="en-US" sz="1700"/>
              <a:t>Have achieved and maintained a Core Infrastructure Initiative</a:t>
            </a:r>
            <a:r>
              <a:rPr lang="en-US" sz="1700" u="sng">
                <a:solidFill>
                  <a:schemeClr val="hlink"/>
                </a:solidFill>
                <a:hlinkClick r:id="rId3"/>
              </a:rPr>
              <a:t> Best Practices Badge</a:t>
            </a:r>
            <a:r>
              <a:rPr lang="en-US" sz="1700"/>
              <a:t> at the passing level.</a:t>
            </a:r>
            <a:endParaRPr sz="1700"/>
          </a:p>
          <a:p>
            <a:pPr indent="-336550" lvl="0" marL="457200" rtl="0" algn="l">
              <a:spcBef>
                <a:spcPts val="1100"/>
              </a:spcBef>
              <a:spcAft>
                <a:spcPts val="0"/>
              </a:spcAft>
              <a:buSzPts val="1700"/>
              <a:buChar char="●"/>
            </a:pPr>
            <a:r>
              <a:rPr lang="en-US" sz="1700"/>
              <a:t>Have had a successful license scan with any critical issues remedied.</a:t>
            </a:r>
            <a:endParaRPr sz="1700"/>
          </a:p>
          <a:p>
            <a:pPr indent="-336550" lvl="0" marL="457200" rtl="0" algn="l">
              <a:spcBef>
                <a:spcPts val="1100"/>
              </a:spcBef>
              <a:spcAft>
                <a:spcPts val="0"/>
              </a:spcAft>
              <a:buSzPts val="1700"/>
              <a:buChar char="●"/>
            </a:pPr>
            <a:r>
              <a:rPr lang="en-US" sz="1700"/>
              <a:t>Have a defined project mission and scope</a:t>
            </a:r>
            <a:endParaRPr sz="1700"/>
          </a:p>
          <a:p>
            <a:pPr indent="-336550" lvl="0" marL="457200" rtl="0" algn="l">
              <a:spcBef>
                <a:spcPts val="1100"/>
              </a:spcBef>
              <a:spcAft>
                <a:spcPts val="0"/>
              </a:spcAft>
              <a:buSzPts val="1700"/>
              <a:buChar char="●"/>
            </a:pPr>
            <a:r>
              <a:rPr lang="en-US" sz="1700"/>
              <a:t>An overview of the project’s architecture and features defined.</a:t>
            </a:r>
            <a:endParaRPr sz="1700"/>
          </a:p>
          <a:p>
            <a:pPr indent="-336550" lvl="0" marL="457200" rtl="0" algn="l">
              <a:spcBef>
                <a:spcPts val="1100"/>
              </a:spcBef>
              <a:spcAft>
                <a:spcPts val="0"/>
              </a:spcAft>
              <a:buSzPts val="1700"/>
              <a:buChar char="●"/>
            </a:pPr>
            <a:r>
              <a:rPr lang="en-US" sz="1700"/>
              <a:t>A project roadmap defined, which should address the following questions.</a:t>
            </a:r>
            <a:endParaRPr sz="1700"/>
          </a:p>
          <a:p>
            <a:pPr indent="-311150" lvl="1" marL="914400" rtl="0" algn="l">
              <a:spcBef>
                <a:spcPts val="500"/>
              </a:spcBef>
              <a:spcAft>
                <a:spcPts val="0"/>
              </a:spcAft>
              <a:buSzPts val="1300"/>
              <a:buChar char="●"/>
            </a:pPr>
            <a:r>
              <a:rPr lang="en-US" sz="1300"/>
              <a:t>What use cases are possible now?</a:t>
            </a:r>
            <a:endParaRPr sz="1300"/>
          </a:p>
          <a:p>
            <a:pPr indent="-311150" lvl="1" marL="914400" rtl="0" algn="l">
              <a:spcBef>
                <a:spcPts val="500"/>
              </a:spcBef>
              <a:spcAft>
                <a:spcPts val="0"/>
              </a:spcAft>
              <a:buSzPts val="1300"/>
              <a:buChar char="●"/>
            </a:pPr>
            <a:r>
              <a:rPr lang="en-US" sz="1300"/>
              <a:t>What does the next year look like in terms of additional features and use cases covered?</a:t>
            </a:r>
            <a:endParaRPr sz="1300"/>
          </a:p>
          <a:p>
            <a:pPr indent="-336550" lvl="0" marL="457200" rtl="0" algn="l">
              <a:spcBef>
                <a:spcPts val="1100"/>
              </a:spcBef>
              <a:spcAft>
                <a:spcPts val="0"/>
              </a:spcAft>
              <a:buSzPts val="1700"/>
              <a:buChar char="●"/>
            </a:pPr>
            <a:r>
              <a:rPr lang="en-US" sz="1700"/>
              <a:t>Community and contributor growth assessment</a:t>
            </a:r>
            <a:endParaRPr sz="1700"/>
          </a:p>
          <a:p>
            <a:pPr indent="-311150" lvl="1" marL="914400" rtl="0" algn="l">
              <a:spcBef>
                <a:spcPts val="500"/>
              </a:spcBef>
              <a:spcAft>
                <a:spcPts val="0"/>
              </a:spcAft>
              <a:buSzPts val="1300"/>
              <a:buChar char="●"/>
            </a:pPr>
            <a:r>
              <a:rPr lang="en-US" sz="1300"/>
              <a:t>The current number of contributors and committers, and the number of different organizations contributing to the project.</a:t>
            </a:r>
            <a:endParaRPr sz="1300"/>
          </a:p>
          <a:p>
            <a:pPr indent="-311150" lvl="1" marL="914400" rtl="0" algn="l">
              <a:spcBef>
                <a:spcPts val="500"/>
              </a:spcBef>
              <a:spcAft>
                <a:spcPts val="0"/>
              </a:spcAft>
              <a:buSzPts val="1300"/>
              <a:buChar char="●"/>
            </a:pPr>
            <a:r>
              <a:rPr lang="en-US" sz="1300"/>
              <a:t>Demonstrate a sustained flow of commits / merged contributions</a:t>
            </a:r>
            <a:endParaRPr sz="1300"/>
          </a:p>
          <a:p>
            <a:pPr indent="-311150" lvl="1" marL="914400" rtl="0" algn="l">
              <a:spcBef>
                <a:spcPts val="500"/>
              </a:spcBef>
              <a:spcAft>
                <a:spcPts val="0"/>
              </a:spcAft>
              <a:buSzPts val="1300"/>
              <a:buChar char="●"/>
            </a:pPr>
            <a:r>
              <a:rPr lang="en-US" sz="1300"/>
              <a:t>A credible plan for developing a thriving user community, in particular expanding the number of committers and contributors?</a:t>
            </a:r>
            <a:endParaRPr sz="1300"/>
          </a:p>
          <a:p>
            <a:pPr indent="-311150" lvl="1" marL="914400" rtl="0" algn="l">
              <a:spcBef>
                <a:spcPts val="500"/>
              </a:spcBef>
              <a:spcAft>
                <a:spcPts val="0"/>
              </a:spcAft>
              <a:buSzPts val="1300"/>
              <a:buChar char="●"/>
            </a:pPr>
            <a:r>
              <a:rPr lang="en-US" sz="1300"/>
              <a:t>Outline of the plan for the project to complete the requirements for Adopted Stage</a:t>
            </a:r>
            <a:endParaRPr sz="1300"/>
          </a:p>
          <a:p>
            <a:pPr indent="-336550" lvl="0" marL="457200" rtl="0" algn="l">
              <a:spcBef>
                <a:spcPts val="1100"/>
              </a:spcBef>
              <a:spcAft>
                <a:spcPts val="0"/>
              </a:spcAft>
              <a:buSzPts val="1700"/>
              <a:buChar char="●"/>
            </a:pPr>
            <a:r>
              <a:rPr lang="en-US" sz="1700"/>
              <a:t>Obtain an affirmative vote of the TAC.</a:t>
            </a:r>
            <a:endParaRPr sz="1700"/>
          </a:p>
        </p:txBody>
      </p:sp>
      <p:sp>
        <p:nvSpPr>
          <p:cNvPr id="139" name="Google Shape;139;p5"/>
          <p:cNvSpPr txBox="1"/>
          <p:nvPr>
            <p:ph idx="12" type="sldNum"/>
          </p:nvPr>
        </p:nvSpPr>
        <p:spPr>
          <a:xfrm>
            <a:off x="10741980" y="6356350"/>
            <a:ext cx="6117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6"/>
          <p:cNvSpPr txBox="1"/>
          <p:nvPr>
            <p:ph type="title"/>
          </p:nvPr>
        </p:nvSpPr>
        <p:spPr>
          <a:xfrm>
            <a:off x="2121150" y="0"/>
            <a:ext cx="7949700" cy="1106400"/>
          </a:xfrm>
          <a:prstGeom prst="rect">
            <a:avLst/>
          </a:prstGeom>
          <a:noFill/>
          <a:ln>
            <a:noFill/>
          </a:ln>
        </p:spPr>
        <p:txBody>
          <a:bodyPr anchorCtr="0" anchor="ctr" bIns="122025" lIns="122025" spcFirstLastPara="1" rIns="122025" wrap="square" tIns="122025">
            <a:noAutofit/>
          </a:bodyPr>
          <a:lstStyle/>
          <a:p>
            <a:pPr indent="0" lvl="0" marL="0" rtl="0" algn="ctr">
              <a:lnSpc>
                <a:spcPct val="100000"/>
              </a:lnSpc>
              <a:spcBef>
                <a:spcPts val="0"/>
              </a:spcBef>
              <a:spcAft>
                <a:spcPts val="0"/>
              </a:spcAft>
              <a:buSzPts val="3700"/>
              <a:buNone/>
            </a:pPr>
            <a:r>
              <a:rPr lang="en-US"/>
              <a:t>Adopted</a:t>
            </a:r>
            <a:r>
              <a:rPr lang="en-US"/>
              <a:t> Project review criteria</a:t>
            </a:r>
            <a:endParaRPr/>
          </a:p>
        </p:txBody>
      </p:sp>
      <p:sp>
        <p:nvSpPr>
          <p:cNvPr id="146" name="Google Shape;146;p6"/>
          <p:cNvSpPr txBox="1"/>
          <p:nvPr>
            <p:ph idx="1" type="body"/>
          </p:nvPr>
        </p:nvSpPr>
        <p:spPr>
          <a:xfrm>
            <a:off x="558275" y="1604775"/>
            <a:ext cx="11025600" cy="4494900"/>
          </a:xfrm>
          <a:prstGeom prst="rect">
            <a:avLst/>
          </a:prstGeom>
          <a:noFill/>
          <a:ln>
            <a:noFill/>
          </a:ln>
        </p:spPr>
        <p:txBody>
          <a:bodyPr anchorCtr="0" anchor="t" bIns="122025" lIns="122025" spcFirstLastPara="1" rIns="122025" wrap="square" tIns="122025">
            <a:noAutofit/>
          </a:bodyPr>
          <a:lstStyle/>
          <a:p>
            <a:pPr indent="0" lvl="0" marL="0" rtl="0" algn="l">
              <a:spcBef>
                <a:spcPts val="1100"/>
              </a:spcBef>
              <a:spcAft>
                <a:spcPts val="0"/>
              </a:spcAft>
              <a:buNone/>
            </a:pPr>
            <a:r>
              <a:rPr lang="en-US" sz="2000"/>
              <a:t>To be considered for the Adopted stage, a project must meet the Incubation stage requirements plus:</a:t>
            </a:r>
            <a:endParaRPr sz="2000"/>
          </a:p>
          <a:p>
            <a:pPr indent="-355600" lvl="0" marL="457200" rtl="0" algn="l">
              <a:spcBef>
                <a:spcPts val="1100"/>
              </a:spcBef>
              <a:spcAft>
                <a:spcPts val="0"/>
              </a:spcAft>
              <a:buSzPts val="2000"/>
              <a:buChar char="●"/>
            </a:pPr>
            <a:r>
              <a:rPr lang="en-US" sz="2000"/>
              <a:t>Demonstrate a substantial ongoing flow of commits and merged contributions, authored by a healthy number of diverse contributors*.</a:t>
            </a:r>
            <a:endParaRPr sz="2000"/>
          </a:p>
          <a:p>
            <a:pPr indent="-355600" lvl="0" marL="457200" rtl="0" algn="l">
              <a:spcBef>
                <a:spcPts val="1100"/>
              </a:spcBef>
              <a:spcAft>
                <a:spcPts val="0"/>
              </a:spcAft>
              <a:buSzPts val="2000"/>
              <a:buChar char="●"/>
            </a:pPr>
            <a:r>
              <a:rPr lang="en-US" sz="2000"/>
              <a:t>Demonstrable roadmap progress.</a:t>
            </a:r>
            <a:endParaRPr sz="2000"/>
          </a:p>
          <a:p>
            <a:pPr indent="-355600" lvl="0" marL="457200" rtl="0" algn="l">
              <a:spcBef>
                <a:spcPts val="1100"/>
              </a:spcBef>
              <a:spcAft>
                <a:spcPts val="0"/>
              </a:spcAft>
              <a:buSzPts val="2000"/>
              <a:buChar char="●"/>
            </a:pPr>
            <a:r>
              <a:rPr lang="en-US" sz="2000"/>
              <a:t>A healthy number of public adopters that are identified within the project ( using an ADOPTERS file or showcased on the project’s website ).</a:t>
            </a:r>
            <a:endParaRPr sz="2000"/>
          </a:p>
          <a:p>
            <a:pPr indent="-355600" lvl="0" marL="457200" rtl="0" algn="l">
              <a:spcBef>
                <a:spcPts val="1100"/>
              </a:spcBef>
              <a:spcAft>
                <a:spcPts val="0"/>
              </a:spcAft>
              <a:buSzPts val="2000"/>
              <a:buChar char="●"/>
            </a:pPr>
            <a:r>
              <a:rPr lang="en-US" sz="2000"/>
              <a:t>Have achieved and maintained a Core Infrastructure Initiative</a:t>
            </a:r>
            <a:r>
              <a:rPr lang="en-US" sz="2000" u="sng">
                <a:solidFill>
                  <a:schemeClr val="hlink"/>
                </a:solidFill>
                <a:hlinkClick r:id="rId3"/>
              </a:rPr>
              <a:t> Best Practices Gold Level Badge</a:t>
            </a:r>
            <a:endParaRPr sz="2000"/>
          </a:p>
          <a:p>
            <a:pPr indent="-355600" lvl="0" marL="457200" rtl="0" algn="l">
              <a:spcBef>
                <a:spcPts val="1100"/>
              </a:spcBef>
              <a:spcAft>
                <a:spcPts val="0"/>
              </a:spcAft>
              <a:buSzPts val="2000"/>
              <a:buChar char="●"/>
            </a:pPr>
            <a:r>
              <a:rPr lang="en-US" sz="2000"/>
              <a:t>Have a technical lead appointed for voting representation of the project to the TAC.</a:t>
            </a:r>
            <a:endParaRPr sz="2000"/>
          </a:p>
          <a:p>
            <a:pPr indent="-355600" lvl="0" marL="457200" rtl="0" algn="l">
              <a:spcBef>
                <a:spcPts val="1100"/>
              </a:spcBef>
              <a:spcAft>
                <a:spcPts val="0"/>
              </a:spcAft>
              <a:buSzPts val="2000"/>
              <a:buChar char="●"/>
            </a:pPr>
            <a:r>
              <a:rPr lang="en-US" sz="2000"/>
              <a:t>Be deemed by the TAC to add value to the mission of ASWF.</a:t>
            </a:r>
            <a:endParaRPr sz="2000"/>
          </a:p>
          <a:p>
            <a:pPr indent="-355600" lvl="0" marL="457200" rtl="0" algn="l">
              <a:spcBef>
                <a:spcPts val="1100"/>
              </a:spcBef>
              <a:spcAft>
                <a:spcPts val="0"/>
              </a:spcAft>
              <a:buSzPts val="2000"/>
              <a:buChar char="●"/>
            </a:pPr>
            <a:r>
              <a:rPr lang="en-US" sz="2000"/>
              <a:t>Obtain both a 2/3 supermajority vote of the TAC and an affirmative majority vote of the Governing Board</a:t>
            </a:r>
            <a:endParaRPr sz="2000"/>
          </a:p>
        </p:txBody>
      </p:sp>
      <p:sp>
        <p:nvSpPr>
          <p:cNvPr id="147" name="Google Shape;147;p6"/>
          <p:cNvSpPr txBox="1"/>
          <p:nvPr>
            <p:ph idx="12" type="sldNum"/>
          </p:nvPr>
        </p:nvSpPr>
        <p:spPr>
          <a:xfrm>
            <a:off x="10741980" y="6356350"/>
            <a:ext cx="6117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8"/>
          <p:cNvSpPr txBox="1"/>
          <p:nvPr>
            <p:ph type="title"/>
          </p:nvPr>
        </p:nvSpPr>
        <p:spPr>
          <a:xfrm>
            <a:off x="2282400" y="0"/>
            <a:ext cx="7627200" cy="1126800"/>
          </a:xfrm>
          <a:prstGeom prst="rect">
            <a:avLst/>
          </a:prstGeom>
          <a:noFill/>
          <a:ln>
            <a:noFill/>
          </a:ln>
        </p:spPr>
        <p:txBody>
          <a:bodyPr anchorCtr="0" anchor="ctr" bIns="122025" lIns="122025" spcFirstLastPara="1" rIns="122025" wrap="square" tIns="122025">
            <a:noAutofit/>
          </a:bodyPr>
          <a:lstStyle/>
          <a:p>
            <a:pPr indent="0" lvl="0" marL="0" rtl="0" algn="ctr">
              <a:spcBef>
                <a:spcPts val="0"/>
              </a:spcBef>
              <a:spcAft>
                <a:spcPts val="0"/>
              </a:spcAft>
              <a:buSzPts val="3700"/>
              <a:buNone/>
            </a:pPr>
            <a:r>
              <a:rPr lang="en-US"/>
              <a:t>Contributions</a:t>
            </a:r>
            <a:endParaRPr/>
          </a:p>
        </p:txBody>
      </p:sp>
      <p:pic>
        <p:nvPicPr>
          <p:cNvPr id="154" name="Google Shape;154;p8"/>
          <p:cNvPicPr preferRelativeResize="0"/>
          <p:nvPr/>
        </p:nvPicPr>
        <p:blipFill rotWithShape="1">
          <a:blip r:embed="rId3">
            <a:alphaModFix/>
          </a:blip>
          <a:srcRect b="0" l="0" r="0" t="0"/>
          <a:stretch/>
        </p:blipFill>
        <p:spPr>
          <a:xfrm>
            <a:off x="1631192" y="1230950"/>
            <a:ext cx="8929617" cy="4818276"/>
          </a:xfrm>
          <a:prstGeom prst="rect">
            <a:avLst/>
          </a:prstGeom>
          <a:noFill/>
          <a:ln>
            <a:noFill/>
          </a:ln>
        </p:spPr>
      </p:pic>
      <p:sp>
        <p:nvSpPr>
          <p:cNvPr id="155" name="Google Shape;155;p8"/>
          <p:cNvSpPr txBox="1"/>
          <p:nvPr/>
        </p:nvSpPr>
        <p:spPr>
          <a:xfrm>
            <a:off x="3854250" y="2935675"/>
            <a:ext cx="4483500" cy="477000"/>
          </a:xfrm>
          <a:prstGeom prst="rect">
            <a:avLst/>
          </a:prstGeom>
          <a:solidFill>
            <a:srgbClr val="FF0000"/>
          </a:solidFill>
          <a:ln>
            <a:noFill/>
          </a:ln>
        </p:spPr>
        <p:txBody>
          <a:bodyPr anchorCtr="0" anchor="t" bIns="91425" lIns="91425" spcFirstLastPara="1" rIns="91425" wrap="square" tIns="91425">
            <a:spAutoFit/>
          </a:bodyPr>
          <a:lstStyle/>
          <a:p>
            <a:pPr indent="0" lvl="0" marL="0" marR="0" rtl="0" algn="ctr">
              <a:lnSpc>
                <a:spcPct val="100000"/>
              </a:lnSpc>
              <a:spcBef>
                <a:spcPts val="0"/>
              </a:spcBef>
              <a:spcAft>
                <a:spcPts val="0"/>
              </a:spcAft>
              <a:buClr>
                <a:srgbClr val="000000"/>
              </a:buClr>
              <a:buSzPts val="1900"/>
              <a:buFont typeface="Arial"/>
              <a:buNone/>
            </a:pPr>
            <a:r>
              <a:rPr b="1" i="0" lang="en-US" sz="1900" u="none" cap="none" strike="noStrike">
                <a:solidFill>
                  <a:srgbClr val="FFFFFF"/>
                </a:solidFill>
                <a:latin typeface="Gill Sans"/>
                <a:ea typeface="Gill Sans"/>
                <a:cs typeface="Gill Sans"/>
                <a:sym typeface="Gill Sans"/>
              </a:rPr>
              <a:t>UPDATE FROM LFX INSIGHTS</a:t>
            </a:r>
            <a:endParaRPr b="1" i="0" sz="1900" u="none" cap="none" strike="noStrike">
              <a:solidFill>
                <a:srgbClr val="FFFFFF"/>
              </a:solidFill>
              <a:latin typeface="Gill Sans"/>
              <a:ea typeface="Gill Sans"/>
              <a:cs typeface="Gill Sans"/>
              <a:sym typeface="Gill Sans"/>
            </a:endParaRPr>
          </a:p>
        </p:txBody>
      </p:sp>
      <p:sp>
        <p:nvSpPr>
          <p:cNvPr id="156" name="Google Shape;156;p8"/>
          <p:cNvSpPr txBox="1"/>
          <p:nvPr>
            <p:ph idx="12" type="sldNum"/>
          </p:nvPr>
        </p:nvSpPr>
        <p:spPr>
          <a:xfrm>
            <a:off x="10741980" y="6356350"/>
            <a:ext cx="6117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1" name="Shape 161"/>
        <p:cNvGrpSpPr/>
        <p:nvPr/>
      </p:nvGrpSpPr>
      <p:grpSpPr>
        <a:xfrm>
          <a:off x="0" y="0"/>
          <a:ext cx="0" cy="0"/>
          <a:chOff x="0" y="0"/>
          <a:chExt cx="0" cy="0"/>
        </a:xfrm>
      </p:grpSpPr>
      <p:sp>
        <p:nvSpPr>
          <p:cNvPr id="162" name="Google Shape;162;p9"/>
          <p:cNvSpPr txBox="1"/>
          <p:nvPr>
            <p:ph type="title"/>
          </p:nvPr>
        </p:nvSpPr>
        <p:spPr>
          <a:xfrm>
            <a:off x="2121150" y="0"/>
            <a:ext cx="7949700" cy="1106400"/>
          </a:xfrm>
          <a:prstGeom prst="rect">
            <a:avLst/>
          </a:prstGeom>
          <a:noFill/>
          <a:ln>
            <a:noFill/>
          </a:ln>
        </p:spPr>
        <p:txBody>
          <a:bodyPr anchorCtr="0" anchor="ctr" bIns="122025" lIns="122025" spcFirstLastPara="1" rIns="122025" wrap="square" tIns="122025">
            <a:normAutofit fontScale="90000"/>
          </a:bodyPr>
          <a:lstStyle/>
          <a:p>
            <a:pPr indent="0" lvl="0" marL="0" rtl="0" algn="ctr">
              <a:lnSpc>
                <a:spcPct val="100000"/>
              </a:lnSpc>
              <a:spcBef>
                <a:spcPts val="0"/>
              </a:spcBef>
              <a:spcAft>
                <a:spcPts val="0"/>
              </a:spcAft>
              <a:buSzPct val="128472"/>
              <a:buNone/>
            </a:pPr>
            <a:r>
              <a:rPr lang="en-US"/>
              <a:t>Organizations contributing and/or using in production</a:t>
            </a:r>
            <a:endParaRPr/>
          </a:p>
        </p:txBody>
      </p:sp>
      <p:sp>
        <p:nvSpPr>
          <p:cNvPr id="163" name="Google Shape;163;p9"/>
          <p:cNvSpPr txBox="1"/>
          <p:nvPr>
            <p:ph idx="4294967295" type="body"/>
          </p:nvPr>
        </p:nvSpPr>
        <p:spPr>
          <a:xfrm>
            <a:off x="415600" y="1536633"/>
            <a:ext cx="11360700" cy="4555200"/>
          </a:xfrm>
          <a:prstGeom prst="rect">
            <a:avLst/>
          </a:prstGeom>
          <a:solidFill>
            <a:srgbClr val="FF0000"/>
          </a:solidFill>
          <a:ln>
            <a:noFill/>
          </a:ln>
        </p:spPr>
        <p:txBody>
          <a:bodyPr anchorCtr="0" anchor="ctr" bIns="122025" lIns="122025" spcFirstLastPara="1" rIns="122025" wrap="square" tIns="122025">
            <a:noAutofit/>
          </a:bodyPr>
          <a:lstStyle/>
          <a:p>
            <a:pPr indent="0" lvl="0" marL="0" rtl="0" algn="ctr">
              <a:lnSpc>
                <a:spcPct val="150000"/>
              </a:lnSpc>
              <a:spcBef>
                <a:spcPts val="0"/>
              </a:spcBef>
              <a:spcAft>
                <a:spcPts val="0"/>
              </a:spcAft>
              <a:buSzPts val="2400"/>
              <a:buNone/>
            </a:pPr>
            <a:r>
              <a:rPr b="1" lang="en-US">
                <a:solidFill>
                  <a:srgbClr val="FFFFFF"/>
                </a:solidFill>
              </a:rPr>
              <a:t>Provide list of organizations, with logos if available</a:t>
            </a:r>
            <a:endParaRPr b="1">
              <a:solidFill>
                <a:srgbClr val="FFFFFF"/>
              </a:solidFill>
            </a:endParaRPr>
          </a:p>
        </p:txBody>
      </p:sp>
      <p:sp>
        <p:nvSpPr>
          <p:cNvPr id="164" name="Google Shape;164;p9"/>
          <p:cNvSpPr txBox="1"/>
          <p:nvPr>
            <p:ph idx="12" type="sldNum"/>
          </p:nvPr>
        </p:nvSpPr>
        <p:spPr>
          <a:xfrm>
            <a:off x="10741980" y="6356350"/>
            <a:ext cx="6117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
        <p:nvSpPr>
          <p:cNvPr id="165" name="Google Shape;165;p9"/>
          <p:cNvSpPr txBox="1"/>
          <p:nvPr>
            <p:ph idx="2" type="sldNum"/>
          </p:nvPr>
        </p:nvSpPr>
        <p:spPr>
          <a:xfrm>
            <a:off x="10741980" y="6356350"/>
            <a:ext cx="6117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0" name="Shape 170"/>
        <p:cNvGrpSpPr/>
        <p:nvPr/>
      </p:nvGrpSpPr>
      <p:grpSpPr>
        <a:xfrm>
          <a:off x="0" y="0"/>
          <a:ext cx="0" cy="0"/>
          <a:chOff x="0" y="0"/>
          <a:chExt cx="0" cy="0"/>
        </a:xfrm>
      </p:grpSpPr>
      <p:sp>
        <p:nvSpPr>
          <p:cNvPr id="171" name="Google Shape;171;p10"/>
          <p:cNvSpPr txBox="1"/>
          <p:nvPr>
            <p:ph type="title"/>
          </p:nvPr>
        </p:nvSpPr>
        <p:spPr>
          <a:xfrm>
            <a:off x="2121150" y="0"/>
            <a:ext cx="7949700" cy="1106400"/>
          </a:xfrm>
          <a:prstGeom prst="rect">
            <a:avLst/>
          </a:prstGeom>
          <a:noFill/>
          <a:ln>
            <a:noFill/>
          </a:ln>
        </p:spPr>
        <p:txBody>
          <a:bodyPr anchorCtr="0" anchor="ctr" bIns="122025" lIns="122025" spcFirstLastPara="1" rIns="122025" wrap="square" tIns="122025">
            <a:noAutofit/>
          </a:bodyPr>
          <a:lstStyle/>
          <a:p>
            <a:pPr indent="0" lvl="0" marL="0" rtl="0" algn="ctr">
              <a:lnSpc>
                <a:spcPct val="100000"/>
              </a:lnSpc>
              <a:spcBef>
                <a:spcPts val="0"/>
              </a:spcBef>
              <a:spcAft>
                <a:spcPts val="0"/>
              </a:spcAft>
              <a:buSzPts val="3700"/>
              <a:buNone/>
            </a:pPr>
            <a:r>
              <a:rPr lang="en-US"/>
              <a:t>Key Achievements in the past year</a:t>
            </a:r>
            <a:endParaRPr/>
          </a:p>
        </p:txBody>
      </p:sp>
      <p:sp>
        <p:nvSpPr>
          <p:cNvPr id="172" name="Google Shape;172;p10"/>
          <p:cNvSpPr txBox="1"/>
          <p:nvPr>
            <p:ph idx="1" type="body"/>
          </p:nvPr>
        </p:nvSpPr>
        <p:spPr>
          <a:xfrm>
            <a:off x="558275" y="1604775"/>
            <a:ext cx="11025600" cy="4494900"/>
          </a:xfrm>
          <a:prstGeom prst="rect">
            <a:avLst/>
          </a:prstGeom>
          <a:noFill/>
          <a:ln>
            <a:noFill/>
          </a:ln>
        </p:spPr>
        <p:txBody>
          <a:bodyPr anchorCtr="0" anchor="t" bIns="122025" lIns="122025" spcFirstLastPara="1" rIns="122025" wrap="square" tIns="122025">
            <a:noAutofit/>
          </a:bodyPr>
          <a:lstStyle/>
          <a:p>
            <a:pPr indent="0" lvl="0" marL="0" rtl="0" algn="l">
              <a:lnSpc>
                <a:spcPct val="150000"/>
              </a:lnSpc>
              <a:spcBef>
                <a:spcPts val="0"/>
              </a:spcBef>
              <a:spcAft>
                <a:spcPts val="0"/>
              </a:spcAft>
              <a:buSzPts val="2400"/>
              <a:buNone/>
            </a:pPr>
            <a:r>
              <a:t/>
            </a:r>
            <a:endParaRPr/>
          </a:p>
        </p:txBody>
      </p:sp>
      <p:sp>
        <p:nvSpPr>
          <p:cNvPr id="173" name="Google Shape;173;p10"/>
          <p:cNvSpPr txBox="1"/>
          <p:nvPr>
            <p:ph idx="12" type="sldNum"/>
          </p:nvPr>
        </p:nvSpPr>
        <p:spPr>
          <a:xfrm>
            <a:off x="10741980" y="6356350"/>
            <a:ext cx="611700" cy="365100"/>
          </a:xfrm>
          <a:prstGeom prst="rect">
            <a:avLst/>
          </a:prstGeom>
          <a:noFill/>
          <a:ln>
            <a:noFill/>
          </a:ln>
        </p:spPr>
        <p:txBody>
          <a:bodyPr anchorCtr="0" anchor="ctr" bIns="122025" lIns="122025" spcFirstLastPara="1" rIns="122025" wrap="square" tIns="122025">
            <a:noAutofit/>
          </a:bodyPr>
          <a:lstStyle/>
          <a:p>
            <a:pPr indent="0" lvl="0" marL="0" rtl="0" algn="r">
              <a:spcBef>
                <a:spcPts val="0"/>
              </a:spcBef>
              <a:spcAft>
                <a:spcPts val="0"/>
              </a:spcAft>
              <a:buClr>
                <a:srgbClr val="000000"/>
              </a:buClr>
              <a:buSzPts val="1200"/>
              <a:buFont typeface="Arial"/>
              <a:buNone/>
            </a:pPr>
            <a:fld id="{00000000-1234-1234-1234-123412341234}" type="slidenum">
              <a:rPr lang="en-US" sz="1200">
                <a:solidFill>
                  <a:srgbClr val="888888"/>
                </a:solidFill>
                <a:latin typeface="Calibri"/>
                <a:ea typeface="Calibri"/>
                <a:cs typeface="Calibri"/>
                <a:sym typeface="Calibri"/>
              </a:rPr>
              <a:t>‹#›</a:t>
            </a:fld>
            <a:endParaRPr sz="1200">
              <a:solidFill>
                <a:srgbClr val="888888"/>
              </a:solidFill>
              <a:latin typeface="Calibri"/>
              <a:ea typeface="Calibri"/>
              <a:cs typeface="Calibri"/>
              <a:sym typeface="Calibri"/>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ASWF Member Overview">
  <a:themeElements>
    <a:clrScheme name="Orange Red">
      <a:dk1>
        <a:srgbClr val="000000"/>
      </a:dk1>
      <a:lt1>
        <a:srgbClr val="FFFFFF"/>
      </a:lt1>
      <a:dk2>
        <a:srgbClr val="696464"/>
      </a:dk2>
      <a:lt2>
        <a:srgbClr val="E9E5DC"/>
      </a:lt2>
      <a:accent1>
        <a:srgbClr val="D34817"/>
      </a:accent1>
      <a:accent2>
        <a:srgbClr val="9B2D1F"/>
      </a:accent2>
      <a:accent3>
        <a:srgbClr val="A28E6A"/>
      </a:accent3>
      <a:accent4>
        <a:srgbClr val="956251"/>
      </a:accent4>
      <a:accent5>
        <a:srgbClr val="918485"/>
      </a:accent5>
      <a:accent6>
        <a:srgbClr val="855D5D"/>
      </a:accent6>
      <a:hlink>
        <a:srgbClr val="CC9900"/>
      </a:hlink>
      <a:folHlink>
        <a:srgbClr val="96A9A9"/>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