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Gill Sans"/>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0" roundtripDataSignature="AMtx7mgvVlu2igM5uoBcYCJHsz+sU4aE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GillSans-bold.fntdata"/><Relationship Id="rId6" Type="http://schemas.openxmlformats.org/officeDocument/2006/relationships/slide" Target="slides/slide1.xml"/><Relationship Id="rId18" Type="http://schemas.openxmlformats.org/officeDocument/2006/relationships/font" Target="fonts/Gill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4.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3.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10" name="Shape 10"/>
        <p:cNvGrpSpPr/>
        <p:nvPr/>
      </p:nvGrpSpPr>
      <p:grpSpPr>
        <a:xfrm>
          <a:off x="0" y="0"/>
          <a:ext cx="0" cy="0"/>
          <a:chOff x="0" y="0"/>
          <a:chExt cx="0" cy="0"/>
        </a:xfrm>
      </p:grpSpPr>
      <p:pic>
        <p:nvPicPr>
          <p:cNvPr id="11" name="Google Shape;11;g2ce702a424d_0_1"/>
          <p:cNvPicPr preferRelativeResize="0"/>
          <p:nvPr/>
        </p:nvPicPr>
        <p:blipFill rotWithShape="1">
          <a:blip r:embed="rId3">
            <a:alphaModFix/>
          </a:blip>
          <a:srcRect b="0" l="0" r="0" t="0"/>
          <a:stretch/>
        </p:blipFill>
        <p:spPr>
          <a:xfrm>
            <a:off x="3412563" y="1996162"/>
            <a:ext cx="5366876" cy="2865675"/>
          </a:xfrm>
          <a:prstGeom prst="rect">
            <a:avLst/>
          </a:prstGeom>
          <a:noFill/>
          <a:ln>
            <a:noFill/>
          </a:ln>
        </p:spPr>
      </p:pic>
      <p:pic>
        <p:nvPicPr>
          <p:cNvPr id="12" name="Google Shape;12;g2ce702a424d_0_1"/>
          <p:cNvPicPr preferRelativeResize="0"/>
          <p:nvPr/>
        </p:nvPicPr>
        <p:blipFill rotWithShape="1">
          <a:blip r:embed="rId4">
            <a:alphaModFix/>
          </a:blip>
          <a:srcRect b="0" l="0" r="0" t="0"/>
          <a:stretch/>
        </p:blipFill>
        <p:spPr>
          <a:xfrm>
            <a:off x="8039831" y="6227577"/>
            <a:ext cx="3728375" cy="210473"/>
          </a:xfrm>
          <a:prstGeom prst="rect">
            <a:avLst/>
          </a:prstGeom>
          <a:noFill/>
          <a:ln>
            <a:noFill/>
          </a:ln>
        </p:spPr>
      </p:pic>
      <p:pic>
        <p:nvPicPr>
          <p:cNvPr descr="A black and white text&#10;&#10;Description automatically generated" id="13" name="Google Shape;13;g2ce702a424d_0_1"/>
          <p:cNvPicPr preferRelativeResize="0"/>
          <p:nvPr/>
        </p:nvPicPr>
        <p:blipFill rotWithShape="1">
          <a:blip r:embed="rId5">
            <a:alphaModFix/>
          </a:blip>
          <a:srcRect b="16096" l="58824" r="15206" t="69117"/>
          <a:stretch/>
        </p:blipFill>
        <p:spPr>
          <a:xfrm>
            <a:off x="423503" y="6222356"/>
            <a:ext cx="780800" cy="215698"/>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p:cSld name="2_Title Slide">
    <p:bg>
      <p:bgPr>
        <a:blipFill>
          <a:blip r:embed="rId2">
            <a:alphaModFix/>
          </a:blip>
          <a:stretch>
            <a:fillRect/>
          </a:stretch>
        </a:blipFill>
      </p:bgPr>
    </p:bg>
    <p:spTree>
      <p:nvGrpSpPr>
        <p:cNvPr id="53" name="Shape 53"/>
        <p:cNvGrpSpPr/>
        <p:nvPr/>
      </p:nvGrpSpPr>
      <p:grpSpPr>
        <a:xfrm>
          <a:off x="0" y="0"/>
          <a:ext cx="0" cy="0"/>
          <a:chOff x="0" y="0"/>
          <a:chExt cx="0" cy="0"/>
        </a:xfrm>
      </p:grpSpPr>
      <p:pic>
        <p:nvPicPr>
          <p:cNvPr id="54" name="Google Shape;54;g2ce702a424d_0_44"/>
          <p:cNvPicPr preferRelativeResize="0"/>
          <p:nvPr/>
        </p:nvPicPr>
        <p:blipFill rotWithShape="1">
          <a:blip r:embed="rId3">
            <a:alphaModFix/>
          </a:blip>
          <a:srcRect b="0" l="0" r="0" t="0"/>
          <a:stretch/>
        </p:blipFill>
        <p:spPr>
          <a:xfrm>
            <a:off x="8039831" y="6227577"/>
            <a:ext cx="3728375" cy="210473"/>
          </a:xfrm>
          <a:prstGeom prst="rect">
            <a:avLst/>
          </a:prstGeom>
          <a:noFill/>
          <a:ln>
            <a:noFill/>
          </a:ln>
        </p:spPr>
      </p:pic>
      <p:pic>
        <p:nvPicPr>
          <p:cNvPr descr="A black and white text&#10;&#10;Description automatically generated" id="55" name="Google Shape;55;g2ce702a424d_0_44"/>
          <p:cNvPicPr preferRelativeResize="0"/>
          <p:nvPr/>
        </p:nvPicPr>
        <p:blipFill rotWithShape="1">
          <a:blip r:embed="rId4">
            <a:alphaModFix/>
          </a:blip>
          <a:srcRect b="16096" l="58824" r="15206" t="69117"/>
          <a:stretch/>
        </p:blipFill>
        <p:spPr>
          <a:xfrm>
            <a:off x="423503" y="6222356"/>
            <a:ext cx="780800" cy="215698"/>
          </a:xfrm>
          <a:prstGeom prst="rect">
            <a:avLst/>
          </a:prstGeom>
          <a:noFill/>
          <a:ln>
            <a:noFill/>
          </a:ln>
        </p:spPr>
      </p:pic>
      <p:sp>
        <p:nvSpPr>
          <p:cNvPr id="56" name="Google Shape;56;g2ce702a424d_0_44"/>
          <p:cNvSpPr txBox="1"/>
          <p:nvPr>
            <p:ph type="title"/>
          </p:nvPr>
        </p:nvSpPr>
        <p:spPr>
          <a:xfrm>
            <a:off x="838179" y="1315845"/>
            <a:ext cx="10515300" cy="4226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lt1"/>
              </a:buClr>
              <a:buSzPts val="4400"/>
              <a:buFont typeface="Arial"/>
              <a:buNone/>
              <a:defRPr b="1" i="0" sz="4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1">
  <p:cSld name="2_Title Slide_1">
    <p:bg>
      <p:bgPr>
        <a:blipFill>
          <a:blip r:embed="rId2">
            <a:alphaModFix/>
          </a:blip>
          <a:stretch>
            <a:fillRect/>
          </a:stretch>
        </a:blipFill>
      </p:bgPr>
    </p:bg>
    <p:spTree>
      <p:nvGrpSpPr>
        <p:cNvPr id="57" name="Shape 57"/>
        <p:cNvGrpSpPr/>
        <p:nvPr/>
      </p:nvGrpSpPr>
      <p:grpSpPr>
        <a:xfrm>
          <a:off x="0" y="0"/>
          <a:ext cx="0" cy="0"/>
          <a:chOff x="0" y="0"/>
          <a:chExt cx="0" cy="0"/>
        </a:xfrm>
      </p:grpSpPr>
      <p:pic>
        <p:nvPicPr>
          <p:cNvPr id="58" name="Google Shape;58;g2ce702a424d_0_48"/>
          <p:cNvPicPr preferRelativeResize="0"/>
          <p:nvPr/>
        </p:nvPicPr>
        <p:blipFill rotWithShape="1">
          <a:blip r:embed="rId3">
            <a:alphaModFix/>
          </a:blip>
          <a:srcRect b="0" l="0" r="0" t="0"/>
          <a:stretch/>
        </p:blipFill>
        <p:spPr>
          <a:xfrm>
            <a:off x="8039831" y="6227577"/>
            <a:ext cx="3728375" cy="210473"/>
          </a:xfrm>
          <a:prstGeom prst="rect">
            <a:avLst/>
          </a:prstGeom>
          <a:noFill/>
          <a:ln>
            <a:noFill/>
          </a:ln>
        </p:spPr>
      </p:pic>
      <p:sp>
        <p:nvSpPr>
          <p:cNvPr id="59" name="Google Shape;59;g2ce702a424d_0_48"/>
          <p:cNvSpPr txBox="1"/>
          <p:nvPr>
            <p:ph type="title"/>
          </p:nvPr>
        </p:nvSpPr>
        <p:spPr>
          <a:xfrm>
            <a:off x="838179" y="1315845"/>
            <a:ext cx="10515300" cy="4226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lt1"/>
              </a:buClr>
              <a:buSzPts val="4400"/>
              <a:buFont typeface="Arial"/>
              <a:buNone/>
              <a:defRPr b="1" i="0" sz="4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g2ce702a424d_0_51"/>
          <p:cNvSpPr txBox="1"/>
          <p:nvPr>
            <p:ph idx="1" type="body"/>
          </p:nvPr>
        </p:nvSpPr>
        <p:spPr>
          <a:xfrm>
            <a:off x="838179" y="1825625"/>
            <a:ext cx="105153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100"/>
              </a:spcBef>
              <a:spcAft>
                <a:spcPts val="0"/>
              </a:spcAft>
              <a:buClr>
                <a:srgbClr val="1DCAD3"/>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rgbClr val="1DCAD3"/>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rgbClr val="1DCAD3"/>
              </a:buClr>
              <a:buSzPts val="2000"/>
              <a:buFont typeface="Arial"/>
              <a:buChar char="•"/>
              <a:defRPr b="0" i="0" sz="2000" u="none" cap="none" strike="noStrike">
                <a:solidFill>
                  <a:schemeClr val="dk1"/>
                </a:solidFill>
                <a:latin typeface="Arial"/>
                <a:ea typeface="Arial"/>
                <a:cs typeface="Arial"/>
                <a:sym typeface="Arial"/>
              </a:defRPr>
            </a:lvl3pPr>
            <a:lvl4pPr indent="-349250" lvl="3" marL="1828800" marR="0" rtl="0" algn="l">
              <a:lnSpc>
                <a:spcPct val="90000"/>
              </a:lnSpc>
              <a:spcBef>
                <a:spcPts val="500"/>
              </a:spcBef>
              <a:spcAft>
                <a:spcPts val="0"/>
              </a:spcAft>
              <a:buClr>
                <a:srgbClr val="1DCAD3"/>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rtl="0" algn="l">
              <a:lnSpc>
                <a:spcPct val="90000"/>
              </a:lnSpc>
              <a:spcBef>
                <a:spcPts val="500"/>
              </a:spcBef>
              <a:spcAft>
                <a:spcPts val="0"/>
              </a:spcAft>
              <a:buClr>
                <a:srgbClr val="1DCAD3"/>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pic>
        <p:nvPicPr>
          <p:cNvPr descr="A black and white text&#10;&#10;Description automatically generated" id="62" name="Google Shape;62;g2ce702a424d_0_51"/>
          <p:cNvPicPr preferRelativeResize="0"/>
          <p:nvPr/>
        </p:nvPicPr>
        <p:blipFill rotWithShape="1">
          <a:blip r:embed="rId3">
            <a:alphaModFix/>
          </a:blip>
          <a:srcRect b="0" l="55418" r="0" t="0"/>
          <a:stretch/>
        </p:blipFill>
        <p:spPr>
          <a:xfrm>
            <a:off x="10997176" y="191850"/>
            <a:ext cx="845125" cy="919750"/>
          </a:xfrm>
          <a:prstGeom prst="rect">
            <a:avLst/>
          </a:prstGeom>
          <a:noFill/>
          <a:ln>
            <a:noFill/>
          </a:ln>
        </p:spPr>
      </p:pic>
      <p:sp>
        <p:nvSpPr>
          <p:cNvPr id="63" name="Google Shape;63;g2ce702a424d_0_51"/>
          <p:cNvSpPr txBox="1"/>
          <p:nvPr>
            <p:ph type="title"/>
          </p:nvPr>
        </p:nvSpPr>
        <p:spPr>
          <a:xfrm>
            <a:off x="451100" y="365125"/>
            <a:ext cx="10314300" cy="616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Content">
  <p:cSld name="7_Title and Content">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g2ce702a424d_0_55"/>
          <p:cNvSpPr txBox="1"/>
          <p:nvPr>
            <p:ph idx="1" type="body"/>
          </p:nvPr>
        </p:nvSpPr>
        <p:spPr>
          <a:xfrm>
            <a:off x="838179" y="1825625"/>
            <a:ext cx="105153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100"/>
              </a:spcBef>
              <a:spcAft>
                <a:spcPts val="0"/>
              </a:spcAft>
              <a:buClr>
                <a:srgbClr val="1DCAD3"/>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rgbClr val="1DCAD3"/>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rgbClr val="1DCAD3"/>
              </a:buClr>
              <a:buSzPts val="2000"/>
              <a:buFont typeface="Arial"/>
              <a:buChar char="•"/>
              <a:defRPr b="0" i="0" sz="2000" u="none" cap="none" strike="noStrike">
                <a:solidFill>
                  <a:schemeClr val="dk1"/>
                </a:solidFill>
                <a:latin typeface="Arial"/>
                <a:ea typeface="Arial"/>
                <a:cs typeface="Arial"/>
                <a:sym typeface="Arial"/>
              </a:defRPr>
            </a:lvl3pPr>
            <a:lvl4pPr indent="-349250" lvl="3" marL="1828800" marR="0" rtl="0" algn="l">
              <a:lnSpc>
                <a:spcPct val="90000"/>
              </a:lnSpc>
              <a:spcBef>
                <a:spcPts val="500"/>
              </a:spcBef>
              <a:spcAft>
                <a:spcPts val="0"/>
              </a:spcAft>
              <a:buClr>
                <a:srgbClr val="1DCAD3"/>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rtl="0" algn="l">
              <a:lnSpc>
                <a:spcPct val="90000"/>
              </a:lnSpc>
              <a:spcBef>
                <a:spcPts val="500"/>
              </a:spcBef>
              <a:spcAft>
                <a:spcPts val="0"/>
              </a:spcAft>
              <a:buClr>
                <a:srgbClr val="1DCAD3"/>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pic>
        <p:nvPicPr>
          <p:cNvPr descr="A black and white text&#10;&#10;Description automatically generated" id="66" name="Google Shape;66;g2ce702a424d_0_55"/>
          <p:cNvPicPr preferRelativeResize="0"/>
          <p:nvPr/>
        </p:nvPicPr>
        <p:blipFill rotWithShape="1">
          <a:blip r:embed="rId3">
            <a:alphaModFix/>
          </a:blip>
          <a:srcRect b="0" l="55418" r="0" t="0"/>
          <a:stretch/>
        </p:blipFill>
        <p:spPr>
          <a:xfrm>
            <a:off x="292601" y="155275"/>
            <a:ext cx="845125" cy="919750"/>
          </a:xfrm>
          <a:prstGeom prst="rect">
            <a:avLst/>
          </a:prstGeom>
          <a:noFill/>
          <a:ln>
            <a:noFill/>
          </a:ln>
        </p:spPr>
      </p:pic>
      <p:sp>
        <p:nvSpPr>
          <p:cNvPr id="67" name="Google Shape;67;g2ce702a424d_0_55"/>
          <p:cNvSpPr txBox="1"/>
          <p:nvPr>
            <p:ph type="title"/>
          </p:nvPr>
        </p:nvSpPr>
        <p:spPr>
          <a:xfrm>
            <a:off x="1487375" y="365125"/>
            <a:ext cx="9216900" cy="6162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g2ce702a424d_0_59"/>
          <p:cNvSpPr txBox="1"/>
          <p:nvPr>
            <p:ph idx="1" type="body"/>
          </p:nvPr>
        </p:nvSpPr>
        <p:spPr>
          <a:xfrm>
            <a:off x="838179" y="1825625"/>
            <a:ext cx="105153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100"/>
              </a:spcBef>
              <a:spcAft>
                <a:spcPts val="0"/>
              </a:spcAft>
              <a:buClr>
                <a:srgbClr val="1DCAD3"/>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rgbClr val="1DCAD3"/>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rgbClr val="1DCAD3"/>
              </a:buClr>
              <a:buSzPts val="2000"/>
              <a:buFont typeface="Arial"/>
              <a:buChar char="•"/>
              <a:defRPr b="0" i="0" sz="2000" u="none" cap="none" strike="noStrike">
                <a:solidFill>
                  <a:schemeClr val="dk1"/>
                </a:solidFill>
                <a:latin typeface="Arial"/>
                <a:ea typeface="Arial"/>
                <a:cs typeface="Arial"/>
                <a:sym typeface="Arial"/>
              </a:defRPr>
            </a:lvl3pPr>
            <a:lvl4pPr indent="-349250" lvl="3" marL="1828800" marR="0" rtl="0" algn="l">
              <a:lnSpc>
                <a:spcPct val="90000"/>
              </a:lnSpc>
              <a:spcBef>
                <a:spcPts val="500"/>
              </a:spcBef>
              <a:spcAft>
                <a:spcPts val="0"/>
              </a:spcAft>
              <a:buClr>
                <a:srgbClr val="1DCAD3"/>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rtl="0" algn="l">
              <a:lnSpc>
                <a:spcPct val="90000"/>
              </a:lnSpc>
              <a:spcBef>
                <a:spcPts val="500"/>
              </a:spcBef>
              <a:spcAft>
                <a:spcPts val="0"/>
              </a:spcAft>
              <a:buClr>
                <a:srgbClr val="1DCAD3"/>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pic>
        <p:nvPicPr>
          <p:cNvPr descr="A black and white text&#10;&#10;Description automatically generated" id="70" name="Google Shape;70;g2ce702a424d_0_59"/>
          <p:cNvPicPr preferRelativeResize="0"/>
          <p:nvPr/>
        </p:nvPicPr>
        <p:blipFill rotWithShape="1">
          <a:blip r:embed="rId3">
            <a:alphaModFix/>
          </a:blip>
          <a:srcRect b="0" l="55418" r="0" t="0"/>
          <a:stretch/>
        </p:blipFill>
        <p:spPr>
          <a:xfrm>
            <a:off x="10997176" y="191850"/>
            <a:ext cx="845125" cy="919750"/>
          </a:xfrm>
          <a:prstGeom prst="rect">
            <a:avLst/>
          </a:prstGeom>
          <a:noFill/>
          <a:ln>
            <a:noFill/>
          </a:ln>
        </p:spPr>
      </p:pic>
      <p:sp>
        <p:nvSpPr>
          <p:cNvPr id="71" name="Google Shape;71;g2ce702a424d_0_59"/>
          <p:cNvSpPr txBox="1"/>
          <p:nvPr>
            <p:ph type="title"/>
          </p:nvPr>
        </p:nvSpPr>
        <p:spPr>
          <a:xfrm>
            <a:off x="451100" y="365125"/>
            <a:ext cx="10314300" cy="616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and Content">
  <p:cSld name="8_Title and Content">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g2ce702a424d_0_63"/>
          <p:cNvSpPr txBox="1"/>
          <p:nvPr>
            <p:ph idx="1" type="body"/>
          </p:nvPr>
        </p:nvSpPr>
        <p:spPr>
          <a:xfrm>
            <a:off x="838179" y="1825625"/>
            <a:ext cx="105153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100"/>
              </a:spcBef>
              <a:spcAft>
                <a:spcPts val="0"/>
              </a:spcAft>
              <a:buClr>
                <a:srgbClr val="1DCAD3"/>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rgbClr val="1DCAD3"/>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rgbClr val="1DCAD3"/>
              </a:buClr>
              <a:buSzPts val="2000"/>
              <a:buFont typeface="Arial"/>
              <a:buChar char="•"/>
              <a:defRPr b="0" i="0" sz="2000" u="none" cap="none" strike="noStrike">
                <a:solidFill>
                  <a:schemeClr val="dk1"/>
                </a:solidFill>
                <a:latin typeface="Arial"/>
                <a:ea typeface="Arial"/>
                <a:cs typeface="Arial"/>
                <a:sym typeface="Arial"/>
              </a:defRPr>
            </a:lvl3pPr>
            <a:lvl4pPr indent="-349250" lvl="3" marL="1828800" marR="0" rtl="0" algn="l">
              <a:lnSpc>
                <a:spcPct val="90000"/>
              </a:lnSpc>
              <a:spcBef>
                <a:spcPts val="500"/>
              </a:spcBef>
              <a:spcAft>
                <a:spcPts val="0"/>
              </a:spcAft>
              <a:buClr>
                <a:srgbClr val="1DCAD3"/>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rtl="0" algn="l">
              <a:lnSpc>
                <a:spcPct val="90000"/>
              </a:lnSpc>
              <a:spcBef>
                <a:spcPts val="500"/>
              </a:spcBef>
              <a:spcAft>
                <a:spcPts val="0"/>
              </a:spcAft>
              <a:buClr>
                <a:srgbClr val="1DCAD3"/>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pic>
        <p:nvPicPr>
          <p:cNvPr descr="A black and white text&#10;&#10;Description automatically generated" id="74" name="Google Shape;74;g2ce702a424d_0_63"/>
          <p:cNvPicPr preferRelativeResize="0"/>
          <p:nvPr/>
        </p:nvPicPr>
        <p:blipFill rotWithShape="1">
          <a:blip r:embed="rId3">
            <a:alphaModFix/>
          </a:blip>
          <a:srcRect b="0" l="55418" r="0" t="0"/>
          <a:stretch/>
        </p:blipFill>
        <p:spPr>
          <a:xfrm>
            <a:off x="292601" y="155275"/>
            <a:ext cx="845125" cy="919750"/>
          </a:xfrm>
          <a:prstGeom prst="rect">
            <a:avLst/>
          </a:prstGeom>
          <a:noFill/>
          <a:ln>
            <a:noFill/>
          </a:ln>
        </p:spPr>
      </p:pic>
      <p:sp>
        <p:nvSpPr>
          <p:cNvPr id="75" name="Google Shape;75;g2ce702a424d_0_63"/>
          <p:cNvSpPr txBox="1"/>
          <p:nvPr>
            <p:ph type="title"/>
          </p:nvPr>
        </p:nvSpPr>
        <p:spPr>
          <a:xfrm>
            <a:off x="1487375" y="365125"/>
            <a:ext cx="9216900" cy="6162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Only">
  <p:cSld name="8_Title and Content_1">
    <p:bg>
      <p:bgPr>
        <a:blipFill>
          <a:blip r:embed="rId2">
            <a:alphaModFix/>
          </a:blip>
          <a:stretch>
            <a:fillRect/>
          </a:stretch>
        </a:blipFill>
      </p:bgPr>
    </p:bg>
    <p:spTree>
      <p:nvGrpSpPr>
        <p:cNvPr id="76" name="Shape 76"/>
        <p:cNvGrpSpPr/>
        <p:nvPr/>
      </p:nvGrpSpPr>
      <p:grpSpPr>
        <a:xfrm>
          <a:off x="0" y="0"/>
          <a:ext cx="0" cy="0"/>
          <a:chOff x="0" y="0"/>
          <a:chExt cx="0" cy="0"/>
        </a:xfrm>
      </p:grpSpPr>
      <p:pic>
        <p:nvPicPr>
          <p:cNvPr descr="A black and white text&#10;&#10;Description automatically generated" id="77" name="Google Shape;77;g2ce702a424d_0_67"/>
          <p:cNvPicPr preferRelativeResize="0"/>
          <p:nvPr/>
        </p:nvPicPr>
        <p:blipFill rotWithShape="1">
          <a:blip r:embed="rId3">
            <a:alphaModFix/>
          </a:blip>
          <a:srcRect b="0" l="55418" r="0" t="0"/>
          <a:stretch/>
        </p:blipFill>
        <p:spPr>
          <a:xfrm>
            <a:off x="292601" y="155275"/>
            <a:ext cx="845125" cy="919750"/>
          </a:xfrm>
          <a:prstGeom prst="rect">
            <a:avLst/>
          </a:prstGeom>
          <a:noFill/>
          <a:ln>
            <a:noFill/>
          </a:ln>
        </p:spPr>
      </p:pic>
      <p:sp>
        <p:nvSpPr>
          <p:cNvPr id="78" name="Google Shape;78;g2ce702a424d_0_67"/>
          <p:cNvSpPr txBox="1"/>
          <p:nvPr>
            <p:ph type="title"/>
          </p:nvPr>
        </p:nvSpPr>
        <p:spPr>
          <a:xfrm>
            <a:off x="1487375" y="365125"/>
            <a:ext cx="9216900" cy="6162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Title and Content 1">
  <p:cSld name="18_Title and Content_1">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g2ce702a424d_0_7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100"/>
              </a:spcBef>
              <a:spcAft>
                <a:spcPts val="0"/>
              </a:spcAft>
              <a:buClr>
                <a:srgbClr val="1DCAD3"/>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rgbClr val="1DCAD3"/>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rgbClr val="1DCAD3"/>
              </a:buClr>
              <a:buSzPts val="2000"/>
              <a:buFont typeface="Arial"/>
              <a:buChar char="•"/>
              <a:defRPr b="0" i="0" sz="2000" u="none" cap="none" strike="noStrike">
                <a:solidFill>
                  <a:schemeClr val="dk1"/>
                </a:solidFill>
                <a:latin typeface="Arial"/>
                <a:ea typeface="Arial"/>
                <a:cs typeface="Arial"/>
                <a:sym typeface="Arial"/>
              </a:defRPr>
            </a:lvl3pPr>
            <a:lvl4pPr indent="-349250" lvl="3" marL="1828800" marR="0" rtl="0" algn="l">
              <a:lnSpc>
                <a:spcPct val="90000"/>
              </a:lnSpc>
              <a:spcBef>
                <a:spcPts val="500"/>
              </a:spcBef>
              <a:spcAft>
                <a:spcPts val="0"/>
              </a:spcAft>
              <a:buClr>
                <a:srgbClr val="1DCAD3"/>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rtl="0" algn="l">
              <a:lnSpc>
                <a:spcPct val="90000"/>
              </a:lnSpc>
              <a:spcBef>
                <a:spcPts val="500"/>
              </a:spcBef>
              <a:spcAft>
                <a:spcPts val="0"/>
              </a:spcAft>
              <a:buClr>
                <a:srgbClr val="1DCAD3"/>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81" name="Google Shape;81;g2ce702a424d_0_70"/>
          <p:cNvSpPr txBox="1"/>
          <p:nvPr>
            <p:ph type="title"/>
          </p:nvPr>
        </p:nvSpPr>
        <p:spPr>
          <a:xfrm>
            <a:off x="838200" y="365126"/>
            <a:ext cx="10515600" cy="616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9pPr>
          </a:lstStyle>
          <a:p/>
        </p:txBody>
      </p:sp>
      <p:pic>
        <p:nvPicPr>
          <p:cNvPr descr="A black and white text&#10;&#10;Description automatically generated" id="82" name="Google Shape;82;g2ce702a424d_0_70"/>
          <p:cNvPicPr preferRelativeResize="0"/>
          <p:nvPr/>
        </p:nvPicPr>
        <p:blipFill rotWithShape="1">
          <a:blip r:embed="rId3">
            <a:alphaModFix/>
          </a:blip>
          <a:srcRect b="0" l="55418" r="0" t="0"/>
          <a:stretch/>
        </p:blipFill>
        <p:spPr>
          <a:xfrm>
            <a:off x="10997176" y="191850"/>
            <a:ext cx="845125" cy="9197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 Slide_2_1">
    <p:bg>
      <p:bgPr>
        <a:blipFill>
          <a:blip r:embed="rId2">
            <a:alphaModFix/>
          </a:blip>
          <a:stretch>
            <a:fillRect/>
          </a:stretch>
        </a:blipFill>
      </p:bgPr>
    </p:bg>
    <p:spTree>
      <p:nvGrpSpPr>
        <p:cNvPr id="83" name="Shape 83"/>
        <p:cNvGrpSpPr/>
        <p:nvPr/>
      </p:nvGrpSpPr>
      <p:grpSpPr>
        <a:xfrm>
          <a:off x="0" y="0"/>
          <a:ext cx="0" cy="0"/>
          <a:chOff x="0" y="0"/>
          <a:chExt cx="0" cy="0"/>
        </a:xfrm>
      </p:grpSpPr>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Card" showMasterSp="0">
  <p:cSld name="9_Title Slide_1">
    <p:bg>
      <p:bgPr>
        <a:solidFill>
          <a:schemeClr val="lt1"/>
        </a:solidFill>
      </p:bgPr>
    </p:bg>
    <p:spTree>
      <p:nvGrpSpPr>
        <p:cNvPr id="84" name="Shape 84"/>
        <p:cNvGrpSpPr/>
        <p:nvPr/>
      </p:nvGrpSpPr>
      <p:grpSpPr>
        <a:xfrm>
          <a:off x="0" y="0"/>
          <a:ext cx="0" cy="0"/>
          <a:chOff x="0" y="0"/>
          <a:chExt cx="0" cy="0"/>
        </a:xfrm>
      </p:grpSpPr>
      <p:pic>
        <p:nvPicPr>
          <p:cNvPr id="85" name="Google Shape;85;g2ce702a424d_0_76"/>
          <p:cNvPicPr preferRelativeResize="0"/>
          <p:nvPr/>
        </p:nvPicPr>
        <p:blipFill rotWithShape="1">
          <a:blip r:embed="rId2">
            <a:alphaModFix/>
          </a:blip>
          <a:srcRect b="0" l="0" r="0" t="0"/>
          <a:stretch/>
        </p:blipFill>
        <p:spPr>
          <a:xfrm>
            <a:off x="3481633" y="7968555"/>
            <a:ext cx="12192000" cy="6857998"/>
          </a:xfrm>
          <a:prstGeom prst="rect">
            <a:avLst/>
          </a:prstGeom>
          <a:noFill/>
          <a:ln>
            <a:noFill/>
          </a:ln>
        </p:spPr>
      </p:pic>
      <p:sp>
        <p:nvSpPr>
          <p:cNvPr id="86" name="Google Shape;86;g2ce702a424d_0_76"/>
          <p:cNvSpPr/>
          <p:nvPr>
            <p:ph idx="2" type="pic"/>
          </p:nvPr>
        </p:nvSpPr>
        <p:spPr>
          <a:xfrm>
            <a:off x="1521675" y="3638050"/>
            <a:ext cx="2112300" cy="2112300"/>
          </a:xfrm>
          <a:prstGeom prst="rect">
            <a:avLst/>
          </a:prstGeom>
          <a:noFill/>
          <a:ln>
            <a:noFill/>
          </a:ln>
        </p:spPr>
      </p:sp>
      <p:sp>
        <p:nvSpPr>
          <p:cNvPr id="87" name="Google Shape;87;g2ce702a424d_0_76"/>
          <p:cNvSpPr txBox="1"/>
          <p:nvPr>
            <p:ph idx="1" type="subTitle"/>
          </p:nvPr>
        </p:nvSpPr>
        <p:spPr>
          <a:xfrm>
            <a:off x="66375" y="5841575"/>
            <a:ext cx="5022900" cy="3651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1100"/>
              </a:spcBef>
              <a:spcAft>
                <a:spcPts val="0"/>
              </a:spcAft>
              <a:buSzPts val="1600"/>
              <a:buFont typeface="Calibri"/>
              <a:buNone/>
              <a:defRPr sz="1600">
                <a:latin typeface="Calibri"/>
                <a:ea typeface="Calibri"/>
                <a:cs typeface="Calibri"/>
                <a:sym typeface="Calibri"/>
              </a:defRPr>
            </a:lvl1pPr>
            <a:lvl2pPr lvl="1" rtl="0" algn="ctr">
              <a:lnSpc>
                <a:spcPct val="100000"/>
              </a:lnSpc>
              <a:spcBef>
                <a:spcPts val="500"/>
              </a:spcBef>
              <a:spcAft>
                <a:spcPts val="0"/>
              </a:spcAft>
              <a:buSzPts val="1200"/>
              <a:buNone/>
              <a:defRPr sz="1200"/>
            </a:lvl2pPr>
            <a:lvl3pPr lvl="2" rtl="0" algn="ctr">
              <a:lnSpc>
                <a:spcPct val="100000"/>
              </a:lnSpc>
              <a:spcBef>
                <a:spcPts val="500"/>
              </a:spcBef>
              <a:spcAft>
                <a:spcPts val="0"/>
              </a:spcAft>
              <a:buSzPts val="800"/>
              <a:buNone/>
              <a:defRPr sz="800"/>
            </a:lvl3pPr>
            <a:lvl4pPr lvl="3" rtl="0" algn="ctr">
              <a:lnSpc>
                <a:spcPct val="100000"/>
              </a:lnSpc>
              <a:spcBef>
                <a:spcPts val="500"/>
              </a:spcBef>
              <a:spcAft>
                <a:spcPts val="0"/>
              </a:spcAft>
              <a:buSzPts val="700"/>
              <a:buNone/>
              <a:defRPr sz="700"/>
            </a:lvl4pPr>
            <a:lvl5pPr lvl="4" rtl="0" algn="ctr">
              <a:lnSpc>
                <a:spcPct val="100000"/>
              </a:lnSpc>
              <a:spcBef>
                <a:spcPts val="500"/>
              </a:spcBef>
              <a:spcAft>
                <a:spcPts val="0"/>
              </a:spcAft>
              <a:buSzPts val="700"/>
              <a:buNone/>
              <a:defRPr sz="700"/>
            </a:lvl5pPr>
            <a:lvl6pPr lvl="5" rtl="0" algn="ctr">
              <a:lnSpc>
                <a:spcPct val="90000"/>
              </a:lnSpc>
              <a:spcBef>
                <a:spcPts val="500"/>
              </a:spcBef>
              <a:spcAft>
                <a:spcPts val="0"/>
              </a:spcAft>
              <a:buSzPts val="700"/>
              <a:buNone/>
              <a:defRPr sz="700"/>
            </a:lvl6pPr>
            <a:lvl7pPr lvl="6" rtl="0" algn="ctr">
              <a:lnSpc>
                <a:spcPct val="90000"/>
              </a:lnSpc>
              <a:spcBef>
                <a:spcPts val="500"/>
              </a:spcBef>
              <a:spcAft>
                <a:spcPts val="0"/>
              </a:spcAft>
              <a:buSzPts val="700"/>
              <a:buNone/>
              <a:defRPr sz="700"/>
            </a:lvl7pPr>
            <a:lvl8pPr lvl="7" rtl="0" algn="ctr">
              <a:lnSpc>
                <a:spcPct val="90000"/>
              </a:lnSpc>
              <a:spcBef>
                <a:spcPts val="500"/>
              </a:spcBef>
              <a:spcAft>
                <a:spcPts val="0"/>
              </a:spcAft>
              <a:buSzPts val="700"/>
              <a:buNone/>
              <a:defRPr sz="700"/>
            </a:lvl8pPr>
            <a:lvl9pPr lvl="8" rtl="0" algn="ctr">
              <a:lnSpc>
                <a:spcPct val="90000"/>
              </a:lnSpc>
              <a:spcBef>
                <a:spcPts val="500"/>
              </a:spcBef>
              <a:spcAft>
                <a:spcPts val="0"/>
              </a:spcAft>
              <a:buSzPts val="700"/>
              <a:buNone/>
              <a:defRPr sz="700"/>
            </a:lvl9pPr>
          </a:lstStyle>
          <a:p/>
        </p:txBody>
      </p:sp>
      <p:sp>
        <p:nvSpPr>
          <p:cNvPr id="88" name="Google Shape;88;g2ce702a424d_0_76"/>
          <p:cNvSpPr txBox="1"/>
          <p:nvPr>
            <p:ph idx="3" type="body"/>
          </p:nvPr>
        </p:nvSpPr>
        <p:spPr>
          <a:xfrm>
            <a:off x="5484450" y="3291425"/>
            <a:ext cx="6439200" cy="32679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1100"/>
              </a:spcBef>
              <a:spcAft>
                <a:spcPts val="0"/>
              </a:spcAft>
              <a:buClr>
                <a:srgbClr val="1DCAD3"/>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500"/>
              </a:spcBef>
              <a:spcAft>
                <a:spcPts val="0"/>
              </a:spcAft>
              <a:buClr>
                <a:srgbClr val="1DCAD3"/>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500"/>
              </a:spcBef>
              <a:spcAft>
                <a:spcPts val="0"/>
              </a:spcAft>
              <a:buClr>
                <a:srgbClr val="1DCAD3"/>
              </a:buClr>
              <a:buSzPts val="2000"/>
              <a:buFont typeface="Arial"/>
              <a:buChar char="•"/>
              <a:defRPr b="0" i="0" sz="2000" u="none" cap="none" strike="noStrike">
                <a:solidFill>
                  <a:schemeClr val="dk1"/>
                </a:solidFill>
                <a:latin typeface="Arial"/>
                <a:ea typeface="Arial"/>
                <a:cs typeface="Arial"/>
                <a:sym typeface="Arial"/>
              </a:defRPr>
            </a:lvl3pPr>
            <a:lvl4pPr indent="-349250" lvl="3" marL="1828800" marR="0" rtl="0" algn="l">
              <a:lnSpc>
                <a:spcPct val="100000"/>
              </a:lnSpc>
              <a:spcBef>
                <a:spcPts val="500"/>
              </a:spcBef>
              <a:spcAft>
                <a:spcPts val="0"/>
              </a:spcAft>
              <a:buClr>
                <a:srgbClr val="1DCAD3"/>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rtl="0" algn="l">
              <a:lnSpc>
                <a:spcPct val="100000"/>
              </a:lnSpc>
              <a:spcBef>
                <a:spcPts val="500"/>
              </a:spcBef>
              <a:spcAft>
                <a:spcPts val="0"/>
              </a:spcAft>
              <a:buClr>
                <a:srgbClr val="1DCAD3"/>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rtl="0" algn="l">
              <a:lnSpc>
                <a:spcPct val="10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10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10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10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bg>
      <p:bgPr>
        <a:blipFill>
          <a:blip r:embed="rId2">
            <a:alphaModFix/>
          </a:blip>
          <a:stretch>
            <a:fillRect/>
          </a:stretch>
        </a:blipFill>
      </p:bgPr>
    </p:bg>
    <p:spTree>
      <p:nvGrpSpPr>
        <p:cNvPr id="14" name="Shape 14"/>
        <p:cNvGrpSpPr/>
        <p:nvPr/>
      </p:nvGrpSpPr>
      <p:grpSpPr>
        <a:xfrm>
          <a:off x="0" y="0"/>
          <a:ext cx="0" cy="0"/>
          <a:chOff x="0" y="0"/>
          <a:chExt cx="0" cy="0"/>
        </a:xfrm>
      </p:grpSpPr>
      <p:pic>
        <p:nvPicPr>
          <p:cNvPr id="15" name="Google Shape;15;g2ce702a424d_0_5"/>
          <p:cNvPicPr preferRelativeResize="0"/>
          <p:nvPr/>
        </p:nvPicPr>
        <p:blipFill rotWithShape="1">
          <a:blip r:embed="rId3">
            <a:alphaModFix/>
          </a:blip>
          <a:srcRect b="0" l="0" r="0" t="0"/>
          <a:stretch/>
        </p:blipFill>
        <p:spPr>
          <a:xfrm>
            <a:off x="8039831" y="6227577"/>
            <a:ext cx="3728375" cy="210473"/>
          </a:xfrm>
          <a:prstGeom prst="rect">
            <a:avLst/>
          </a:prstGeom>
          <a:noFill/>
          <a:ln>
            <a:noFill/>
          </a:ln>
        </p:spPr>
      </p:pic>
      <p:pic>
        <p:nvPicPr>
          <p:cNvPr descr="A black and white text&#10;&#10;Description automatically generated" id="16" name="Google Shape;16;g2ce702a424d_0_5"/>
          <p:cNvPicPr preferRelativeResize="0"/>
          <p:nvPr/>
        </p:nvPicPr>
        <p:blipFill rotWithShape="1">
          <a:blip r:embed="rId4">
            <a:alphaModFix/>
          </a:blip>
          <a:srcRect b="16096" l="58822" r="15208" t="69117"/>
          <a:stretch/>
        </p:blipFill>
        <p:spPr>
          <a:xfrm>
            <a:off x="423503" y="6222356"/>
            <a:ext cx="780800" cy="215698"/>
          </a:xfrm>
          <a:prstGeom prst="rect">
            <a:avLst/>
          </a:prstGeom>
          <a:noFill/>
          <a:ln>
            <a:noFill/>
          </a:ln>
        </p:spPr>
      </p:pic>
      <p:pic>
        <p:nvPicPr>
          <p:cNvPr id="17" name="Google Shape;17;g2ce702a424d_0_5"/>
          <p:cNvPicPr preferRelativeResize="0"/>
          <p:nvPr/>
        </p:nvPicPr>
        <p:blipFill rotWithShape="1">
          <a:blip r:embed="rId5">
            <a:alphaModFix/>
          </a:blip>
          <a:srcRect b="0" l="0" r="0" t="0"/>
          <a:stretch/>
        </p:blipFill>
        <p:spPr>
          <a:xfrm>
            <a:off x="729123" y="2232515"/>
            <a:ext cx="4481551" cy="2392975"/>
          </a:xfrm>
          <a:prstGeom prst="rect">
            <a:avLst/>
          </a:prstGeom>
          <a:noFill/>
          <a:ln>
            <a:noFill/>
          </a:ln>
        </p:spPr>
      </p:pic>
      <p:sp>
        <p:nvSpPr>
          <p:cNvPr id="18" name="Google Shape;18;g2ce702a424d_0_5"/>
          <p:cNvSpPr txBox="1"/>
          <p:nvPr>
            <p:ph type="title"/>
          </p:nvPr>
        </p:nvSpPr>
        <p:spPr>
          <a:xfrm>
            <a:off x="5803400" y="701050"/>
            <a:ext cx="6047100" cy="2850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200"/>
              <a:buNone/>
              <a:defRPr b="1" sz="42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9" name="Google Shape;19;g2ce702a424d_0_5"/>
          <p:cNvSpPr txBox="1"/>
          <p:nvPr>
            <p:ph idx="1" type="subTitle"/>
          </p:nvPr>
        </p:nvSpPr>
        <p:spPr>
          <a:xfrm>
            <a:off x="5803400" y="3803925"/>
            <a:ext cx="6047100" cy="926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000"/>
              <a:buNone/>
              <a:defRPr sz="2000">
                <a:solidFill>
                  <a:schemeClr val="lt1"/>
                </a:solidFill>
              </a:defRPr>
            </a:lvl1pPr>
            <a:lvl2pPr lvl="1">
              <a:spcBef>
                <a:spcPts val="0"/>
              </a:spcBef>
              <a:spcAft>
                <a:spcPts val="0"/>
              </a:spcAft>
              <a:buClr>
                <a:schemeClr val="lt1"/>
              </a:buClr>
              <a:buSzPts val="2000"/>
              <a:buNone/>
              <a:defRPr sz="2000">
                <a:solidFill>
                  <a:schemeClr val="lt1"/>
                </a:solidFill>
              </a:defRPr>
            </a:lvl2pPr>
            <a:lvl3pPr lvl="2">
              <a:spcBef>
                <a:spcPts val="0"/>
              </a:spcBef>
              <a:spcAft>
                <a:spcPts val="0"/>
              </a:spcAft>
              <a:buClr>
                <a:schemeClr val="lt1"/>
              </a:buClr>
              <a:buSzPts val="2000"/>
              <a:buNone/>
              <a:defRPr sz="2000">
                <a:solidFill>
                  <a:schemeClr val="lt1"/>
                </a:solidFill>
              </a:defRPr>
            </a:lvl3pPr>
            <a:lvl4pPr lvl="3">
              <a:spcBef>
                <a:spcPts val="0"/>
              </a:spcBef>
              <a:spcAft>
                <a:spcPts val="0"/>
              </a:spcAft>
              <a:buClr>
                <a:schemeClr val="lt1"/>
              </a:buClr>
              <a:buSzPts val="2000"/>
              <a:buNone/>
              <a:defRPr sz="2000">
                <a:solidFill>
                  <a:schemeClr val="lt1"/>
                </a:solidFill>
              </a:defRPr>
            </a:lvl4pPr>
            <a:lvl5pPr lvl="4">
              <a:spcBef>
                <a:spcPts val="0"/>
              </a:spcBef>
              <a:spcAft>
                <a:spcPts val="0"/>
              </a:spcAft>
              <a:buClr>
                <a:schemeClr val="lt1"/>
              </a:buClr>
              <a:buSzPts val="2000"/>
              <a:buNone/>
              <a:defRPr sz="2000">
                <a:solidFill>
                  <a:schemeClr val="lt1"/>
                </a:solidFill>
              </a:defRPr>
            </a:lvl5pPr>
            <a:lvl6pPr lvl="5">
              <a:spcBef>
                <a:spcPts val="0"/>
              </a:spcBef>
              <a:spcAft>
                <a:spcPts val="0"/>
              </a:spcAft>
              <a:buClr>
                <a:schemeClr val="lt1"/>
              </a:buClr>
              <a:buSzPts val="2000"/>
              <a:buNone/>
              <a:defRPr sz="2000">
                <a:solidFill>
                  <a:schemeClr val="lt1"/>
                </a:solidFill>
              </a:defRPr>
            </a:lvl6pPr>
            <a:lvl7pPr lvl="6">
              <a:spcBef>
                <a:spcPts val="0"/>
              </a:spcBef>
              <a:spcAft>
                <a:spcPts val="0"/>
              </a:spcAft>
              <a:buClr>
                <a:schemeClr val="lt1"/>
              </a:buClr>
              <a:buSzPts val="2000"/>
              <a:buNone/>
              <a:defRPr sz="2000">
                <a:solidFill>
                  <a:schemeClr val="lt1"/>
                </a:solidFill>
              </a:defRPr>
            </a:lvl7pPr>
            <a:lvl8pPr lvl="7">
              <a:spcBef>
                <a:spcPts val="0"/>
              </a:spcBef>
              <a:spcAft>
                <a:spcPts val="0"/>
              </a:spcAft>
              <a:buClr>
                <a:schemeClr val="lt1"/>
              </a:buClr>
              <a:buSzPts val="2000"/>
              <a:buNone/>
              <a:defRPr sz="2000">
                <a:solidFill>
                  <a:schemeClr val="lt1"/>
                </a:solidFill>
              </a:defRPr>
            </a:lvl8pPr>
            <a:lvl9pPr lvl="8">
              <a:spcBef>
                <a:spcPts val="0"/>
              </a:spcBef>
              <a:spcAft>
                <a:spcPts val="0"/>
              </a:spcAft>
              <a:buClr>
                <a:schemeClr val="lt1"/>
              </a:buClr>
              <a:buSzPts val="2000"/>
              <a:buNone/>
              <a:defRPr sz="2000">
                <a:solidFill>
                  <a:schemeClr val="lt1"/>
                </a:solidFill>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and Content 2">
  <p:cSld name="14_Title and Content_2">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g2ce702a424d_0_11"/>
          <p:cNvSpPr txBox="1"/>
          <p:nvPr>
            <p:ph idx="1" type="body"/>
          </p:nvPr>
        </p:nvSpPr>
        <p:spPr>
          <a:xfrm>
            <a:off x="838179" y="1825625"/>
            <a:ext cx="105153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1DCAD3"/>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rgbClr val="1DCAD3"/>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rgbClr val="1DCAD3"/>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rgbClr val="1DCAD3"/>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rgbClr val="1DCAD3"/>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A black and white text&#10;&#10;Description automatically generated" id="22" name="Google Shape;22;g2ce702a424d_0_11"/>
          <p:cNvPicPr preferRelativeResize="0"/>
          <p:nvPr/>
        </p:nvPicPr>
        <p:blipFill rotWithShape="1">
          <a:blip r:embed="rId3">
            <a:alphaModFix/>
          </a:blip>
          <a:srcRect b="0" l="55418" r="0" t="0"/>
          <a:stretch/>
        </p:blipFill>
        <p:spPr>
          <a:xfrm>
            <a:off x="10997176" y="191850"/>
            <a:ext cx="845125" cy="919750"/>
          </a:xfrm>
          <a:prstGeom prst="rect">
            <a:avLst/>
          </a:prstGeom>
          <a:noFill/>
          <a:ln>
            <a:noFill/>
          </a:ln>
        </p:spPr>
      </p:pic>
      <p:sp>
        <p:nvSpPr>
          <p:cNvPr id="23" name="Google Shape;23;g2ce702a424d_0_11"/>
          <p:cNvSpPr txBox="1"/>
          <p:nvPr>
            <p:ph type="title"/>
          </p:nvPr>
        </p:nvSpPr>
        <p:spPr>
          <a:xfrm>
            <a:off x="451100" y="365125"/>
            <a:ext cx="10314300" cy="616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24" name="Google Shape;24;g2ce702a424d_0_11"/>
          <p:cNvPicPr preferRelativeResize="0"/>
          <p:nvPr/>
        </p:nvPicPr>
        <p:blipFill rotWithShape="1">
          <a:blip r:embed="rId4">
            <a:alphaModFix/>
          </a:blip>
          <a:srcRect b="767" l="0" r="0" t="768"/>
          <a:stretch/>
        </p:blipFill>
        <p:spPr>
          <a:xfrm>
            <a:off x="-1" y="6629401"/>
            <a:ext cx="12191698" cy="22859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and Content">
  <p:cSld name="16_Title and Content">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g2ce702a424d_0_16"/>
          <p:cNvSpPr txBox="1"/>
          <p:nvPr>
            <p:ph idx="1" type="body"/>
          </p:nvPr>
        </p:nvSpPr>
        <p:spPr>
          <a:xfrm>
            <a:off x="838179" y="1825625"/>
            <a:ext cx="105153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100"/>
              </a:spcBef>
              <a:spcAft>
                <a:spcPts val="0"/>
              </a:spcAft>
              <a:buClr>
                <a:srgbClr val="1DCAD3"/>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rgbClr val="1DCAD3"/>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rgbClr val="1DCAD3"/>
              </a:buClr>
              <a:buSzPts val="2000"/>
              <a:buFont typeface="Arial"/>
              <a:buChar char="•"/>
              <a:defRPr b="0" i="0" sz="2000" u="none" cap="none" strike="noStrike">
                <a:solidFill>
                  <a:schemeClr val="dk1"/>
                </a:solidFill>
                <a:latin typeface="Arial"/>
                <a:ea typeface="Arial"/>
                <a:cs typeface="Arial"/>
                <a:sym typeface="Arial"/>
              </a:defRPr>
            </a:lvl3pPr>
            <a:lvl4pPr indent="-349250" lvl="3" marL="1828800" marR="0" rtl="0" algn="l">
              <a:lnSpc>
                <a:spcPct val="90000"/>
              </a:lnSpc>
              <a:spcBef>
                <a:spcPts val="500"/>
              </a:spcBef>
              <a:spcAft>
                <a:spcPts val="0"/>
              </a:spcAft>
              <a:buClr>
                <a:srgbClr val="1DCAD3"/>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rtl="0" algn="l">
              <a:lnSpc>
                <a:spcPct val="90000"/>
              </a:lnSpc>
              <a:spcBef>
                <a:spcPts val="500"/>
              </a:spcBef>
              <a:spcAft>
                <a:spcPts val="0"/>
              </a:spcAft>
              <a:buClr>
                <a:srgbClr val="1DCAD3"/>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pic>
        <p:nvPicPr>
          <p:cNvPr id="27" name="Google Shape;27;g2ce702a424d_0_16"/>
          <p:cNvPicPr preferRelativeResize="0"/>
          <p:nvPr/>
        </p:nvPicPr>
        <p:blipFill rotWithShape="1">
          <a:blip r:embed="rId3">
            <a:alphaModFix/>
          </a:blip>
          <a:srcRect b="0" l="0" r="0" t="0"/>
          <a:stretch/>
        </p:blipFill>
        <p:spPr>
          <a:xfrm>
            <a:off x="1375" y="6629400"/>
            <a:ext cx="12188950" cy="228600"/>
          </a:xfrm>
          <a:prstGeom prst="rect">
            <a:avLst/>
          </a:prstGeom>
          <a:noFill/>
          <a:ln>
            <a:noFill/>
          </a:ln>
        </p:spPr>
      </p:pic>
      <p:pic>
        <p:nvPicPr>
          <p:cNvPr descr="A black and white text&#10;&#10;Description automatically generated" id="28" name="Google Shape;28;g2ce702a424d_0_16"/>
          <p:cNvPicPr preferRelativeResize="0"/>
          <p:nvPr/>
        </p:nvPicPr>
        <p:blipFill rotWithShape="1">
          <a:blip r:embed="rId4">
            <a:alphaModFix/>
          </a:blip>
          <a:srcRect b="0" l="55418" r="0" t="0"/>
          <a:stretch/>
        </p:blipFill>
        <p:spPr>
          <a:xfrm>
            <a:off x="10997176" y="191850"/>
            <a:ext cx="845125" cy="919750"/>
          </a:xfrm>
          <a:prstGeom prst="rect">
            <a:avLst/>
          </a:prstGeom>
          <a:noFill/>
          <a:ln>
            <a:noFill/>
          </a:ln>
        </p:spPr>
      </p:pic>
      <p:sp>
        <p:nvSpPr>
          <p:cNvPr id="29" name="Google Shape;29;g2ce702a424d_0_16"/>
          <p:cNvSpPr txBox="1"/>
          <p:nvPr>
            <p:ph type="title"/>
          </p:nvPr>
        </p:nvSpPr>
        <p:spPr>
          <a:xfrm>
            <a:off x="451100" y="365125"/>
            <a:ext cx="10314300" cy="616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and Content 2">
  <p:cSld name="12_Title and Content_2">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g2ce702a424d_0_21"/>
          <p:cNvSpPr txBox="1"/>
          <p:nvPr>
            <p:ph idx="1" type="body"/>
          </p:nvPr>
        </p:nvSpPr>
        <p:spPr>
          <a:xfrm>
            <a:off x="838179" y="1825625"/>
            <a:ext cx="105153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1DCAD3"/>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rgbClr val="1DCAD3"/>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rgbClr val="1DCAD3"/>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rgbClr val="1DCAD3"/>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rgbClr val="1DCAD3"/>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32" name="Google Shape;32;g2ce702a424d_0_21"/>
          <p:cNvPicPr preferRelativeResize="0"/>
          <p:nvPr/>
        </p:nvPicPr>
        <p:blipFill rotWithShape="1">
          <a:blip r:embed="rId3">
            <a:alphaModFix/>
          </a:blip>
          <a:srcRect b="767" l="0" r="0" t="768"/>
          <a:stretch/>
        </p:blipFill>
        <p:spPr>
          <a:xfrm>
            <a:off x="-1" y="6629401"/>
            <a:ext cx="12191698" cy="228593"/>
          </a:xfrm>
          <a:prstGeom prst="rect">
            <a:avLst/>
          </a:prstGeom>
          <a:noFill/>
          <a:ln>
            <a:noFill/>
          </a:ln>
        </p:spPr>
      </p:pic>
      <p:pic>
        <p:nvPicPr>
          <p:cNvPr descr="A black and white text&#10;&#10;Description automatically generated" id="33" name="Google Shape;33;g2ce702a424d_0_21"/>
          <p:cNvPicPr preferRelativeResize="0"/>
          <p:nvPr/>
        </p:nvPicPr>
        <p:blipFill rotWithShape="1">
          <a:blip r:embed="rId4">
            <a:alphaModFix/>
          </a:blip>
          <a:srcRect b="0" l="55418" r="0" t="0"/>
          <a:stretch/>
        </p:blipFill>
        <p:spPr>
          <a:xfrm>
            <a:off x="10997176" y="191850"/>
            <a:ext cx="845125" cy="919750"/>
          </a:xfrm>
          <a:prstGeom prst="rect">
            <a:avLst/>
          </a:prstGeom>
          <a:noFill/>
          <a:ln>
            <a:noFill/>
          </a:ln>
        </p:spPr>
      </p:pic>
      <p:sp>
        <p:nvSpPr>
          <p:cNvPr id="34" name="Google Shape;34;g2ce702a424d_0_21"/>
          <p:cNvSpPr txBox="1"/>
          <p:nvPr>
            <p:ph type="title"/>
          </p:nvPr>
        </p:nvSpPr>
        <p:spPr>
          <a:xfrm>
            <a:off x="451100" y="365125"/>
            <a:ext cx="10314300" cy="616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Title and Content">
  <p:cSld name="18_Title and Content">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g2ce702a424d_0_26"/>
          <p:cNvSpPr txBox="1"/>
          <p:nvPr>
            <p:ph idx="1" type="body"/>
          </p:nvPr>
        </p:nvSpPr>
        <p:spPr>
          <a:xfrm>
            <a:off x="838179" y="1825625"/>
            <a:ext cx="105153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1DCAD3"/>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rgbClr val="1DCAD3"/>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rgbClr val="1DCAD3"/>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rgbClr val="1DCAD3"/>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rgbClr val="1DCAD3"/>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37" name="Google Shape;37;g2ce702a424d_0_26"/>
          <p:cNvPicPr preferRelativeResize="0"/>
          <p:nvPr/>
        </p:nvPicPr>
        <p:blipFill rotWithShape="1">
          <a:blip r:embed="rId3">
            <a:alphaModFix/>
          </a:blip>
          <a:srcRect b="767" l="0" r="0" t="768"/>
          <a:stretch/>
        </p:blipFill>
        <p:spPr>
          <a:xfrm>
            <a:off x="-1" y="6629401"/>
            <a:ext cx="12191698" cy="228593"/>
          </a:xfrm>
          <a:prstGeom prst="rect">
            <a:avLst/>
          </a:prstGeom>
          <a:noFill/>
          <a:ln>
            <a:noFill/>
          </a:ln>
        </p:spPr>
      </p:pic>
      <p:pic>
        <p:nvPicPr>
          <p:cNvPr descr="A black and white text&#10;&#10;Description automatically generated" id="38" name="Google Shape;38;g2ce702a424d_0_26"/>
          <p:cNvPicPr preferRelativeResize="0"/>
          <p:nvPr/>
        </p:nvPicPr>
        <p:blipFill rotWithShape="1">
          <a:blip r:embed="rId4">
            <a:alphaModFix/>
          </a:blip>
          <a:srcRect b="0" l="55418" r="0" t="0"/>
          <a:stretch/>
        </p:blipFill>
        <p:spPr>
          <a:xfrm>
            <a:off x="10997176" y="191850"/>
            <a:ext cx="845125" cy="919750"/>
          </a:xfrm>
          <a:prstGeom prst="rect">
            <a:avLst/>
          </a:prstGeom>
          <a:noFill/>
          <a:ln>
            <a:noFill/>
          </a:ln>
        </p:spPr>
      </p:pic>
      <p:sp>
        <p:nvSpPr>
          <p:cNvPr id="39" name="Google Shape;39;g2ce702a424d_0_26"/>
          <p:cNvSpPr txBox="1"/>
          <p:nvPr>
            <p:ph type="title"/>
          </p:nvPr>
        </p:nvSpPr>
        <p:spPr>
          <a:xfrm>
            <a:off x="451100" y="365125"/>
            <a:ext cx="10314300" cy="616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and Content 1">
  <p:cSld name="14_Title and Content_1">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g2ce702a424d_0_31"/>
          <p:cNvSpPr txBox="1"/>
          <p:nvPr>
            <p:ph idx="1" type="body"/>
          </p:nvPr>
        </p:nvSpPr>
        <p:spPr>
          <a:xfrm>
            <a:off x="838179" y="1825625"/>
            <a:ext cx="105153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100"/>
              </a:spcBef>
              <a:spcAft>
                <a:spcPts val="0"/>
              </a:spcAft>
              <a:buClr>
                <a:srgbClr val="1DCAD3"/>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rgbClr val="1DCAD3"/>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rgbClr val="1DCAD3"/>
              </a:buClr>
              <a:buSzPts val="2000"/>
              <a:buFont typeface="Arial"/>
              <a:buChar char="•"/>
              <a:defRPr b="0" i="0" sz="2000" u="none" cap="none" strike="noStrike">
                <a:solidFill>
                  <a:schemeClr val="dk1"/>
                </a:solidFill>
                <a:latin typeface="Arial"/>
                <a:ea typeface="Arial"/>
                <a:cs typeface="Arial"/>
                <a:sym typeface="Arial"/>
              </a:defRPr>
            </a:lvl3pPr>
            <a:lvl4pPr indent="-349250" lvl="3" marL="1828800" marR="0" rtl="0" algn="l">
              <a:lnSpc>
                <a:spcPct val="90000"/>
              </a:lnSpc>
              <a:spcBef>
                <a:spcPts val="500"/>
              </a:spcBef>
              <a:spcAft>
                <a:spcPts val="0"/>
              </a:spcAft>
              <a:buClr>
                <a:srgbClr val="1DCAD3"/>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rtl="0" algn="l">
              <a:lnSpc>
                <a:spcPct val="90000"/>
              </a:lnSpc>
              <a:spcBef>
                <a:spcPts val="500"/>
              </a:spcBef>
              <a:spcAft>
                <a:spcPts val="0"/>
              </a:spcAft>
              <a:buClr>
                <a:srgbClr val="1DCAD3"/>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42" name="Google Shape;42;g2ce702a424d_0_31"/>
          <p:cNvSpPr txBox="1"/>
          <p:nvPr>
            <p:ph type="title"/>
          </p:nvPr>
        </p:nvSpPr>
        <p:spPr>
          <a:xfrm>
            <a:off x="451100" y="365125"/>
            <a:ext cx="10314300" cy="616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descr="A black and white text&#10;&#10;Description automatically generated" id="43" name="Google Shape;43;g2ce702a424d_0_31"/>
          <p:cNvPicPr preferRelativeResize="0"/>
          <p:nvPr/>
        </p:nvPicPr>
        <p:blipFill rotWithShape="1">
          <a:blip r:embed="rId3">
            <a:alphaModFix/>
          </a:blip>
          <a:srcRect b="0" l="55418" r="0" t="0"/>
          <a:stretch/>
        </p:blipFill>
        <p:spPr>
          <a:xfrm>
            <a:off x="10997176" y="191850"/>
            <a:ext cx="845125" cy="9197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Title and Content 1">
  <p:cSld name="20_Title and Content_1">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g2ce702a424d_0_35"/>
          <p:cNvSpPr txBox="1"/>
          <p:nvPr>
            <p:ph idx="1" type="body"/>
          </p:nvPr>
        </p:nvSpPr>
        <p:spPr>
          <a:xfrm>
            <a:off x="838179" y="1825625"/>
            <a:ext cx="48042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100"/>
              </a:spcBef>
              <a:spcAft>
                <a:spcPts val="0"/>
              </a:spcAft>
              <a:buClr>
                <a:srgbClr val="1DCAD3"/>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rgbClr val="1DCAD3"/>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rgbClr val="1DCAD3"/>
              </a:buClr>
              <a:buSzPts val="2000"/>
              <a:buFont typeface="Arial"/>
              <a:buChar char="•"/>
              <a:defRPr b="0" i="0" sz="2000" u="none" cap="none" strike="noStrike">
                <a:solidFill>
                  <a:schemeClr val="dk1"/>
                </a:solidFill>
                <a:latin typeface="Arial"/>
                <a:ea typeface="Arial"/>
                <a:cs typeface="Arial"/>
                <a:sym typeface="Arial"/>
              </a:defRPr>
            </a:lvl3pPr>
            <a:lvl4pPr indent="-349250" lvl="3" marL="1828800" marR="0" rtl="0" algn="l">
              <a:lnSpc>
                <a:spcPct val="90000"/>
              </a:lnSpc>
              <a:spcBef>
                <a:spcPts val="500"/>
              </a:spcBef>
              <a:spcAft>
                <a:spcPts val="0"/>
              </a:spcAft>
              <a:buClr>
                <a:srgbClr val="1DCAD3"/>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rtl="0" algn="l">
              <a:lnSpc>
                <a:spcPct val="90000"/>
              </a:lnSpc>
              <a:spcBef>
                <a:spcPts val="500"/>
              </a:spcBef>
              <a:spcAft>
                <a:spcPts val="0"/>
              </a:spcAft>
              <a:buClr>
                <a:srgbClr val="1DCAD3"/>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46" name="Google Shape;46;g2ce702a424d_0_35"/>
          <p:cNvSpPr txBox="1"/>
          <p:nvPr>
            <p:ph idx="2" type="body"/>
          </p:nvPr>
        </p:nvSpPr>
        <p:spPr>
          <a:xfrm>
            <a:off x="6502859" y="1825625"/>
            <a:ext cx="48042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100"/>
              </a:spcBef>
              <a:spcAft>
                <a:spcPts val="0"/>
              </a:spcAft>
              <a:buClr>
                <a:srgbClr val="1DCAD3"/>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rgbClr val="1DCAD3"/>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rgbClr val="1DCAD3"/>
              </a:buClr>
              <a:buSzPts val="2000"/>
              <a:buFont typeface="Arial"/>
              <a:buChar char="•"/>
              <a:defRPr b="0" i="0" sz="2000" u="none" cap="none" strike="noStrike">
                <a:solidFill>
                  <a:schemeClr val="dk1"/>
                </a:solidFill>
                <a:latin typeface="Arial"/>
                <a:ea typeface="Arial"/>
                <a:cs typeface="Arial"/>
                <a:sym typeface="Arial"/>
              </a:defRPr>
            </a:lvl3pPr>
            <a:lvl4pPr indent="-349250" lvl="3" marL="1828800" marR="0" rtl="0" algn="l">
              <a:lnSpc>
                <a:spcPct val="90000"/>
              </a:lnSpc>
              <a:spcBef>
                <a:spcPts val="500"/>
              </a:spcBef>
              <a:spcAft>
                <a:spcPts val="0"/>
              </a:spcAft>
              <a:buClr>
                <a:srgbClr val="1DCAD3"/>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rtl="0" algn="l">
              <a:lnSpc>
                <a:spcPct val="90000"/>
              </a:lnSpc>
              <a:spcBef>
                <a:spcPts val="500"/>
              </a:spcBef>
              <a:spcAft>
                <a:spcPts val="0"/>
              </a:spcAft>
              <a:buClr>
                <a:srgbClr val="1DCAD3"/>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47" name="Google Shape;47;g2ce702a424d_0_35"/>
          <p:cNvSpPr txBox="1"/>
          <p:nvPr>
            <p:ph type="title"/>
          </p:nvPr>
        </p:nvSpPr>
        <p:spPr>
          <a:xfrm>
            <a:off x="451100" y="365125"/>
            <a:ext cx="10314300" cy="616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descr="A black and white text&#10;&#10;Description automatically generated" id="48" name="Google Shape;48;g2ce702a424d_0_35"/>
          <p:cNvPicPr preferRelativeResize="0"/>
          <p:nvPr/>
        </p:nvPicPr>
        <p:blipFill rotWithShape="1">
          <a:blip r:embed="rId3">
            <a:alphaModFix/>
          </a:blip>
          <a:srcRect b="0" l="55418" r="0" t="0"/>
          <a:stretch/>
        </p:blipFill>
        <p:spPr>
          <a:xfrm>
            <a:off x="10997176" y="191850"/>
            <a:ext cx="845125" cy="9197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and Content 1">
  <p:cSld name="16_Title and Content_1">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Google Shape;50;g2ce702a424d_0_40"/>
          <p:cNvSpPr txBox="1"/>
          <p:nvPr>
            <p:ph idx="1" type="body"/>
          </p:nvPr>
        </p:nvSpPr>
        <p:spPr>
          <a:xfrm>
            <a:off x="838179" y="1825625"/>
            <a:ext cx="105153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100"/>
              </a:spcBef>
              <a:spcAft>
                <a:spcPts val="0"/>
              </a:spcAft>
              <a:buClr>
                <a:srgbClr val="1DCAD3"/>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rgbClr val="1DCAD3"/>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rgbClr val="1DCAD3"/>
              </a:buClr>
              <a:buSzPts val="2000"/>
              <a:buFont typeface="Arial"/>
              <a:buChar char="•"/>
              <a:defRPr b="0" i="0" sz="2000" u="none" cap="none" strike="noStrike">
                <a:solidFill>
                  <a:schemeClr val="dk1"/>
                </a:solidFill>
                <a:latin typeface="Arial"/>
                <a:ea typeface="Arial"/>
                <a:cs typeface="Arial"/>
                <a:sym typeface="Arial"/>
              </a:defRPr>
            </a:lvl3pPr>
            <a:lvl4pPr indent="-349250" lvl="3" marL="1828800" marR="0" rtl="0" algn="l">
              <a:lnSpc>
                <a:spcPct val="90000"/>
              </a:lnSpc>
              <a:spcBef>
                <a:spcPts val="500"/>
              </a:spcBef>
              <a:spcAft>
                <a:spcPts val="0"/>
              </a:spcAft>
              <a:buClr>
                <a:srgbClr val="1DCAD3"/>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rtl="0" algn="l">
              <a:lnSpc>
                <a:spcPct val="90000"/>
              </a:lnSpc>
              <a:spcBef>
                <a:spcPts val="500"/>
              </a:spcBef>
              <a:spcAft>
                <a:spcPts val="0"/>
              </a:spcAft>
              <a:buClr>
                <a:srgbClr val="1DCAD3"/>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51" name="Google Shape;51;g2ce702a424d_0_40"/>
          <p:cNvSpPr txBox="1"/>
          <p:nvPr>
            <p:ph type="title"/>
          </p:nvPr>
        </p:nvSpPr>
        <p:spPr>
          <a:xfrm>
            <a:off x="451100" y="365125"/>
            <a:ext cx="10314300" cy="616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descr="A black and white text&#10;&#10;Description automatically generated" id="52" name="Google Shape;52;g2ce702a424d_0_40"/>
          <p:cNvPicPr preferRelativeResize="0"/>
          <p:nvPr/>
        </p:nvPicPr>
        <p:blipFill rotWithShape="1">
          <a:blip r:embed="rId3">
            <a:alphaModFix/>
          </a:blip>
          <a:srcRect b="0" l="55418" r="0" t="0"/>
          <a:stretch/>
        </p:blipFill>
        <p:spPr>
          <a:xfrm>
            <a:off x="10997176" y="191850"/>
            <a:ext cx="845125" cy="9197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bestpractices.coreinfrastructure.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bestpractices.coreinfrastructure.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title"/>
          </p:nvPr>
        </p:nvSpPr>
        <p:spPr>
          <a:xfrm>
            <a:off x="5803400" y="701050"/>
            <a:ext cx="6047100" cy="285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400"/>
              <a:buFont typeface="Gill Sans"/>
              <a:buNone/>
            </a:pPr>
            <a:r>
              <a:rPr lang="en-US"/>
              <a:t>Annual Review for</a:t>
            </a:r>
            <a:endParaRPr/>
          </a:p>
          <a:p>
            <a:pPr indent="0" lvl="0" marL="0" rtl="0" algn="l">
              <a:spcBef>
                <a:spcPts val="0"/>
              </a:spcBef>
              <a:spcAft>
                <a:spcPts val="0"/>
              </a:spcAft>
              <a:buClr>
                <a:schemeClr val="lt1"/>
              </a:buClr>
              <a:buSzPts val="4400"/>
              <a:buFont typeface="Gill Sans"/>
              <a:buNone/>
            </a:pPr>
            <a:r>
              <a:rPr lang="en-US"/>
              <a:t>PROJECT NAME</a:t>
            </a:r>
            <a:endParaRPr/>
          </a:p>
          <a:p>
            <a:pPr indent="0" lvl="0" marL="0" rtl="0" algn="l">
              <a:spcBef>
                <a:spcPts val="0"/>
              </a:spcBef>
              <a:spcAft>
                <a:spcPts val="0"/>
              </a:spcAft>
              <a:buClr>
                <a:schemeClr val="lt1"/>
              </a:buClr>
              <a:buSzPts val="4400"/>
              <a:buFont typeface="Gill Sans"/>
              <a:buNone/>
            </a:pPr>
            <a:r>
              <a:t/>
            </a:r>
            <a:endParaRPr/>
          </a:p>
        </p:txBody>
      </p:sp>
      <p:sp>
        <p:nvSpPr>
          <p:cNvPr id="94" name="Google Shape;94;p1"/>
          <p:cNvSpPr txBox="1"/>
          <p:nvPr>
            <p:ph idx="1" type="subTitle"/>
          </p:nvPr>
        </p:nvSpPr>
        <p:spPr>
          <a:xfrm>
            <a:off x="5803400" y="3803925"/>
            <a:ext cx="60471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1487375" y="365125"/>
            <a:ext cx="9216900" cy="616200"/>
          </a:xfrm>
          <a:prstGeom prst="rect">
            <a:avLst/>
          </a:prstGeom>
          <a:noFill/>
          <a:ln>
            <a:noFill/>
          </a:ln>
        </p:spPr>
        <p:txBody>
          <a:bodyPr anchorCtr="0" anchor="ctr" bIns="122025" lIns="122025" spcFirstLastPara="1" rIns="122025" wrap="square" tIns="122025">
            <a:noAutofit/>
          </a:bodyPr>
          <a:lstStyle/>
          <a:p>
            <a:pPr indent="0" lvl="0" marL="0" rtl="0" algn="ctr">
              <a:lnSpc>
                <a:spcPct val="100000"/>
              </a:lnSpc>
              <a:spcBef>
                <a:spcPts val="0"/>
              </a:spcBef>
              <a:spcAft>
                <a:spcPts val="0"/>
              </a:spcAft>
              <a:buSzPts val="3700"/>
              <a:buNone/>
            </a:pPr>
            <a:r>
              <a:rPr lang="en-US"/>
              <a:t>Areas the project could use help on</a:t>
            </a:r>
            <a:endParaRPr/>
          </a:p>
        </p:txBody>
      </p:sp>
      <p:sp>
        <p:nvSpPr>
          <p:cNvPr id="158" name="Google Shape;158;p11"/>
          <p:cNvSpPr txBox="1"/>
          <p:nvPr>
            <p:ph idx="1" type="body"/>
          </p:nvPr>
        </p:nvSpPr>
        <p:spPr>
          <a:xfrm>
            <a:off x="838179" y="1825625"/>
            <a:ext cx="10515300" cy="4351200"/>
          </a:xfrm>
          <a:prstGeom prst="rect">
            <a:avLst/>
          </a:prstGeom>
          <a:noFill/>
          <a:ln>
            <a:noFill/>
          </a:ln>
        </p:spPr>
        <p:txBody>
          <a:bodyPr anchorCtr="0" anchor="t" bIns="122025" lIns="122025" spcFirstLastPara="1" rIns="122025" wrap="square" tIns="122025">
            <a:noAutofit/>
          </a:bodyPr>
          <a:lstStyle/>
          <a:p>
            <a:pPr indent="0" lvl="0" marL="0" rtl="0" algn="l">
              <a:lnSpc>
                <a:spcPct val="150000"/>
              </a:lnSpc>
              <a:spcBef>
                <a:spcPts val="0"/>
              </a:spcBef>
              <a:spcAft>
                <a:spcPts val="0"/>
              </a:spcAft>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type="title"/>
          </p:nvPr>
        </p:nvSpPr>
        <p:spPr>
          <a:xfrm>
            <a:off x="1487375" y="365125"/>
            <a:ext cx="9216900" cy="616200"/>
          </a:xfrm>
          <a:prstGeom prst="rect">
            <a:avLst/>
          </a:prstGeom>
          <a:noFill/>
          <a:ln>
            <a:noFill/>
          </a:ln>
        </p:spPr>
        <p:txBody>
          <a:bodyPr anchorCtr="0" anchor="ctr" bIns="122025" lIns="122025" spcFirstLastPara="1" rIns="122025" wrap="square" tIns="122025">
            <a:noAutofit/>
          </a:bodyPr>
          <a:lstStyle/>
          <a:p>
            <a:pPr indent="0" lvl="0" marL="0" rtl="0" algn="ctr">
              <a:lnSpc>
                <a:spcPct val="100000"/>
              </a:lnSpc>
              <a:spcBef>
                <a:spcPts val="0"/>
              </a:spcBef>
              <a:spcAft>
                <a:spcPts val="0"/>
              </a:spcAft>
              <a:buSzPts val="3700"/>
              <a:buNone/>
            </a:pPr>
            <a:r>
              <a:rPr lang="en-US"/>
              <a:t>Feedback on working with ASWF</a:t>
            </a:r>
            <a:endParaRPr/>
          </a:p>
        </p:txBody>
      </p:sp>
      <p:sp>
        <p:nvSpPr>
          <p:cNvPr id="165" name="Google Shape;165;p12"/>
          <p:cNvSpPr txBox="1"/>
          <p:nvPr>
            <p:ph idx="1" type="body"/>
          </p:nvPr>
        </p:nvSpPr>
        <p:spPr>
          <a:xfrm>
            <a:off x="838179" y="1825625"/>
            <a:ext cx="10515300" cy="4351200"/>
          </a:xfrm>
          <a:prstGeom prst="rect">
            <a:avLst/>
          </a:prstGeom>
          <a:noFill/>
          <a:ln>
            <a:noFill/>
          </a:ln>
        </p:spPr>
        <p:txBody>
          <a:bodyPr anchorCtr="0" anchor="t" bIns="122025" lIns="122025" spcFirstLastPara="1" rIns="122025" wrap="square" tIns="122025">
            <a:noAutofit/>
          </a:bodyPr>
          <a:lstStyle/>
          <a:p>
            <a:pPr indent="0" lvl="0" marL="0" rtl="0" algn="l">
              <a:lnSpc>
                <a:spcPct val="150000"/>
              </a:lnSpc>
              <a:spcBef>
                <a:spcPts val="0"/>
              </a:spcBef>
              <a:spcAft>
                <a:spcPts val="0"/>
              </a:spcAft>
              <a:buSzPts val="2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type="title"/>
          </p:nvPr>
        </p:nvSpPr>
        <p:spPr>
          <a:xfrm>
            <a:off x="838179" y="1315845"/>
            <a:ext cx="10515300" cy="4226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168FDF"/>
              </a:buClr>
              <a:buSzPts val="2800"/>
              <a:buFont typeface="Gill Sans"/>
              <a:buNone/>
            </a:pPr>
            <a:r>
              <a:rPr lang="en-US"/>
              <a:t>TAC Open Discussion</a:t>
            </a:r>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1487375" y="365125"/>
            <a:ext cx="9216900" cy="616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68FDF"/>
              </a:buClr>
              <a:buSzPts val="2800"/>
              <a:buFont typeface="Gill Sans"/>
              <a:buNone/>
            </a:pPr>
            <a:r>
              <a:rPr lang="en-US"/>
              <a:t>Instructions (REMOVE SLIDE IN FINAL)</a:t>
            </a:r>
            <a:endParaRPr/>
          </a:p>
        </p:txBody>
      </p:sp>
      <p:sp>
        <p:nvSpPr>
          <p:cNvPr id="100" name="Google Shape;100;p2"/>
          <p:cNvSpPr txBox="1"/>
          <p:nvPr>
            <p:ph idx="1" type="body"/>
          </p:nvPr>
        </p:nvSpPr>
        <p:spPr>
          <a:xfrm>
            <a:off x="838179" y="1825625"/>
            <a:ext cx="10515300" cy="4351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en-US" sz="1800"/>
              <a:t>Please use this deck in preparation for your project’s annual review. Depending upon your project’s stage, the review will have different points.</a:t>
            </a:r>
            <a:endParaRPr sz="1800"/>
          </a:p>
          <a:p>
            <a:pPr indent="0" lvl="0" marL="0" rtl="0" algn="l">
              <a:lnSpc>
                <a:spcPct val="100000"/>
              </a:lnSpc>
              <a:spcBef>
                <a:spcPts val="0"/>
              </a:spcBef>
              <a:spcAft>
                <a:spcPts val="0"/>
              </a:spcAft>
              <a:buSzPts val="2400"/>
              <a:buNone/>
            </a:pPr>
            <a:r>
              <a:t/>
            </a:r>
            <a:endParaRPr sz="1800"/>
          </a:p>
          <a:p>
            <a:pPr indent="0" lvl="0" marL="0" rtl="0" algn="l">
              <a:lnSpc>
                <a:spcPct val="100000"/>
              </a:lnSpc>
              <a:spcBef>
                <a:spcPts val="0"/>
              </a:spcBef>
              <a:spcAft>
                <a:spcPts val="0"/>
              </a:spcAft>
              <a:buSzPts val="2400"/>
              <a:buNone/>
            </a:pPr>
            <a:r>
              <a:rPr lang="en-US" sz="1800"/>
              <a:t>Sandbox project:</a:t>
            </a:r>
            <a:endParaRPr sz="1800"/>
          </a:p>
          <a:p>
            <a:pPr indent="-342900" lvl="0" marL="457200" rtl="0" algn="l">
              <a:lnSpc>
                <a:spcPct val="100000"/>
              </a:lnSpc>
              <a:spcBef>
                <a:spcPts val="0"/>
              </a:spcBef>
              <a:spcAft>
                <a:spcPts val="0"/>
              </a:spcAft>
              <a:buSzPts val="1800"/>
              <a:buChar char="-"/>
            </a:pPr>
            <a:r>
              <a:rPr lang="en-US" sz="1800"/>
              <a:t>Review of progress towards Incubation Stage</a:t>
            </a:r>
            <a:endParaRPr sz="1800"/>
          </a:p>
          <a:p>
            <a:pPr indent="0" lvl="0" marL="0" rtl="0" algn="l">
              <a:lnSpc>
                <a:spcPct val="100000"/>
              </a:lnSpc>
              <a:spcBef>
                <a:spcPts val="0"/>
              </a:spcBef>
              <a:spcAft>
                <a:spcPts val="0"/>
              </a:spcAft>
              <a:buSzPts val="2400"/>
              <a:buNone/>
            </a:pPr>
            <a:r>
              <a:rPr lang="en-US" sz="1800"/>
              <a:t>Incubation</a:t>
            </a:r>
            <a:r>
              <a:rPr lang="en-US" sz="1800"/>
              <a:t> project:</a:t>
            </a:r>
            <a:endParaRPr sz="1800"/>
          </a:p>
          <a:p>
            <a:pPr indent="-342900" lvl="0" marL="457200" rtl="0" algn="l">
              <a:lnSpc>
                <a:spcPct val="100000"/>
              </a:lnSpc>
              <a:spcBef>
                <a:spcPts val="0"/>
              </a:spcBef>
              <a:spcAft>
                <a:spcPts val="0"/>
              </a:spcAft>
              <a:buSzPts val="1800"/>
              <a:buChar char="-"/>
            </a:pPr>
            <a:r>
              <a:rPr lang="en-US" sz="1800"/>
              <a:t>Review of progress towards </a:t>
            </a:r>
            <a:r>
              <a:rPr lang="en-US" sz="1800"/>
              <a:t>Adopted</a:t>
            </a:r>
            <a:r>
              <a:rPr lang="en-US" sz="1800"/>
              <a:t> Stage</a:t>
            </a:r>
            <a:endParaRPr sz="1800"/>
          </a:p>
          <a:p>
            <a:pPr indent="0" lvl="0" marL="0" rtl="0" algn="l">
              <a:lnSpc>
                <a:spcPct val="100000"/>
              </a:lnSpc>
              <a:spcBef>
                <a:spcPts val="0"/>
              </a:spcBef>
              <a:spcAft>
                <a:spcPts val="0"/>
              </a:spcAft>
              <a:buSzPts val="2400"/>
              <a:buNone/>
            </a:pPr>
            <a:r>
              <a:rPr lang="en-US" sz="1800"/>
              <a:t>Adopted project:</a:t>
            </a:r>
            <a:endParaRPr sz="1800"/>
          </a:p>
          <a:p>
            <a:pPr indent="-342900" lvl="0" marL="457200" rtl="0" algn="l">
              <a:lnSpc>
                <a:spcPct val="100000"/>
              </a:lnSpc>
              <a:spcBef>
                <a:spcPts val="0"/>
              </a:spcBef>
              <a:spcAft>
                <a:spcPts val="0"/>
              </a:spcAft>
              <a:buSzPts val="1800"/>
              <a:buChar char="-"/>
            </a:pPr>
            <a:r>
              <a:rPr lang="en-US" sz="1800"/>
              <a:t>Review of project maintaining positive growth and adoption</a:t>
            </a:r>
            <a:endParaRPr sz="1800"/>
          </a:p>
          <a:p>
            <a:pPr indent="0" lvl="0" marL="0" rtl="0" algn="l">
              <a:lnSpc>
                <a:spcPct val="100000"/>
              </a:lnSpc>
              <a:spcBef>
                <a:spcPts val="0"/>
              </a:spcBef>
              <a:spcAft>
                <a:spcPts val="0"/>
              </a:spcAft>
              <a:buNone/>
            </a:pPr>
            <a:r>
              <a:rPr lang="en-US" sz="1800"/>
              <a:t>Working group:</a:t>
            </a:r>
            <a:endParaRPr sz="1800"/>
          </a:p>
          <a:p>
            <a:pPr indent="-342900" lvl="0" marL="457200" rtl="0" algn="l">
              <a:lnSpc>
                <a:spcPct val="100000"/>
              </a:lnSpc>
              <a:spcBef>
                <a:spcPts val="0"/>
              </a:spcBef>
              <a:spcAft>
                <a:spcPts val="0"/>
              </a:spcAft>
              <a:buSzPts val="1800"/>
              <a:buChar char="-"/>
            </a:pPr>
            <a:r>
              <a:rPr lang="en-US" sz="1800"/>
              <a:t>Status on deliverables and work left to be completed</a:t>
            </a:r>
            <a:endParaRPr sz="1800"/>
          </a:p>
          <a:p>
            <a:pPr indent="0" lvl="0" marL="0" rtl="0" algn="l">
              <a:lnSpc>
                <a:spcPct val="100000"/>
              </a:lnSpc>
              <a:spcBef>
                <a:spcPts val="0"/>
              </a:spcBef>
              <a:spcAft>
                <a:spcPts val="0"/>
              </a:spcAft>
              <a:buSzPts val="2400"/>
              <a:buNone/>
            </a:pPr>
            <a:r>
              <a:t/>
            </a:r>
            <a:endParaRPr sz="1800"/>
          </a:p>
          <a:p>
            <a:pPr indent="0" lvl="0" marL="0" rtl="0" algn="l">
              <a:lnSpc>
                <a:spcPct val="100000"/>
              </a:lnSpc>
              <a:spcBef>
                <a:spcPts val="0"/>
              </a:spcBef>
              <a:spcAft>
                <a:spcPts val="0"/>
              </a:spcAft>
              <a:buSzPts val="2400"/>
              <a:buNone/>
            </a:pPr>
            <a:r>
              <a:rPr lang="en-US" sz="1800"/>
              <a:t>Please use the appropriate section in this deck for building the review deck. Add additional slides for addressing specific review points.</a:t>
            </a:r>
            <a:endParaRPr sz="1800"/>
          </a:p>
          <a:p>
            <a:pPr indent="0" lvl="0" marL="0" rtl="0" algn="l">
              <a:lnSpc>
                <a:spcPct val="100000"/>
              </a:lnSpc>
              <a:spcBef>
                <a:spcPts val="0"/>
              </a:spcBef>
              <a:spcAft>
                <a:spcPts val="0"/>
              </a:spcAft>
              <a:buSzPts val="2400"/>
              <a:buNone/>
            </a:pPr>
            <a:r>
              <a:t/>
            </a:r>
            <a:endParaRPr sz="1800"/>
          </a:p>
          <a:p>
            <a:pPr indent="0" lvl="0" marL="0" rtl="0" algn="l">
              <a:lnSpc>
                <a:spcPct val="100000"/>
              </a:lnSpc>
              <a:spcBef>
                <a:spcPts val="0"/>
              </a:spcBef>
              <a:spcAft>
                <a:spcPts val="0"/>
              </a:spcAft>
              <a:buSzPts val="2400"/>
              <a:buNone/>
            </a:pPr>
            <a:r>
              <a:rPr lang="en-US" sz="1800"/>
              <a:t>Each project has 20 minutes for both their presentation and Q/A, so plan your presentation accordingly.</a:t>
            </a:r>
            <a:endParaRPr sz="1800"/>
          </a:p>
        </p:txBody>
      </p:sp>
    </p:spTree>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idx="2" type="body"/>
          </p:nvPr>
        </p:nvSpPr>
        <p:spPr>
          <a:xfrm>
            <a:off x="6502859" y="1825625"/>
            <a:ext cx="4804200" cy="4351200"/>
          </a:xfrm>
          <a:prstGeom prst="rect">
            <a:avLst/>
          </a:prstGeom>
          <a:noFill/>
          <a:ln>
            <a:noFill/>
          </a:ln>
        </p:spPr>
        <p:txBody>
          <a:bodyPr anchorCtr="0" anchor="t" bIns="122025" lIns="122025" spcFirstLastPara="1" rIns="122025" wrap="square" tIns="122025">
            <a:normAutofit fontScale="62500"/>
          </a:bodyPr>
          <a:lstStyle/>
          <a:p>
            <a:pPr indent="0" lvl="0" marL="0" rtl="0" algn="l">
              <a:lnSpc>
                <a:spcPct val="150000"/>
              </a:lnSpc>
              <a:spcBef>
                <a:spcPts val="0"/>
              </a:spcBef>
              <a:spcAft>
                <a:spcPts val="0"/>
              </a:spcAft>
              <a:buSzPct val="67857"/>
              <a:buNone/>
            </a:pPr>
            <a:r>
              <a:rPr b="1" lang="en-US"/>
              <a:t>Key Links:</a:t>
            </a:r>
            <a:endParaRPr b="1"/>
          </a:p>
          <a:p>
            <a:pPr indent="0" lvl="0" marL="0" rtl="0" algn="l">
              <a:lnSpc>
                <a:spcPct val="150000"/>
              </a:lnSpc>
              <a:spcBef>
                <a:spcPts val="0"/>
              </a:spcBef>
              <a:spcAft>
                <a:spcPts val="0"/>
              </a:spcAft>
              <a:buSzPct val="67857"/>
              <a:buNone/>
            </a:pPr>
            <a:r>
              <a:rPr b="1" lang="en-US"/>
              <a:t>Github:</a:t>
            </a:r>
            <a:r>
              <a:rPr lang="en-US"/>
              <a:t>	</a:t>
            </a:r>
            <a:r>
              <a:rPr i="1" lang="en-US"/>
              <a:t>URL</a:t>
            </a:r>
            <a:r>
              <a:rPr lang="en-US"/>
              <a:t>   </a:t>
            </a:r>
            <a:endParaRPr/>
          </a:p>
          <a:p>
            <a:pPr indent="0" lvl="0" marL="0" rtl="0" algn="l">
              <a:lnSpc>
                <a:spcPct val="150000"/>
              </a:lnSpc>
              <a:spcBef>
                <a:spcPts val="0"/>
              </a:spcBef>
              <a:spcAft>
                <a:spcPts val="0"/>
              </a:spcAft>
              <a:buSzPct val="67857"/>
              <a:buNone/>
            </a:pPr>
            <a:r>
              <a:rPr b="1" lang="en-US"/>
              <a:t>Website:</a:t>
            </a:r>
            <a:r>
              <a:rPr lang="en-US"/>
              <a:t> </a:t>
            </a:r>
            <a:r>
              <a:rPr i="1" lang="en-US"/>
              <a:t>URL</a:t>
            </a:r>
            <a:endParaRPr i="1"/>
          </a:p>
          <a:p>
            <a:pPr indent="0" lvl="0" marL="0" rtl="0" algn="l">
              <a:lnSpc>
                <a:spcPct val="150000"/>
              </a:lnSpc>
              <a:spcBef>
                <a:spcPts val="0"/>
              </a:spcBef>
              <a:spcAft>
                <a:spcPts val="0"/>
              </a:spcAft>
              <a:buSzPct val="67857"/>
              <a:buNone/>
            </a:pPr>
            <a:r>
              <a:rPr b="1" lang="en-US"/>
              <a:t>Artwork:</a:t>
            </a:r>
            <a:r>
              <a:rPr lang="en-US"/>
              <a:t> </a:t>
            </a:r>
            <a:r>
              <a:rPr i="1" lang="en-US"/>
              <a:t>URL</a:t>
            </a:r>
            <a:r>
              <a:rPr lang="en-US"/>
              <a:t>	</a:t>
            </a:r>
            <a:endParaRPr/>
          </a:p>
          <a:p>
            <a:pPr indent="0" lvl="0" marL="0" rtl="0" algn="l">
              <a:lnSpc>
                <a:spcPct val="150000"/>
              </a:lnSpc>
              <a:spcBef>
                <a:spcPts val="0"/>
              </a:spcBef>
              <a:spcAft>
                <a:spcPts val="0"/>
              </a:spcAft>
              <a:buSzPct val="67857"/>
              <a:buNone/>
            </a:pPr>
            <a:r>
              <a:rPr b="1" lang="en-US"/>
              <a:t>Mailing lists:</a:t>
            </a:r>
            <a:endParaRPr b="1"/>
          </a:p>
          <a:p>
            <a:pPr indent="-304006" lvl="0" marL="457200" rtl="0" algn="l">
              <a:lnSpc>
                <a:spcPct val="150000"/>
              </a:lnSpc>
              <a:spcBef>
                <a:spcPts val="0"/>
              </a:spcBef>
              <a:spcAft>
                <a:spcPts val="0"/>
              </a:spcAft>
              <a:buSzPct val="67857"/>
              <a:buChar char="●"/>
            </a:pPr>
            <a:r>
              <a:rPr lang="en-US"/>
              <a:t>mailing list name and link </a:t>
            </a:r>
            <a:endParaRPr/>
          </a:p>
          <a:p>
            <a:pPr indent="-304006" lvl="0" marL="457200" rtl="0" algn="l">
              <a:lnSpc>
                <a:spcPct val="150000"/>
              </a:lnSpc>
              <a:spcBef>
                <a:spcPts val="0"/>
              </a:spcBef>
              <a:spcAft>
                <a:spcPts val="0"/>
              </a:spcAft>
              <a:buSzPct val="67857"/>
              <a:buChar char="●"/>
            </a:pPr>
            <a:r>
              <a:rPr lang="en-US"/>
              <a:t>mailing list name and link </a:t>
            </a:r>
            <a:endParaRPr/>
          </a:p>
          <a:p>
            <a:pPr indent="-304006" lvl="0" marL="457200" rtl="0" algn="l">
              <a:lnSpc>
                <a:spcPct val="150000"/>
              </a:lnSpc>
              <a:spcBef>
                <a:spcPts val="0"/>
              </a:spcBef>
              <a:spcAft>
                <a:spcPts val="0"/>
              </a:spcAft>
              <a:buSzPct val="67857"/>
              <a:buChar char="●"/>
            </a:pPr>
            <a:r>
              <a:rPr lang="en-US"/>
              <a:t>mailing list name and link </a:t>
            </a:r>
            <a:endParaRPr/>
          </a:p>
          <a:p>
            <a:pPr indent="0" lvl="0" marL="0" rtl="0" algn="l">
              <a:lnSpc>
                <a:spcPct val="150000"/>
              </a:lnSpc>
              <a:spcBef>
                <a:spcPts val="0"/>
              </a:spcBef>
              <a:spcAft>
                <a:spcPts val="0"/>
              </a:spcAft>
              <a:buSzPct val="67857"/>
              <a:buNone/>
            </a:pPr>
            <a:r>
              <a:t/>
            </a:r>
            <a:endParaRPr/>
          </a:p>
          <a:p>
            <a:pPr indent="0" lvl="0" marL="0" rtl="0" algn="l">
              <a:lnSpc>
                <a:spcPct val="150000"/>
              </a:lnSpc>
              <a:spcBef>
                <a:spcPts val="0"/>
              </a:spcBef>
              <a:spcAft>
                <a:spcPts val="0"/>
              </a:spcAft>
              <a:buSzPct val="67857"/>
              <a:buNone/>
            </a:pPr>
            <a:r>
              <a:rPr b="1" lang="en-US"/>
              <a:t>OpenSSF Best Practice Badge URL:</a:t>
            </a:r>
            <a:r>
              <a:rPr lang="en-US"/>
              <a:t> </a:t>
            </a:r>
            <a:r>
              <a:rPr i="1" lang="en-US"/>
              <a:t>URL</a:t>
            </a:r>
            <a:endParaRPr i="1"/>
          </a:p>
        </p:txBody>
      </p:sp>
      <p:sp>
        <p:nvSpPr>
          <p:cNvPr id="106" name="Google Shape;106;p3"/>
          <p:cNvSpPr txBox="1"/>
          <p:nvPr>
            <p:ph idx="1" type="body"/>
          </p:nvPr>
        </p:nvSpPr>
        <p:spPr>
          <a:xfrm>
            <a:off x="838179" y="1825625"/>
            <a:ext cx="4804200" cy="4351200"/>
          </a:xfrm>
          <a:prstGeom prst="rect">
            <a:avLst/>
          </a:prstGeom>
          <a:noFill/>
          <a:ln>
            <a:noFill/>
          </a:ln>
        </p:spPr>
        <p:txBody>
          <a:bodyPr anchorCtr="0" anchor="t" bIns="122025" lIns="122025" spcFirstLastPara="1" rIns="122025" wrap="square" tIns="122025">
            <a:normAutofit fontScale="62500" lnSpcReduction="20000"/>
          </a:bodyPr>
          <a:lstStyle/>
          <a:p>
            <a:pPr indent="0" lvl="0" marL="0" rtl="0" algn="l">
              <a:lnSpc>
                <a:spcPct val="150000"/>
              </a:lnSpc>
              <a:spcBef>
                <a:spcPts val="0"/>
              </a:spcBef>
              <a:spcAft>
                <a:spcPts val="0"/>
              </a:spcAft>
              <a:buSzPct val="73359"/>
              <a:buNone/>
            </a:pPr>
            <a:r>
              <a:rPr b="1" lang="en-US"/>
              <a:t>Brief Description:</a:t>
            </a:r>
            <a:endParaRPr b="1"/>
          </a:p>
          <a:p>
            <a:pPr indent="0" lvl="0" marL="0" rtl="0" algn="l">
              <a:lnSpc>
                <a:spcPct val="150000"/>
              </a:lnSpc>
              <a:spcBef>
                <a:spcPts val="0"/>
              </a:spcBef>
              <a:spcAft>
                <a:spcPts val="0"/>
              </a:spcAft>
              <a:buSzPct val="73359"/>
              <a:buNone/>
            </a:pPr>
            <a:r>
              <a:rPr i="1" lang="en-US"/>
              <a:t>This is a description of the project, in no more than 3-4 sentences</a:t>
            </a:r>
            <a:endParaRPr i="1"/>
          </a:p>
          <a:p>
            <a:pPr indent="0" lvl="0" marL="0" rtl="0" algn="l">
              <a:lnSpc>
                <a:spcPct val="150000"/>
              </a:lnSpc>
              <a:spcBef>
                <a:spcPts val="0"/>
              </a:spcBef>
              <a:spcAft>
                <a:spcPts val="0"/>
              </a:spcAft>
              <a:buSzPct val="73359"/>
              <a:buNone/>
            </a:pPr>
            <a:r>
              <a:t/>
            </a:r>
            <a:endParaRPr/>
          </a:p>
          <a:p>
            <a:pPr indent="0" lvl="0" marL="0" rtl="0" algn="l">
              <a:lnSpc>
                <a:spcPct val="150000"/>
              </a:lnSpc>
              <a:spcBef>
                <a:spcPts val="0"/>
              </a:spcBef>
              <a:spcAft>
                <a:spcPts val="0"/>
              </a:spcAft>
              <a:buSzPct val="73359"/>
              <a:buNone/>
            </a:pPr>
            <a:r>
              <a:rPr b="1" lang="en-US"/>
              <a:t>TSC Chairperson: </a:t>
            </a:r>
            <a:endParaRPr b="1"/>
          </a:p>
          <a:p>
            <a:pPr indent="0" lvl="0" marL="0" rtl="0" algn="l">
              <a:lnSpc>
                <a:spcPct val="150000"/>
              </a:lnSpc>
              <a:spcBef>
                <a:spcPts val="0"/>
              </a:spcBef>
              <a:spcAft>
                <a:spcPts val="0"/>
              </a:spcAft>
              <a:buSzPct val="73359"/>
              <a:buNone/>
            </a:pPr>
            <a:r>
              <a:rPr i="1" lang="en-US"/>
              <a:t>Name and email</a:t>
            </a:r>
            <a:endParaRPr i="1"/>
          </a:p>
          <a:p>
            <a:pPr indent="0" lvl="0" marL="0" rtl="0" algn="l">
              <a:lnSpc>
                <a:spcPct val="150000"/>
              </a:lnSpc>
              <a:spcBef>
                <a:spcPts val="0"/>
              </a:spcBef>
              <a:spcAft>
                <a:spcPts val="0"/>
              </a:spcAft>
              <a:buSzPct val="73359"/>
              <a:buNone/>
            </a:pPr>
            <a:r>
              <a:t/>
            </a:r>
            <a:endParaRPr i="1"/>
          </a:p>
          <a:p>
            <a:pPr indent="0" lvl="0" marL="0" rtl="0" algn="l">
              <a:lnSpc>
                <a:spcPct val="150000"/>
              </a:lnSpc>
              <a:spcBef>
                <a:spcPts val="0"/>
              </a:spcBef>
              <a:spcAft>
                <a:spcPts val="0"/>
              </a:spcAft>
              <a:buSzPct val="73359"/>
              <a:buNone/>
            </a:pPr>
            <a:r>
              <a:rPr b="1" lang="en-US"/>
              <a:t>TSC Members and Affiliations:</a:t>
            </a:r>
            <a:endParaRPr b="1"/>
          </a:p>
          <a:p>
            <a:pPr indent="0" lvl="0" marL="0" rtl="0" algn="l">
              <a:lnSpc>
                <a:spcPct val="150000"/>
              </a:lnSpc>
              <a:spcBef>
                <a:spcPts val="0"/>
              </a:spcBef>
              <a:spcAft>
                <a:spcPts val="0"/>
              </a:spcAft>
              <a:buSzPct val="73359"/>
              <a:buNone/>
            </a:pPr>
            <a:r>
              <a:rPr i="1" lang="en-US"/>
              <a:t>list...</a:t>
            </a:r>
            <a:endParaRPr i="1"/>
          </a:p>
          <a:p>
            <a:pPr indent="0" lvl="0" marL="0" rtl="0" algn="l">
              <a:lnSpc>
                <a:spcPct val="150000"/>
              </a:lnSpc>
              <a:spcBef>
                <a:spcPts val="0"/>
              </a:spcBef>
              <a:spcAft>
                <a:spcPts val="0"/>
              </a:spcAft>
              <a:buSzPct val="73359"/>
              <a:buNone/>
            </a:pPr>
            <a:r>
              <a:t/>
            </a:r>
            <a:endParaRPr/>
          </a:p>
          <a:p>
            <a:pPr indent="0" lvl="0" marL="0" rtl="0" algn="l">
              <a:lnSpc>
                <a:spcPct val="150000"/>
              </a:lnSpc>
              <a:spcBef>
                <a:spcPts val="0"/>
              </a:spcBef>
              <a:spcAft>
                <a:spcPts val="0"/>
              </a:spcAft>
              <a:buSzPct val="73359"/>
              <a:buNone/>
            </a:pPr>
            <a:r>
              <a:rPr b="1" lang="en-US"/>
              <a:t>Contributed by:</a:t>
            </a:r>
            <a:r>
              <a:rPr lang="en-US"/>
              <a:t> </a:t>
            </a:r>
            <a:endParaRPr/>
          </a:p>
          <a:p>
            <a:pPr indent="0" lvl="0" marL="0" rtl="0" algn="l">
              <a:lnSpc>
                <a:spcPct val="150000"/>
              </a:lnSpc>
              <a:spcBef>
                <a:spcPts val="0"/>
              </a:spcBef>
              <a:spcAft>
                <a:spcPts val="0"/>
              </a:spcAft>
              <a:buSzPct val="73359"/>
              <a:buNone/>
            </a:pPr>
            <a:r>
              <a:rPr i="1" lang="en-US"/>
              <a:t>Contribution organization</a:t>
            </a:r>
            <a:endParaRPr i="1"/>
          </a:p>
        </p:txBody>
      </p:sp>
      <p:sp>
        <p:nvSpPr>
          <p:cNvPr id="107" name="Google Shape;107;p3"/>
          <p:cNvSpPr txBox="1"/>
          <p:nvPr>
            <p:ph type="title"/>
          </p:nvPr>
        </p:nvSpPr>
        <p:spPr>
          <a:xfrm>
            <a:off x="451100" y="365125"/>
            <a:ext cx="10314300" cy="616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68FDF"/>
              </a:buClr>
              <a:buSzPts val="3600"/>
              <a:buFont typeface="Gill Sans"/>
              <a:buNone/>
            </a:pPr>
            <a:r>
              <a:rPr lang="en-US"/>
              <a:t>&lt;your project name&gt;</a:t>
            </a:r>
            <a:endParaRPr/>
          </a:p>
        </p:txBody>
      </p:sp>
      <p:sp>
        <p:nvSpPr>
          <p:cNvPr id="108" name="Google Shape;108;p3"/>
          <p:cNvSpPr txBox="1"/>
          <p:nvPr/>
        </p:nvSpPr>
        <p:spPr>
          <a:xfrm>
            <a:off x="2873250" y="2735975"/>
            <a:ext cx="6445500" cy="446400"/>
          </a:xfrm>
          <a:prstGeom prst="rect">
            <a:avLst/>
          </a:prstGeom>
          <a:solidFill>
            <a:srgbClr val="FF0000"/>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Calibri"/>
                <a:ea typeface="Calibri"/>
                <a:cs typeface="Calibri"/>
                <a:sym typeface="Calibri"/>
              </a:rPr>
              <a:t>Update with your project’s information</a:t>
            </a:r>
            <a:endParaRPr b="1" i="0" sz="1900" u="none" cap="none" strike="noStrike">
              <a:solidFill>
                <a:srgbClr val="000000"/>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1487375" y="365125"/>
            <a:ext cx="9216900" cy="616200"/>
          </a:xfrm>
          <a:prstGeom prst="rect">
            <a:avLst/>
          </a:prstGeom>
          <a:noFill/>
          <a:ln>
            <a:noFill/>
          </a:ln>
        </p:spPr>
        <p:txBody>
          <a:bodyPr anchorCtr="0" anchor="ctr" bIns="122025" lIns="122025" spcFirstLastPara="1" rIns="122025" wrap="square" tIns="122025">
            <a:noAutofit/>
          </a:bodyPr>
          <a:lstStyle/>
          <a:p>
            <a:pPr indent="0" lvl="0" marL="0" rtl="0" algn="ctr">
              <a:spcBef>
                <a:spcPts val="0"/>
              </a:spcBef>
              <a:spcAft>
                <a:spcPts val="0"/>
              </a:spcAft>
              <a:buSzPts val="3700"/>
              <a:buNone/>
            </a:pPr>
            <a:r>
              <a:rPr lang="en-US"/>
              <a:t>Incubation Project review criteria</a:t>
            </a:r>
            <a:endParaRPr/>
          </a:p>
        </p:txBody>
      </p:sp>
      <p:sp>
        <p:nvSpPr>
          <p:cNvPr id="115" name="Google Shape;115;p4"/>
          <p:cNvSpPr txBox="1"/>
          <p:nvPr>
            <p:ph idx="1" type="body"/>
          </p:nvPr>
        </p:nvSpPr>
        <p:spPr>
          <a:xfrm>
            <a:off x="838179" y="1825625"/>
            <a:ext cx="10515300" cy="4351200"/>
          </a:xfrm>
          <a:prstGeom prst="rect">
            <a:avLst/>
          </a:prstGeom>
          <a:noFill/>
          <a:ln>
            <a:noFill/>
          </a:ln>
        </p:spPr>
        <p:txBody>
          <a:bodyPr anchorCtr="0" anchor="t" bIns="122025" lIns="122025" spcFirstLastPara="1" rIns="122025" wrap="square" tIns="122025">
            <a:noAutofit/>
          </a:bodyPr>
          <a:lstStyle/>
          <a:p>
            <a:pPr indent="0" lvl="0" marL="0" rtl="0" algn="l">
              <a:spcBef>
                <a:spcPts val="1100"/>
              </a:spcBef>
              <a:spcAft>
                <a:spcPts val="0"/>
              </a:spcAft>
              <a:buNone/>
            </a:pPr>
            <a:r>
              <a:rPr lang="en-US" sz="1700"/>
              <a:t>To be accepted at the Incubation stage, a project must meet the Sandbox requirements plus:</a:t>
            </a:r>
            <a:endParaRPr sz="1700"/>
          </a:p>
          <a:p>
            <a:pPr indent="-336550" lvl="0" marL="457200" rtl="0" algn="l">
              <a:spcBef>
                <a:spcPts val="1100"/>
              </a:spcBef>
              <a:spcAft>
                <a:spcPts val="0"/>
              </a:spcAft>
              <a:buSzPts val="1700"/>
              <a:buChar char="●"/>
            </a:pPr>
            <a:r>
              <a:rPr lang="en-US" sz="1700"/>
              <a:t>Have completed and approved the Technical Charter and agree to transfer any relevant trademarks to The Linux Foundation or its affiliate, LF Projects, LLC, and to assist in filing for any relevant unregistered ones. The ASWF maintains a template for projects to use.</a:t>
            </a:r>
            <a:endParaRPr sz="1700"/>
          </a:p>
          <a:p>
            <a:pPr indent="-336550" lvl="0" marL="457200" rtl="0" algn="l">
              <a:spcBef>
                <a:spcPts val="1100"/>
              </a:spcBef>
              <a:spcAft>
                <a:spcPts val="0"/>
              </a:spcAft>
              <a:buSzPts val="1700"/>
              <a:buChar char="●"/>
            </a:pPr>
            <a:r>
              <a:rPr lang="en-US" sz="1700"/>
              <a:t>Have defined its technical governance, including:</a:t>
            </a:r>
            <a:endParaRPr sz="1700"/>
          </a:p>
          <a:p>
            <a:pPr indent="-311150" lvl="1" marL="914400" rtl="0" algn="l">
              <a:spcBef>
                <a:spcPts val="500"/>
              </a:spcBef>
              <a:spcAft>
                <a:spcPts val="0"/>
              </a:spcAft>
              <a:buSzPts val="1300"/>
              <a:buChar char="○"/>
            </a:pPr>
            <a:r>
              <a:rPr lang="en-US" sz="1300"/>
              <a:t>A LICENSE file in every code repository, with the license chosen an OSI-approved license.</a:t>
            </a:r>
            <a:endParaRPr sz="1300"/>
          </a:p>
          <a:p>
            <a:pPr indent="-311150" lvl="1" marL="914400" rtl="0" algn="l">
              <a:spcBef>
                <a:spcPts val="500"/>
              </a:spcBef>
              <a:spcAft>
                <a:spcPts val="0"/>
              </a:spcAft>
              <a:buSzPts val="1300"/>
              <a:buChar char="○"/>
            </a:pPr>
            <a:r>
              <a:rPr lang="en-US" sz="1300"/>
              <a:t>A README file welcoming new community members to the project and explaining why the project is useful and how to get started.</a:t>
            </a:r>
            <a:endParaRPr sz="1300"/>
          </a:p>
          <a:p>
            <a:pPr indent="-311150" lvl="1" marL="914400" rtl="0" algn="l">
              <a:spcBef>
                <a:spcPts val="500"/>
              </a:spcBef>
              <a:spcAft>
                <a:spcPts val="0"/>
              </a:spcAft>
              <a:buSzPts val="1300"/>
              <a:buChar char="○"/>
            </a:pPr>
            <a:r>
              <a:rPr lang="en-US" sz="1300"/>
              <a:t>A CONTRIBUTING file explaining to other developers and your community of users how to contribute to the project. The file should explain what types of contributions are needed and how the process works.</a:t>
            </a:r>
            <a:endParaRPr sz="1300"/>
          </a:p>
          <a:p>
            <a:pPr indent="-311150" lvl="1" marL="914400" rtl="0" algn="l">
              <a:spcBef>
                <a:spcPts val="500"/>
              </a:spcBef>
              <a:spcAft>
                <a:spcPts val="0"/>
              </a:spcAft>
              <a:buSzPts val="1300"/>
              <a:buChar char="○"/>
            </a:pPr>
            <a:r>
              <a:rPr lang="en-US" sz="1300"/>
              <a:t>A CODEOWNERS or COMMITTERS file to define individuals or teams that are responsible for code in a repository; document current project owners and current and emeritus committers.</a:t>
            </a:r>
            <a:endParaRPr sz="1300"/>
          </a:p>
          <a:p>
            <a:pPr indent="-311150" lvl="1" marL="914400" rtl="0" algn="l">
              <a:spcBef>
                <a:spcPts val="500"/>
              </a:spcBef>
              <a:spcAft>
                <a:spcPts val="0"/>
              </a:spcAft>
              <a:buSzPts val="1300"/>
              <a:buChar char="○"/>
            </a:pPr>
            <a:r>
              <a:rPr lang="en-US" sz="1300"/>
              <a:t>A CODE_OF_CONDUCT file that sets the ground rules for participants’ behavior associated and helps to facilitate a friendly, welcoming environment. By default, projects should leverage the Linux Foundation Code of Conduct unless an alternate Code of Conduct was previously approved.</a:t>
            </a:r>
            <a:endParaRPr sz="1300"/>
          </a:p>
          <a:p>
            <a:pPr indent="-311150" lvl="1" marL="914400" rtl="0" algn="l">
              <a:spcBef>
                <a:spcPts val="500"/>
              </a:spcBef>
              <a:spcAft>
                <a:spcPts val="0"/>
              </a:spcAft>
              <a:buSzPts val="1300"/>
              <a:buChar char="○"/>
            </a:pPr>
            <a:r>
              <a:rPr lang="en-US" sz="1300"/>
              <a:t>A RELEASE file that provides documentation on the release methodology, cadence, criteria, etc.</a:t>
            </a:r>
            <a:endParaRPr sz="1300"/>
          </a:p>
          <a:p>
            <a:pPr indent="-311150" lvl="1" marL="914400" rtl="0" algn="l">
              <a:spcBef>
                <a:spcPts val="500"/>
              </a:spcBef>
              <a:spcAft>
                <a:spcPts val="0"/>
              </a:spcAft>
              <a:buSzPts val="1300"/>
              <a:buChar char="○"/>
            </a:pPr>
            <a:r>
              <a:rPr lang="en-US" sz="1300"/>
              <a:t>A GOVERNANCE file that documents the project’s technical governance.</a:t>
            </a:r>
            <a:endParaRPr sz="1300"/>
          </a:p>
          <a:p>
            <a:pPr indent="-311150" lvl="1" marL="914400" rtl="0" algn="l">
              <a:spcBef>
                <a:spcPts val="500"/>
              </a:spcBef>
              <a:spcAft>
                <a:spcPts val="0"/>
              </a:spcAft>
              <a:buSzPts val="1300"/>
              <a:buChar char="○"/>
            </a:pPr>
            <a:r>
              <a:rPr lang="en-US" sz="1300"/>
              <a:t>A SUPPORT file to let users and developers know about ways to get help with your project.</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1487375" y="365125"/>
            <a:ext cx="9216900" cy="616200"/>
          </a:xfrm>
          <a:prstGeom prst="rect">
            <a:avLst/>
          </a:prstGeom>
          <a:noFill/>
          <a:ln>
            <a:noFill/>
          </a:ln>
        </p:spPr>
        <p:txBody>
          <a:bodyPr anchorCtr="0" anchor="ctr" bIns="122025" lIns="122025" spcFirstLastPara="1" rIns="122025" wrap="square" tIns="122025">
            <a:noAutofit/>
          </a:bodyPr>
          <a:lstStyle/>
          <a:p>
            <a:pPr indent="0" lvl="0" marL="0" rtl="0" algn="ctr">
              <a:spcBef>
                <a:spcPts val="0"/>
              </a:spcBef>
              <a:spcAft>
                <a:spcPts val="0"/>
              </a:spcAft>
              <a:buSzPts val="3700"/>
              <a:buNone/>
            </a:pPr>
            <a:r>
              <a:rPr lang="en-US"/>
              <a:t>Incubation Project review criteria ( cont. )</a:t>
            </a:r>
            <a:endParaRPr/>
          </a:p>
        </p:txBody>
      </p:sp>
      <p:sp>
        <p:nvSpPr>
          <p:cNvPr id="122" name="Google Shape;122;p5"/>
          <p:cNvSpPr txBox="1"/>
          <p:nvPr>
            <p:ph idx="1" type="body"/>
          </p:nvPr>
        </p:nvSpPr>
        <p:spPr>
          <a:xfrm>
            <a:off x="838179" y="1825625"/>
            <a:ext cx="10515300" cy="4351200"/>
          </a:xfrm>
          <a:prstGeom prst="rect">
            <a:avLst/>
          </a:prstGeom>
          <a:noFill/>
          <a:ln>
            <a:noFill/>
          </a:ln>
        </p:spPr>
        <p:txBody>
          <a:bodyPr anchorCtr="0" anchor="t" bIns="122025" lIns="122025" spcFirstLastPara="1" rIns="122025" wrap="square" tIns="122025">
            <a:noAutofit/>
          </a:bodyPr>
          <a:lstStyle/>
          <a:p>
            <a:pPr indent="-336550" lvl="0" marL="457200" rtl="0" algn="l">
              <a:spcBef>
                <a:spcPts val="1100"/>
              </a:spcBef>
              <a:spcAft>
                <a:spcPts val="0"/>
              </a:spcAft>
              <a:buSzPts val="1700"/>
              <a:buChar char="●"/>
            </a:pPr>
            <a:r>
              <a:rPr lang="en-US" sz="1700"/>
              <a:t>Have achieved and maintained an </a:t>
            </a:r>
            <a:r>
              <a:rPr lang="en-US" sz="1700" u="sng">
                <a:solidFill>
                  <a:schemeClr val="hlink"/>
                </a:solidFill>
                <a:hlinkClick r:id="rId3"/>
              </a:rPr>
              <a:t>OpenSSF Best Practices Badge</a:t>
            </a:r>
            <a:r>
              <a:rPr lang="en-US" sz="1700"/>
              <a:t> at the passing level.</a:t>
            </a:r>
            <a:endParaRPr sz="1700"/>
          </a:p>
          <a:p>
            <a:pPr indent="-336550" lvl="0" marL="457200" rtl="0" algn="l">
              <a:spcBef>
                <a:spcPts val="1100"/>
              </a:spcBef>
              <a:spcAft>
                <a:spcPts val="0"/>
              </a:spcAft>
              <a:buSzPts val="1700"/>
              <a:buChar char="●"/>
            </a:pPr>
            <a:r>
              <a:rPr lang="en-US" sz="1700"/>
              <a:t>Have had a successful license scan with any critical issues remedied.</a:t>
            </a:r>
            <a:endParaRPr sz="1700"/>
          </a:p>
          <a:p>
            <a:pPr indent="-336550" lvl="0" marL="457200" rtl="0" algn="l">
              <a:spcBef>
                <a:spcPts val="1100"/>
              </a:spcBef>
              <a:spcAft>
                <a:spcPts val="0"/>
              </a:spcAft>
              <a:buSzPts val="1700"/>
              <a:buChar char="●"/>
            </a:pPr>
            <a:r>
              <a:rPr lang="en-US" sz="1700"/>
              <a:t>Have a defined project mission and scope</a:t>
            </a:r>
            <a:endParaRPr sz="1700"/>
          </a:p>
          <a:p>
            <a:pPr indent="-336550" lvl="0" marL="457200" rtl="0" algn="l">
              <a:spcBef>
                <a:spcPts val="1100"/>
              </a:spcBef>
              <a:spcAft>
                <a:spcPts val="0"/>
              </a:spcAft>
              <a:buSzPts val="1700"/>
              <a:buChar char="●"/>
            </a:pPr>
            <a:r>
              <a:rPr lang="en-US" sz="1700"/>
              <a:t>An overview of the project’s architecture and features defined.</a:t>
            </a:r>
            <a:endParaRPr sz="1700"/>
          </a:p>
          <a:p>
            <a:pPr indent="-336550" lvl="0" marL="457200" rtl="0" algn="l">
              <a:spcBef>
                <a:spcPts val="1100"/>
              </a:spcBef>
              <a:spcAft>
                <a:spcPts val="0"/>
              </a:spcAft>
              <a:buSzPts val="1700"/>
              <a:buChar char="●"/>
            </a:pPr>
            <a:r>
              <a:rPr lang="en-US" sz="1700"/>
              <a:t>A project roadmap defined, which should address the following questions.</a:t>
            </a:r>
            <a:endParaRPr sz="1700"/>
          </a:p>
          <a:p>
            <a:pPr indent="-311150" lvl="1" marL="914400" rtl="0" algn="l">
              <a:spcBef>
                <a:spcPts val="500"/>
              </a:spcBef>
              <a:spcAft>
                <a:spcPts val="0"/>
              </a:spcAft>
              <a:buSzPts val="1300"/>
              <a:buChar char="●"/>
            </a:pPr>
            <a:r>
              <a:rPr lang="en-US" sz="1300"/>
              <a:t>What use cases are possible now?</a:t>
            </a:r>
            <a:endParaRPr sz="1300"/>
          </a:p>
          <a:p>
            <a:pPr indent="-311150" lvl="1" marL="914400" rtl="0" algn="l">
              <a:spcBef>
                <a:spcPts val="500"/>
              </a:spcBef>
              <a:spcAft>
                <a:spcPts val="0"/>
              </a:spcAft>
              <a:buSzPts val="1300"/>
              <a:buChar char="●"/>
            </a:pPr>
            <a:r>
              <a:rPr lang="en-US" sz="1300"/>
              <a:t>What does the next year look like in terms of additional features and use cases covered?</a:t>
            </a:r>
            <a:endParaRPr sz="1300"/>
          </a:p>
          <a:p>
            <a:pPr indent="-336550" lvl="0" marL="457200" rtl="0" algn="l">
              <a:spcBef>
                <a:spcPts val="1100"/>
              </a:spcBef>
              <a:spcAft>
                <a:spcPts val="0"/>
              </a:spcAft>
              <a:buSzPts val="1700"/>
              <a:buChar char="●"/>
            </a:pPr>
            <a:r>
              <a:rPr lang="en-US" sz="1700"/>
              <a:t>Community and contributor growth assessment</a:t>
            </a:r>
            <a:endParaRPr sz="1700"/>
          </a:p>
          <a:p>
            <a:pPr indent="-311150" lvl="1" marL="914400" rtl="0" algn="l">
              <a:spcBef>
                <a:spcPts val="500"/>
              </a:spcBef>
              <a:spcAft>
                <a:spcPts val="0"/>
              </a:spcAft>
              <a:buSzPts val="1300"/>
              <a:buChar char="●"/>
            </a:pPr>
            <a:r>
              <a:rPr lang="en-US" sz="1300"/>
              <a:t>The current number of contributors and committers, and the number of different organizations contributing to the project.</a:t>
            </a:r>
            <a:endParaRPr sz="1300"/>
          </a:p>
          <a:p>
            <a:pPr indent="-311150" lvl="1" marL="914400" rtl="0" algn="l">
              <a:spcBef>
                <a:spcPts val="500"/>
              </a:spcBef>
              <a:spcAft>
                <a:spcPts val="0"/>
              </a:spcAft>
              <a:buSzPts val="1300"/>
              <a:buChar char="●"/>
            </a:pPr>
            <a:r>
              <a:rPr lang="en-US" sz="1300"/>
              <a:t>Demonstrate a sustained flow of commits / merged contributions</a:t>
            </a:r>
            <a:endParaRPr sz="1300"/>
          </a:p>
          <a:p>
            <a:pPr indent="-311150" lvl="1" marL="914400" rtl="0" algn="l">
              <a:spcBef>
                <a:spcPts val="500"/>
              </a:spcBef>
              <a:spcAft>
                <a:spcPts val="0"/>
              </a:spcAft>
              <a:buSzPts val="1300"/>
              <a:buChar char="●"/>
            </a:pPr>
            <a:r>
              <a:rPr lang="en-US" sz="1300"/>
              <a:t>A credible plan for developing a thriving user community, in particular expanding the number of committers and contributors?</a:t>
            </a:r>
            <a:endParaRPr sz="1300"/>
          </a:p>
          <a:p>
            <a:pPr indent="-311150" lvl="1" marL="914400" rtl="0" algn="l">
              <a:spcBef>
                <a:spcPts val="500"/>
              </a:spcBef>
              <a:spcAft>
                <a:spcPts val="0"/>
              </a:spcAft>
              <a:buSzPts val="1300"/>
              <a:buChar char="●"/>
            </a:pPr>
            <a:r>
              <a:rPr lang="en-US" sz="1300"/>
              <a:t>Outline of the plan for the project to complete the requirements for Adopted Stage</a:t>
            </a:r>
            <a:endParaRPr sz="1300"/>
          </a:p>
          <a:p>
            <a:pPr indent="-336550" lvl="0" marL="457200" rtl="0" algn="l">
              <a:spcBef>
                <a:spcPts val="1100"/>
              </a:spcBef>
              <a:spcAft>
                <a:spcPts val="0"/>
              </a:spcAft>
              <a:buSzPts val="1700"/>
              <a:buChar char="●"/>
            </a:pPr>
            <a:r>
              <a:rPr lang="en-US" sz="1700"/>
              <a:t>Obtain an affirmative vote of the TAC.</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1487375" y="365125"/>
            <a:ext cx="9216900" cy="616200"/>
          </a:xfrm>
          <a:prstGeom prst="rect">
            <a:avLst/>
          </a:prstGeom>
          <a:noFill/>
          <a:ln>
            <a:noFill/>
          </a:ln>
        </p:spPr>
        <p:txBody>
          <a:bodyPr anchorCtr="0" anchor="ctr" bIns="122025" lIns="122025" spcFirstLastPara="1" rIns="122025" wrap="square" tIns="122025">
            <a:noAutofit/>
          </a:bodyPr>
          <a:lstStyle/>
          <a:p>
            <a:pPr indent="0" lvl="0" marL="0" rtl="0" algn="ctr">
              <a:lnSpc>
                <a:spcPct val="100000"/>
              </a:lnSpc>
              <a:spcBef>
                <a:spcPts val="0"/>
              </a:spcBef>
              <a:spcAft>
                <a:spcPts val="0"/>
              </a:spcAft>
              <a:buSzPts val="3700"/>
              <a:buNone/>
            </a:pPr>
            <a:r>
              <a:rPr lang="en-US"/>
              <a:t>Adopted</a:t>
            </a:r>
            <a:r>
              <a:rPr lang="en-US"/>
              <a:t> Project review criteria</a:t>
            </a:r>
            <a:endParaRPr/>
          </a:p>
        </p:txBody>
      </p:sp>
      <p:sp>
        <p:nvSpPr>
          <p:cNvPr id="129" name="Google Shape;129;p6"/>
          <p:cNvSpPr txBox="1"/>
          <p:nvPr>
            <p:ph idx="1" type="body"/>
          </p:nvPr>
        </p:nvSpPr>
        <p:spPr>
          <a:xfrm>
            <a:off x="838179" y="1825625"/>
            <a:ext cx="10515300" cy="4351200"/>
          </a:xfrm>
          <a:prstGeom prst="rect">
            <a:avLst/>
          </a:prstGeom>
          <a:noFill/>
          <a:ln>
            <a:noFill/>
          </a:ln>
        </p:spPr>
        <p:txBody>
          <a:bodyPr anchorCtr="0" anchor="t" bIns="122025" lIns="122025" spcFirstLastPara="1" rIns="122025" wrap="square" tIns="122025">
            <a:noAutofit/>
          </a:bodyPr>
          <a:lstStyle/>
          <a:p>
            <a:pPr indent="0" lvl="0" marL="0" rtl="0" algn="l">
              <a:spcBef>
                <a:spcPts val="1100"/>
              </a:spcBef>
              <a:spcAft>
                <a:spcPts val="0"/>
              </a:spcAft>
              <a:buNone/>
            </a:pPr>
            <a:r>
              <a:rPr lang="en-US" sz="2000"/>
              <a:t>To be considered for the Adopted stage, a project must meet the Incubation stage requirements plus:</a:t>
            </a:r>
            <a:endParaRPr sz="2000"/>
          </a:p>
          <a:p>
            <a:pPr indent="-355600" lvl="0" marL="457200" rtl="0" algn="l">
              <a:spcBef>
                <a:spcPts val="1100"/>
              </a:spcBef>
              <a:spcAft>
                <a:spcPts val="0"/>
              </a:spcAft>
              <a:buSzPts val="2000"/>
              <a:buChar char="●"/>
            </a:pPr>
            <a:r>
              <a:rPr lang="en-US" sz="2000"/>
              <a:t>Demonstrate a substantial ongoing flow of commits and merged contributions, authored by a healthy number of diverse contributors*.</a:t>
            </a:r>
            <a:endParaRPr sz="2000"/>
          </a:p>
          <a:p>
            <a:pPr indent="-355600" lvl="0" marL="457200" rtl="0" algn="l">
              <a:spcBef>
                <a:spcPts val="1100"/>
              </a:spcBef>
              <a:spcAft>
                <a:spcPts val="0"/>
              </a:spcAft>
              <a:buSzPts val="2000"/>
              <a:buChar char="●"/>
            </a:pPr>
            <a:r>
              <a:rPr lang="en-US" sz="2000"/>
              <a:t>Demonstrable roadmap progress.</a:t>
            </a:r>
            <a:endParaRPr sz="2000"/>
          </a:p>
          <a:p>
            <a:pPr indent="-355600" lvl="0" marL="457200" rtl="0" algn="l">
              <a:spcBef>
                <a:spcPts val="1100"/>
              </a:spcBef>
              <a:spcAft>
                <a:spcPts val="0"/>
              </a:spcAft>
              <a:buSzPts val="2000"/>
              <a:buChar char="●"/>
            </a:pPr>
            <a:r>
              <a:rPr lang="en-US" sz="2000"/>
              <a:t>A healthy number of public adopters that are identified within the project ( using an ADOPTERS file or showcased on the project’s website ).</a:t>
            </a:r>
            <a:endParaRPr sz="2000"/>
          </a:p>
          <a:p>
            <a:pPr indent="-355600" lvl="0" marL="457200" rtl="0" algn="l">
              <a:spcBef>
                <a:spcPts val="1100"/>
              </a:spcBef>
              <a:spcAft>
                <a:spcPts val="0"/>
              </a:spcAft>
              <a:buSzPts val="2000"/>
              <a:buChar char="●"/>
            </a:pPr>
            <a:r>
              <a:rPr lang="en-US" sz="2000"/>
              <a:t>Have achieved and maintained an </a:t>
            </a:r>
            <a:r>
              <a:rPr lang="en-US" sz="2000" u="sng">
                <a:solidFill>
                  <a:schemeClr val="hlink"/>
                </a:solidFill>
                <a:hlinkClick r:id="rId3"/>
              </a:rPr>
              <a:t>OpenSSF Best Practices Gold Level Badge</a:t>
            </a:r>
            <a:endParaRPr sz="2000"/>
          </a:p>
          <a:p>
            <a:pPr indent="-355600" lvl="0" marL="457200" rtl="0" algn="l">
              <a:spcBef>
                <a:spcPts val="1100"/>
              </a:spcBef>
              <a:spcAft>
                <a:spcPts val="0"/>
              </a:spcAft>
              <a:buSzPts val="2000"/>
              <a:buChar char="●"/>
            </a:pPr>
            <a:r>
              <a:rPr lang="en-US" sz="2000"/>
              <a:t>Have a technical lead appointed for voting representation of the project to the TAC.</a:t>
            </a:r>
            <a:endParaRPr sz="2000"/>
          </a:p>
          <a:p>
            <a:pPr indent="-355600" lvl="0" marL="457200" rtl="0" algn="l">
              <a:spcBef>
                <a:spcPts val="1100"/>
              </a:spcBef>
              <a:spcAft>
                <a:spcPts val="0"/>
              </a:spcAft>
              <a:buSzPts val="2000"/>
              <a:buChar char="●"/>
            </a:pPr>
            <a:r>
              <a:rPr lang="en-US" sz="2000"/>
              <a:t>Be deemed by the TAC to add value to the mission of ASWF.</a:t>
            </a:r>
            <a:endParaRPr sz="2000"/>
          </a:p>
          <a:p>
            <a:pPr indent="-355600" lvl="0" marL="457200" rtl="0" algn="l">
              <a:spcBef>
                <a:spcPts val="1100"/>
              </a:spcBef>
              <a:spcAft>
                <a:spcPts val="0"/>
              </a:spcAft>
              <a:buSzPts val="2000"/>
              <a:buChar char="●"/>
            </a:pPr>
            <a:r>
              <a:rPr lang="en-US" sz="2000"/>
              <a:t>Obtain both a 2/3 supermajority vote of the TAC and an affirmative majority vote of the Governing Board</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1487375" y="365125"/>
            <a:ext cx="9216900" cy="616200"/>
          </a:xfrm>
          <a:prstGeom prst="rect">
            <a:avLst/>
          </a:prstGeom>
          <a:noFill/>
          <a:ln>
            <a:noFill/>
          </a:ln>
        </p:spPr>
        <p:txBody>
          <a:bodyPr anchorCtr="0" anchor="ctr" bIns="122025" lIns="122025" spcFirstLastPara="1" rIns="122025" wrap="square" tIns="122025">
            <a:noAutofit/>
          </a:bodyPr>
          <a:lstStyle/>
          <a:p>
            <a:pPr indent="0" lvl="0" marL="0" rtl="0" algn="ctr">
              <a:spcBef>
                <a:spcPts val="0"/>
              </a:spcBef>
              <a:spcAft>
                <a:spcPts val="0"/>
              </a:spcAft>
              <a:buSzPts val="3700"/>
              <a:buNone/>
            </a:pPr>
            <a:r>
              <a:rPr lang="en-US"/>
              <a:t>Contributions</a:t>
            </a:r>
            <a:endParaRPr/>
          </a:p>
        </p:txBody>
      </p:sp>
      <p:pic>
        <p:nvPicPr>
          <p:cNvPr id="136" name="Google Shape;136;p8"/>
          <p:cNvPicPr preferRelativeResize="0"/>
          <p:nvPr/>
        </p:nvPicPr>
        <p:blipFill rotWithShape="1">
          <a:blip r:embed="rId3">
            <a:alphaModFix/>
          </a:blip>
          <a:srcRect b="0" l="0" r="0" t="0"/>
          <a:stretch/>
        </p:blipFill>
        <p:spPr>
          <a:xfrm>
            <a:off x="1631192" y="1230950"/>
            <a:ext cx="8929617" cy="4818276"/>
          </a:xfrm>
          <a:prstGeom prst="rect">
            <a:avLst/>
          </a:prstGeom>
          <a:noFill/>
          <a:ln>
            <a:noFill/>
          </a:ln>
        </p:spPr>
      </p:pic>
      <p:sp>
        <p:nvSpPr>
          <p:cNvPr id="137" name="Google Shape;137;p8"/>
          <p:cNvSpPr txBox="1"/>
          <p:nvPr/>
        </p:nvSpPr>
        <p:spPr>
          <a:xfrm>
            <a:off x="3854250" y="2935675"/>
            <a:ext cx="4483500" cy="477000"/>
          </a:xfrm>
          <a:prstGeom prst="rect">
            <a:avLst/>
          </a:prstGeom>
          <a:solidFill>
            <a:srgbClr val="FF0000"/>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FFFFFF"/>
                </a:solidFill>
                <a:latin typeface="Gill Sans"/>
                <a:ea typeface="Gill Sans"/>
                <a:cs typeface="Gill Sans"/>
                <a:sym typeface="Gill Sans"/>
              </a:rPr>
              <a:t>UPDATE FROM LFX INSIGHTS</a:t>
            </a:r>
            <a:endParaRPr b="1" i="0" sz="1900" u="none" cap="none" strike="noStrike">
              <a:solidFill>
                <a:srgbClr val="FFFFFF"/>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type="title"/>
          </p:nvPr>
        </p:nvSpPr>
        <p:spPr>
          <a:xfrm>
            <a:off x="1487375" y="365125"/>
            <a:ext cx="9216900" cy="616200"/>
          </a:xfrm>
          <a:prstGeom prst="rect">
            <a:avLst/>
          </a:prstGeom>
          <a:noFill/>
          <a:ln>
            <a:noFill/>
          </a:ln>
        </p:spPr>
        <p:txBody>
          <a:bodyPr anchorCtr="0" anchor="ctr" bIns="122025" lIns="122025" spcFirstLastPara="1" rIns="122025" wrap="square" tIns="122025">
            <a:normAutofit fontScale="90000"/>
          </a:bodyPr>
          <a:lstStyle/>
          <a:p>
            <a:pPr indent="0" lvl="0" marL="0" rtl="0" algn="ctr">
              <a:lnSpc>
                <a:spcPct val="100000"/>
              </a:lnSpc>
              <a:spcBef>
                <a:spcPts val="0"/>
              </a:spcBef>
              <a:spcAft>
                <a:spcPts val="0"/>
              </a:spcAft>
              <a:buSzPct val="114197"/>
              <a:buNone/>
            </a:pPr>
            <a:r>
              <a:rPr lang="en-US"/>
              <a:t>Organizations contributing and/or using in production</a:t>
            </a:r>
            <a:endParaRPr/>
          </a:p>
        </p:txBody>
      </p:sp>
      <p:sp>
        <p:nvSpPr>
          <p:cNvPr id="144" name="Google Shape;144;p9"/>
          <p:cNvSpPr txBox="1"/>
          <p:nvPr>
            <p:ph idx="1" type="body"/>
          </p:nvPr>
        </p:nvSpPr>
        <p:spPr>
          <a:xfrm>
            <a:off x="415600" y="1536633"/>
            <a:ext cx="11360700" cy="4555200"/>
          </a:xfrm>
          <a:prstGeom prst="rect">
            <a:avLst/>
          </a:prstGeom>
          <a:solidFill>
            <a:srgbClr val="FF0000"/>
          </a:solidFill>
          <a:ln>
            <a:noFill/>
          </a:ln>
        </p:spPr>
        <p:txBody>
          <a:bodyPr anchorCtr="0" anchor="ctr" bIns="122025" lIns="122025" spcFirstLastPara="1" rIns="122025" wrap="square" tIns="122025">
            <a:noAutofit/>
          </a:bodyPr>
          <a:lstStyle/>
          <a:p>
            <a:pPr indent="0" lvl="0" marL="0" rtl="0" algn="ctr">
              <a:lnSpc>
                <a:spcPct val="150000"/>
              </a:lnSpc>
              <a:spcBef>
                <a:spcPts val="0"/>
              </a:spcBef>
              <a:spcAft>
                <a:spcPts val="0"/>
              </a:spcAft>
              <a:buSzPts val="2400"/>
              <a:buNone/>
            </a:pPr>
            <a:r>
              <a:rPr b="1" lang="en-US">
                <a:solidFill>
                  <a:srgbClr val="FFFFFF"/>
                </a:solidFill>
              </a:rPr>
              <a:t>Provide list of organizations, with logos if available</a:t>
            </a:r>
            <a:endParaRPr b="1">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1487375" y="365125"/>
            <a:ext cx="9216900" cy="616200"/>
          </a:xfrm>
          <a:prstGeom prst="rect">
            <a:avLst/>
          </a:prstGeom>
          <a:noFill/>
          <a:ln>
            <a:noFill/>
          </a:ln>
        </p:spPr>
        <p:txBody>
          <a:bodyPr anchorCtr="0" anchor="ctr" bIns="122025" lIns="122025" spcFirstLastPara="1" rIns="122025" wrap="square" tIns="122025">
            <a:noAutofit/>
          </a:bodyPr>
          <a:lstStyle/>
          <a:p>
            <a:pPr indent="0" lvl="0" marL="0" rtl="0" algn="ctr">
              <a:lnSpc>
                <a:spcPct val="100000"/>
              </a:lnSpc>
              <a:spcBef>
                <a:spcPts val="0"/>
              </a:spcBef>
              <a:spcAft>
                <a:spcPts val="0"/>
              </a:spcAft>
              <a:buSzPts val="3700"/>
              <a:buNone/>
            </a:pPr>
            <a:r>
              <a:rPr lang="en-US"/>
              <a:t>Key Achievements in the past year</a:t>
            </a:r>
            <a:endParaRPr/>
          </a:p>
        </p:txBody>
      </p:sp>
      <p:sp>
        <p:nvSpPr>
          <p:cNvPr id="151" name="Google Shape;151;p10"/>
          <p:cNvSpPr txBox="1"/>
          <p:nvPr>
            <p:ph idx="1" type="body"/>
          </p:nvPr>
        </p:nvSpPr>
        <p:spPr>
          <a:xfrm>
            <a:off x="838179" y="1825625"/>
            <a:ext cx="10515300" cy="4351200"/>
          </a:xfrm>
          <a:prstGeom prst="rect">
            <a:avLst/>
          </a:prstGeom>
          <a:noFill/>
          <a:ln>
            <a:noFill/>
          </a:ln>
        </p:spPr>
        <p:txBody>
          <a:bodyPr anchorCtr="0" anchor="t" bIns="122025" lIns="122025" spcFirstLastPara="1" rIns="122025" wrap="square" tIns="122025">
            <a:noAutofit/>
          </a:bodyPr>
          <a:lstStyle/>
          <a:p>
            <a:pPr indent="0" lvl="0" marL="0" rtl="0" algn="l">
              <a:lnSpc>
                <a:spcPct val="150000"/>
              </a:lnSpc>
              <a:spcBef>
                <a:spcPts val="0"/>
              </a:spcBef>
              <a:spcAft>
                <a:spcPts val="0"/>
              </a:spcAft>
              <a:buSzPts val="2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SWF 2023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