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70F0C-80E4-9F49-84A0-83D2B3C494FD}" v="9" dt="2020-06-28T18:42:18.809"/>
    <p1510:client id="{70BBEABA-FE4E-42D9-8722-7B67E509E143}" v="14" dt="2020-06-28T18:20:27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Patterson" userId="S::erin.patterson@acadiau.ca::afee8b22-fd43-4a4e-8d1b-2b5ba521aeb6" providerId="AD" clId="Web-{F0241887-86EF-4C75-B144-B6B87491C5A9}"/>
    <pc:docChg chg="modSld">
      <pc:chgData name="Erin Patterson" userId="S::erin.patterson@acadiau.ca::afee8b22-fd43-4a4e-8d1b-2b5ba521aeb6" providerId="AD" clId="Web-{F0241887-86EF-4C75-B144-B6B87491C5A9}" dt="2020-03-10T17:22:05.893" v="1" actId="20577"/>
      <pc:docMkLst>
        <pc:docMk/>
      </pc:docMkLst>
      <pc:sldChg chg="modSp">
        <pc:chgData name="Erin Patterson" userId="S::erin.patterson@acadiau.ca::afee8b22-fd43-4a4e-8d1b-2b5ba521aeb6" providerId="AD" clId="Web-{F0241887-86EF-4C75-B144-B6B87491C5A9}" dt="2020-03-10T17:22:05.893" v="0" actId="20577"/>
        <pc:sldMkLst>
          <pc:docMk/>
          <pc:sldMk cId="2016977033" sldId="258"/>
        </pc:sldMkLst>
        <pc:spChg chg="mod">
          <ac:chgData name="Erin Patterson" userId="S::erin.patterson@acadiau.ca::afee8b22-fd43-4a4e-8d1b-2b5ba521aeb6" providerId="AD" clId="Web-{F0241887-86EF-4C75-B144-B6B87491C5A9}" dt="2020-03-10T17:22:05.893" v="0" actId="20577"/>
          <ac:spMkLst>
            <pc:docMk/>
            <pc:sldMk cId="2016977033" sldId="258"/>
            <ac:spMk id="3" creationId="{78E3CEE8-50A8-48C1-ACBB-5F008C7F8374}"/>
          </ac:spMkLst>
        </pc:spChg>
      </pc:sldChg>
    </pc:docChg>
  </pc:docChgLst>
  <pc:docChgLst>
    <pc:chgData name="Mike Beazley" userId="S::mike.beazley@acadiau.ca::f298938e-9c64-4604-bc43-4b4315aacf53" providerId="AD" clId="Web-{3BA74A2B-F166-B885-C91E-A0F8A51BF90F}"/>
    <pc:docChg chg="addSld modSld">
      <pc:chgData name="Mike Beazley" userId="S::mike.beazley@acadiau.ca::f298938e-9c64-4604-bc43-4b4315aacf53" providerId="AD" clId="Web-{3BA74A2B-F166-B885-C91E-A0F8A51BF90F}" dt="2020-03-10T18:09:08.061" v="313" actId="20577"/>
      <pc:docMkLst>
        <pc:docMk/>
      </pc:docMkLst>
      <pc:sldChg chg="modSp">
        <pc:chgData name="Mike Beazley" userId="S::mike.beazley@acadiau.ca::f298938e-9c64-4604-bc43-4b4315aacf53" providerId="AD" clId="Web-{3BA74A2B-F166-B885-C91E-A0F8A51BF90F}" dt="2020-03-10T16:51:59.908" v="0" actId="20577"/>
        <pc:sldMkLst>
          <pc:docMk/>
          <pc:sldMk cId="177997812" sldId="257"/>
        </pc:sldMkLst>
        <pc:spChg chg="mod">
          <ac:chgData name="Mike Beazley" userId="S::mike.beazley@acadiau.ca::f298938e-9c64-4604-bc43-4b4315aacf53" providerId="AD" clId="Web-{3BA74A2B-F166-B885-C91E-A0F8A51BF90F}" dt="2020-03-10T16:51:59.908" v="0" actId="20577"/>
          <ac:spMkLst>
            <pc:docMk/>
            <pc:sldMk cId="177997812" sldId="257"/>
            <ac:spMk id="2" creationId="{21CF2E24-C6F6-4D71-BC66-4088C09FF9B1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6:53:41.033" v="6" actId="20577"/>
        <pc:sldMkLst>
          <pc:docMk/>
          <pc:sldMk cId="2016977033" sldId="258"/>
        </pc:sldMkLst>
        <pc:spChg chg="mod">
          <ac:chgData name="Mike Beazley" userId="S::mike.beazley@acadiau.ca::f298938e-9c64-4604-bc43-4b4315aacf53" providerId="AD" clId="Web-{3BA74A2B-F166-B885-C91E-A0F8A51BF90F}" dt="2020-03-10T16:53:41.033" v="6" actId="20577"/>
          <ac:spMkLst>
            <pc:docMk/>
            <pc:sldMk cId="2016977033" sldId="258"/>
            <ac:spMk id="3" creationId="{78E3CEE8-50A8-48C1-ACBB-5F008C7F8374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02:24.175" v="36" actId="20577"/>
        <pc:sldMkLst>
          <pc:docMk/>
          <pc:sldMk cId="3014345868" sldId="259"/>
        </pc:sldMkLst>
        <pc:spChg chg="mod">
          <ac:chgData name="Mike Beazley" userId="S::mike.beazley@acadiau.ca::f298938e-9c64-4604-bc43-4b4315aacf53" providerId="AD" clId="Web-{3BA74A2B-F166-B885-C91E-A0F8A51BF90F}" dt="2020-03-10T17:02:24.175" v="36" actId="20577"/>
          <ac:spMkLst>
            <pc:docMk/>
            <pc:sldMk cId="3014345868" sldId="259"/>
            <ac:spMk id="3" creationId="{78E3CEE8-50A8-48C1-ACBB-5F008C7F8374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6:56:40.721" v="25" actId="20577"/>
        <pc:sldMkLst>
          <pc:docMk/>
          <pc:sldMk cId="3311109625" sldId="260"/>
        </pc:sldMkLst>
        <pc:spChg chg="mod">
          <ac:chgData name="Mike Beazley" userId="S::mike.beazley@acadiau.ca::f298938e-9c64-4604-bc43-4b4315aacf53" providerId="AD" clId="Web-{3BA74A2B-F166-B885-C91E-A0F8A51BF90F}" dt="2020-03-10T16:56:40.721" v="25" actId="20577"/>
          <ac:spMkLst>
            <pc:docMk/>
            <pc:sldMk cId="3311109625" sldId="260"/>
            <ac:spMk id="3" creationId="{78E3CEE8-50A8-48C1-ACBB-5F008C7F8374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01:59.362" v="32" actId="20577"/>
        <pc:sldMkLst>
          <pc:docMk/>
          <pc:sldMk cId="303072463" sldId="261"/>
        </pc:sldMkLst>
        <pc:spChg chg="mod">
          <ac:chgData name="Mike Beazley" userId="S::mike.beazley@acadiau.ca::f298938e-9c64-4604-bc43-4b4315aacf53" providerId="AD" clId="Web-{3BA74A2B-F166-B885-C91E-A0F8A51BF90F}" dt="2020-03-10T17:01:59.362" v="32" actId="20577"/>
          <ac:spMkLst>
            <pc:docMk/>
            <pc:sldMk cId="303072463" sldId="261"/>
            <ac:spMk id="3" creationId="{78E3CEE8-50A8-48C1-ACBB-5F008C7F8374}"/>
          </ac:spMkLst>
        </pc:spChg>
      </pc:sldChg>
      <pc:sldChg chg="modSp new">
        <pc:chgData name="Mike Beazley" userId="S::mike.beazley@acadiau.ca::f298938e-9c64-4604-bc43-4b4315aacf53" providerId="AD" clId="Web-{3BA74A2B-F166-B885-C91E-A0F8A51BF90F}" dt="2020-03-10T17:29:33.992" v="88" actId="20577"/>
        <pc:sldMkLst>
          <pc:docMk/>
          <pc:sldMk cId="2973981257" sldId="262"/>
        </pc:sldMkLst>
        <pc:spChg chg="mod">
          <ac:chgData name="Mike Beazley" userId="S::mike.beazley@acadiau.ca::f298938e-9c64-4604-bc43-4b4315aacf53" providerId="AD" clId="Web-{3BA74A2B-F166-B885-C91E-A0F8A51BF90F}" dt="2020-03-10T17:13:04.395" v="67" actId="20577"/>
          <ac:spMkLst>
            <pc:docMk/>
            <pc:sldMk cId="2973981257" sldId="262"/>
            <ac:spMk id="2" creationId="{4862B940-B65F-499A-BDB2-7CEE218F2EB0}"/>
          </ac:spMkLst>
        </pc:spChg>
        <pc:spChg chg="mod">
          <ac:chgData name="Mike Beazley" userId="S::mike.beazley@acadiau.ca::f298938e-9c64-4604-bc43-4b4315aacf53" providerId="AD" clId="Web-{3BA74A2B-F166-B885-C91E-A0F8A51BF90F}" dt="2020-03-10T17:29:33.992" v="88" actId="20577"/>
          <ac:spMkLst>
            <pc:docMk/>
            <pc:sldMk cId="2973981257" sldId="262"/>
            <ac:spMk id="3" creationId="{B814EB5F-6B12-46D5-AB88-68EE395561BD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30:41.383" v="104" actId="20577"/>
        <pc:sldMkLst>
          <pc:docMk/>
          <pc:sldMk cId="1772888907" sldId="263"/>
        </pc:sldMkLst>
        <pc:spChg chg="mod">
          <ac:chgData name="Mike Beazley" userId="S::mike.beazley@acadiau.ca::f298938e-9c64-4604-bc43-4b4315aacf53" providerId="AD" clId="Web-{3BA74A2B-F166-B885-C91E-A0F8A51BF90F}" dt="2020-03-10T17:30:41.383" v="104" actId="20577"/>
          <ac:spMkLst>
            <pc:docMk/>
            <pc:sldMk cId="1772888907" sldId="263"/>
            <ac:spMk id="3" creationId="{B814EB5F-6B12-46D5-AB88-68EE395561BD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32:36.758" v="121" actId="20577"/>
        <pc:sldMkLst>
          <pc:docMk/>
          <pc:sldMk cId="2526027321" sldId="264"/>
        </pc:sldMkLst>
        <pc:spChg chg="mod">
          <ac:chgData name="Mike Beazley" userId="S::mike.beazley@acadiau.ca::f298938e-9c64-4604-bc43-4b4315aacf53" providerId="AD" clId="Web-{3BA74A2B-F166-B885-C91E-A0F8A51BF90F}" dt="2020-03-10T17:32:36.758" v="121" actId="20577"/>
          <ac:spMkLst>
            <pc:docMk/>
            <pc:sldMk cId="2526027321" sldId="264"/>
            <ac:spMk id="3" creationId="{B814EB5F-6B12-46D5-AB88-68EE395561BD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34:37.071" v="134" actId="20577"/>
        <pc:sldMkLst>
          <pc:docMk/>
          <pc:sldMk cId="2990628831" sldId="265"/>
        </pc:sldMkLst>
        <pc:spChg chg="mod">
          <ac:chgData name="Mike Beazley" userId="S::mike.beazley@acadiau.ca::f298938e-9c64-4604-bc43-4b4315aacf53" providerId="AD" clId="Web-{3BA74A2B-F166-B885-C91E-A0F8A51BF90F}" dt="2020-03-10T17:34:37.071" v="134" actId="20577"/>
          <ac:spMkLst>
            <pc:docMk/>
            <pc:sldMk cId="2990628831" sldId="265"/>
            <ac:spMk id="3" creationId="{B814EB5F-6B12-46D5-AB88-68EE395561BD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53:29.253" v="152" actId="20577"/>
        <pc:sldMkLst>
          <pc:docMk/>
          <pc:sldMk cId="1597698044" sldId="266"/>
        </pc:sldMkLst>
        <pc:spChg chg="mod">
          <ac:chgData name="Mike Beazley" userId="S::mike.beazley@acadiau.ca::f298938e-9c64-4604-bc43-4b4315aacf53" providerId="AD" clId="Web-{3BA74A2B-F166-B885-C91E-A0F8A51BF90F}" dt="2020-03-10T17:53:29.253" v="152" actId="20577"/>
          <ac:spMkLst>
            <pc:docMk/>
            <pc:sldMk cId="1597698044" sldId="266"/>
            <ac:spMk id="3" creationId="{B814EB5F-6B12-46D5-AB88-68EE395561BD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54:32.347" v="170" actId="20577"/>
        <pc:sldMkLst>
          <pc:docMk/>
          <pc:sldMk cId="2844941589" sldId="267"/>
        </pc:sldMkLst>
        <pc:spChg chg="mod">
          <ac:chgData name="Mike Beazley" userId="S::mike.beazley@acadiau.ca::f298938e-9c64-4604-bc43-4b4315aacf53" providerId="AD" clId="Web-{3BA74A2B-F166-B885-C91E-A0F8A51BF90F}" dt="2020-03-10T17:54:32.347" v="170" actId="20577"/>
          <ac:spMkLst>
            <pc:docMk/>
            <pc:sldMk cId="2844941589" sldId="267"/>
            <ac:spMk id="3" creationId="{B814EB5F-6B12-46D5-AB88-68EE395561BD}"/>
          </ac:spMkLst>
        </pc:spChg>
      </pc:sldChg>
      <pc:sldChg chg="modSp new">
        <pc:chgData name="Mike Beazley" userId="S::mike.beazley@acadiau.ca::f298938e-9c64-4604-bc43-4b4315aacf53" providerId="AD" clId="Web-{3BA74A2B-F166-B885-C91E-A0F8A51BF90F}" dt="2020-03-10T17:57:26.942" v="209" actId="20577"/>
        <pc:sldMkLst>
          <pc:docMk/>
          <pc:sldMk cId="1181197547" sldId="268"/>
        </pc:sldMkLst>
        <pc:spChg chg="mod">
          <ac:chgData name="Mike Beazley" userId="S::mike.beazley@acadiau.ca::f298938e-9c64-4604-bc43-4b4315aacf53" providerId="AD" clId="Web-{3BA74A2B-F166-B885-C91E-A0F8A51BF90F}" dt="2020-03-10T17:55:51.629" v="197" actId="20577"/>
          <ac:spMkLst>
            <pc:docMk/>
            <pc:sldMk cId="1181197547" sldId="268"/>
            <ac:spMk id="2" creationId="{89B7967E-9489-47A0-8974-08251F7546E2}"/>
          </ac:spMkLst>
        </pc:spChg>
        <pc:spChg chg="mod">
          <ac:chgData name="Mike Beazley" userId="S::mike.beazley@acadiau.ca::f298938e-9c64-4604-bc43-4b4315aacf53" providerId="AD" clId="Web-{3BA74A2B-F166-B885-C91E-A0F8A51BF90F}" dt="2020-03-10T17:57:26.942" v="209" actId="20577"/>
          <ac:spMkLst>
            <pc:docMk/>
            <pc:sldMk cId="1181197547" sldId="268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58:03.677" v="219" actId="20577"/>
        <pc:sldMkLst>
          <pc:docMk/>
          <pc:sldMk cId="780947246" sldId="269"/>
        </pc:sldMkLst>
        <pc:spChg chg="mod">
          <ac:chgData name="Mike Beazley" userId="S::mike.beazley@acadiau.ca::f298938e-9c64-4604-bc43-4b4315aacf53" providerId="AD" clId="Web-{3BA74A2B-F166-B885-C91E-A0F8A51BF90F}" dt="2020-03-10T17:58:03.677" v="219" actId="20577"/>
          <ac:spMkLst>
            <pc:docMk/>
            <pc:sldMk cId="780947246" sldId="269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7:58:58.146" v="229" actId="20577"/>
        <pc:sldMkLst>
          <pc:docMk/>
          <pc:sldMk cId="177758255" sldId="270"/>
        </pc:sldMkLst>
        <pc:spChg chg="mod">
          <ac:chgData name="Mike Beazley" userId="S::mike.beazley@acadiau.ca::f298938e-9c64-4604-bc43-4b4315aacf53" providerId="AD" clId="Web-{3BA74A2B-F166-B885-C91E-A0F8A51BF90F}" dt="2020-03-10T17:58:58.146" v="229" actId="20577"/>
          <ac:spMkLst>
            <pc:docMk/>
            <pc:sldMk cId="177758255" sldId="270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0:03.349" v="239" actId="20577"/>
        <pc:sldMkLst>
          <pc:docMk/>
          <pc:sldMk cId="4031139853" sldId="271"/>
        </pc:sldMkLst>
        <pc:spChg chg="mod">
          <ac:chgData name="Mike Beazley" userId="S::mike.beazley@acadiau.ca::f298938e-9c64-4604-bc43-4b4315aacf53" providerId="AD" clId="Web-{3BA74A2B-F166-B885-C91E-A0F8A51BF90F}" dt="2020-03-10T18:00:03.349" v="239" actId="20577"/>
          <ac:spMkLst>
            <pc:docMk/>
            <pc:sldMk cId="4031139853" sldId="271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1:03.006" v="249" actId="20577"/>
        <pc:sldMkLst>
          <pc:docMk/>
          <pc:sldMk cId="1579392817" sldId="272"/>
        </pc:sldMkLst>
        <pc:spChg chg="mod">
          <ac:chgData name="Mike Beazley" userId="S::mike.beazley@acadiau.ca::f298938e-9c64-4604-bc43-4b4315aacf53" providerId="AD" clId="Web-{3BA74A2B-F166-B885-C91E-A0F8A51BF90F}" dt="2020-03-10T18:01:03.006" v="249" actId="20577"/>
          <ac:spMkLst>
            <pc:docMk/>
            <pc:sldMk cId="1579392817" sldId="272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5:55.748" v="269" actId="20577"/>
        <pc:sldMkLst>
          <pc:docMk/>
          <pc:sldMk cId="2156871679" sldId="273"/>
        </pc:sldMkLst>
        <pc:spChg chg="mod">
          <ac:chgData name="Mike Beazley" userId="S::mike.beazley@acadiau.ca::f298938e-9c64-4604-bc43-4b4315aacf53" providerId="AD" clId="Web-{3BA74A2B-F166-B885-C91E-A0F8A51BF90F}" dt="2020-03-10T18:05:55.748" v="269" actId="20577"/>
          <ac:spMkLst>
            <pc:docMk/>
            <pc:sldMk cId="2156871679" sldId="273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6:55.061" v="280" actId="20577"/>
        <pc:sldMkLst>
          <pc:docMk/>
          <pc:sldMk cId="391555322" sldId="274"/>
        </pc:sldMkLst>
        <pc:spChg chg="mod">
          <ac:chgData name="Mike Beazley" userId="S::mike.beazley@acadiau.ca::f298938e-9c64-4604-bc43-4b4315aacf53" providerId="AD" clId="Web-{3BA74A2B-F166-B885-C91E-A0F8A51BF90F}" dt="2020-03-10T18:06:55.061" v="280" actId="20577"/>
          <ac:spMkLst>
            <pc:docMk/>
            <pc:sldMk cId="391555322" sldId="274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7:37.592" v="292" actId="20577"/>
        <pc:sldMkLst>
          <pc:docMk/>
          <pc:sldMk cId="2810775674" sldId="275"/>
        </pc:sldMkLst>
        <pc:spChg chg="mod">
          <ac:chgData name="Mike Beazley" userId="S::mike.beazley@acadiau.ca::f298938e-9c64-4604-bc43-4b4315aacf53" providerId="AD" clId="Web-{3BA74A2B-F166-B885-C91E-A0F8A51BF90F}" dt="2020-03-10T18:07:37.592" v="292" actId="20577"/>
          <ac:spMkLst>
            <pc:docMk/>
            <pc:sldMk cId="2810775674" sldId="275"/>
            <ac:spMk id="3" creationId="{F6AD2A9D-AD3B-4FBE-8D70-30B8D64B2772}"/>
          </ac:spMkLst>
        </pc:spChg>
      </pc:sldChg>
      <pc:sldChg chg="modSp add replId">
        <pc:chgData name="Mike Beazley" userId="S::mike.beazley@acadiau.ca::f298938e-9c64-4604-bc43-4b4315aacf53" providerId="AD" clId="Web-{3BA74A2B-F166-B885-C91E-A0F8A51BF90F}" dt="2020-03-10T18:08:46.905" v="312" actId="20577"/>
        <pc:sldMkLst>
          <pc:docMk/>
          <pc:sldMk cId="4112258641" sldId="276"/>
        </pc:sldMkLst>
        <pc:spChg chg="mod">
          <ac:chgData name="Mike Beazley" userId="S::mike.beazley@acadiau.ca::f298938e-9c64-4604-bc43-4b4315aacf53" providerId="AD" clId="Web-{3BA74A2B-F166-B885-C91E-A0F8A51BF90F}" dt="2020-03-10T18:08:46.905" v="312" actId="20577"/>
          <ac:spMkLst>
            <pc:docMk/>
            <pc:sldMk cId="4112258641" sldId="276"/>
            <ac:spMk id="3" creationId="{F6AD2A9D-AD3B-4FBE-8D70-30B8D64B2772}"/>
          </ac:spMkLst>
        </pc:spChg>
      </pc:sldChg>
    </pc:docChg>
  </pc:docChgLst>
  <pc:docChgLst>
    <pc:chgData name="Mike Beazley" userId="S::mike.beazley@acadiau.ca::f298938e-9c64-4604-bc43-4b4315aacf53" providerId="AD" clId="Web-{70BBEABA-FE4E-42D9-8722-7B67E509E143}"/>
    <pc:docChg chg="modSld">
      <pc:chgData name="Mike Beazley" userId="S::mike.beazley@acadiau.ca::f298938e-9c64-4604-bc43-4b4315aacf53" providerId="AD" clId="Web-{70BBEABA-FE4E-42D9-8722-7B67E509E143}" dt="2020-06-28T18:20:27.690" v="13" actId="20577"/>
      <pc:docMkLst>
        <pc:docMk/>
      </pc:docMkLst>
      <pc:sldChg chg="modSp">
        <pc:chgData name="Mike Beazley" userId="S::mike.beazley@acadiau.ca::f298938e-9c64-4604-bc43-4b4315aacf53" providerId="AD" clId="Web-{70BBEABA-FE4E-42D9-8722-7B67E509E143}" dt="2020-06-28T18:20:27.690" v="12" actId="20577"/>
        <pc:sldMkLst>
          <pc:docMk/>
          <pc:sldMk cId="3311109625" sldId="260"/>
        </pc:sldMkLst>
        <pc:spChg chg="mod">
          <ac:chgData name="Mike Beazley" userId="S::mike.beazley@acadiau.ca::f298938e-9c64-4604-bc43-4b4315aacf53" providerId="AD" clId="Web-{70BBEABA-FE4E-42D9-8722-7B67E509E143}" dt="2020-06-28T18:20:27.690" v="12" actId="20577"/>
          <ac:spMkLst>
            <pc:docMk/>
            <pc:sldMk cId="3311109625" sldId="260"/>
            <ac:spMk id="3" creationId="{78E3CEE8-50A8-48C1-ACBB-5F008C7F8374}"/>
          </ac:spMkLst>
        </pc:spChg>
      </pc:sldChg>
    </pc:docChg>
  </pc:docChgLst>
  <pc:docChgLst>
    <pc:chgData name="Britanie Wentzell" userId="S::britanie.wentzell@acadiau.ca::27c80a24-0a38-4534-9fcc-71efe2b9cb90" providerId="AD" clId="Web-{63F66576-A651-4FFC-AC96-9B04DAA5E4DB}"/>
    <pc:docChg chg="modSld">
      <pc:chgData name="Britanie Wentzell" userId="S::britanie.wentzell@acadiau.ca::27c80a24-0a38-4534-9fcc-71efe2b9cb90" providerId="AD" clId="Web-{63F66576-A651-4FFC-AC96-9B04DAA5E4DB}" dt="2020-04-07T17:23:49.456" v="0" actId="1076"/>
      <pc:docMkLst>
        <pc:docMk/>
      </pc:docMkLst>
      <pc:sldChg chg="modSp">
        <pc:chgData name="Britanie Wentzell" userId="S::britanie.wentzell@acadiau.ca::27c80a24-0a38-4534-9fcc-71efe2b9cb90" providerId="AD" clId="Web-{63F66576-A651-4FFC-AC96-9B04DAA5E4DB}" dt="2020-04-07T17:23:49.456" v="0" actId="1076"/>
        <pc:sldMkLst>
          <pc:docMk/>
          <pc:sldMk cId="3311109625" sldId="260"/>
        </pc:sldMkLst>
        <pc:spChg chg="mod">
          <ac:chgData name="Britanie Wentzell" userId="S::britanie.wentzell@acadiau.ca::27c80a24-0a38-4534-9fcc-71efe2b9cb90" providerId="AD" clId="Web-{63F66576-A651-4FFC-AC96-9B04DAA5E4DB}" dt="2020-04-07T17:23:49.456" v="0" actId="1076"/>
          <ac:spMkLst>
            <pc:docMk/>
            <pc:sldMk cId="3311109625" sldId="260"/>
            <ac:spMk id="3" creationId="{78E3CEE8-50A8-48C1-ACBB-5F008C7F8374}"/>
          </ac:spMkLst>
        </pc:spChg>
      </pc:sldChg>
    </pc:docChg>
  </pc:docChgLst>
  <pc:docChgLst>
    <pc:chgData name="Mike Beazley" userId="f298938e-9c64-4604-bc43-4b4315aacf53" providerId="ADAL" clId="{1DC70F0C-80E4-9F49-84A0-83D2B3C494FD}"/>
    <pc:docChg chg="custSel modSld">
      <pc:chgData name="Mike Beazley" userId="f298938e-9c64-4604-bc43-4b4315aacf53" providerId="ADAL" clId="{1DC70F0C-80E4-9F49-84A0-83D2B3C494FD}" dt="2020-06-28T18:54:11.361" v="215" actId="20577"/>
      <pc:docMkLst>
        <pc:docMk/>
      </pc:docMkLst>
      <pc:sldChg chg="modSp">
        <pc:chgData name="Mike Beazley" userId="f298938e-9c64-4604-bc43-4b4315aacf53" providerId="ADAL" clId="{1DC70F0C-80E4-9F49-84A0-83D2B3C494FD}" dt="2020-06-28T18:45:19.168" v="190" actId="20577"/>
        <pc:sldMkLst>
          <pc:docMk/>
          <pc:sldMk cId="2016977033" sldId="258"/>
        </pc:sldMkLst>
        <pc:spChg chg="mod">
          <ac:chgData name="Mike Beazley" userId="f298938e-9c64-4604-bc43-4b4315aacf53" providerId="ADAL" clId="{1DC70F0C-80E4-9F49-84A0-83D2B3C494FD}" dt="2020-06-28T18:45:19.168" v="190" actId="20577"/>
          <ac:spMkLst>
            <pc:docMk/>
            <pc:sldMk cId="2016977033" sldId="258"/>
            <ac:spMk id="3" creationId="{78E3CEE8-50A8-48C1-ACBB-5F008C7F8374}"/>
          </ac:spMkLst>
        </pc:spChg>
      </pc:sldChg>
      <pc:sldChg chg="modSp">
        <pc:chgData name="Mike Beazley" userId="f298938e-9c64-4604-bc43-4b4315aacf53" providerId="ADAL" clId="{1DC70F0C-80E4-9F49-84A0-83D2B3C494FD}" dt="2020-06-28T18:45:49.258" v="191" actId="20577"/>
        <pc:sldMkLst>
          <pc:docMk/>
          <pc:sldMk cId="3311109625" sldId="260"/>
        </pc:sldMkLst>
        <pc:spChg chg="mod">
          <ac:chgData name="Mike Beazley" userId="f298938e-9c64-4604-bc43-4b4315aacf53" providerId="ADAL" clId="{1DC70F0C-80E4-9F49-84A0-83D2B3C494FD}" dt="2020-06-28T18:45:49.258" v="191" actId="20577"/>
          <ac:spMkLst>
            <pc:docMk/>
            <pc:sldMk cId="3311109625" sldId="260"/>
            <ac:spMk id="3" creationId="{78E3CEE8-50A8-48C1-ACBB-5F008C7F8374}"/>
          </ac:spMkLst>
        </pc:spChg>
      </pc:sldChg>
      <pc:sldChg chg="modSp">
        <pc:chgData name="Mike Beazley" userId="f298938e-9c64-4604-bc43-4b4315aacf53" providerId="ADAL" clId="{1DC70F0C-80E4-9F49-84A0-83D2B3C494FD}" dt="2020-06-28T18:47:11.613" v="199" actId="20577"/>
        <pc:sldMkLst>
          <pc:docMk/>
          <pc:sldMk cId="1772888907" sldId="263"/>
        </pc:sldMkLst>
        <pc:spChg chg="mod">
          <ac:chgData name="Mike Beazley" userId="f298938e-9c64-4604-bc43-4b4315aacf53" providerId="ADAL" clId="{1DC70F0C-80E4-9F49-84A0-83D2B3C494FD}" dt="2020-06-28T18:47:11.613" v="199" actId="20577"/>
          <ac:spMkLst>
            <pc:docMk/>
            <pc:sldMk cId="1772888907" sldId="263"/>
            <ac:spMk id="3" creationId="{B814EB5F-6B12-46D5-AB88-68EE395561BD}"/>
          </ac:spMkLst>
        </pc:spChg>
      </pc:sldChg>
      <pc:sldChg chg="modSp">
        <pc:chgData name="Mike Beazley" userId="f298938e-9c64-4604-bc43-4b4315aacf53" providerId="ADAL" clId="{1DC70F0C-80E4-9F49-84A0-83D2B3C494FD}" dt="2020-06-28T18:48:40.631" v="204" actId="27636"/>
        <pc:sldMkLst>
          <pc:docMk/>
          <pc:sldMk cId="2990628831" sldId="265"/>
        </pc:sldMkLst>
        <pc:spChg chg="mod">
          <ac:chgData name="Mike Beazley" userId="f298938e-9c64-4604-bc43-4b4315aacf53" providerId="ADAL" clId="{1DC70F0C-80E4-9F49-84A0-83D2B3C494FD}" dt="2020-06-28T18:48:40.631" v="204" actId="27636"/>
          <ac:spMkLst>
            <pc:docMk/>
            <pc:sldMk cId="2990628831" sldId="265"/>
            <ac:spMk id="3" creationId="{B814EB5F-6B12-46D5-AB88-68EE395561BD}"/>
          </ac:spMkLst>
        </pc:spChg>
      </pc:sldChg>
      <pc:sldChg chg="modSp">
        <pc:chgData name="Mike Beazley" userId="f298938e-9c64-4604-bc43-4b4315aacf53" providerId="ADAL" clId="{1DC70F0C-80E4-9F49-84A0-83D2B3C494FD}" dt="2020-06-28T18:51:34.934" v="206" actId="20577"/>
        <pc:sldMkLst>
          <pc:docMk/>
          <pc:sldMk cId="2844941589" sldId="267"/>
        </pc:sldMkLst>
        <pc:spChg chg="mod">
          <ac:chgData name="Mike Beazley" userId="f298938e-9c64-4604-bc43-4b4315aacf53" providerId="ADAL" clId="{1DC70F0C-80E4-9F49-84A0-83D2B3C494FD}" dt="2020-06-28T18:51:34.934" v="206" actId="20577"/>
          <ac:spMkLst>
            <pc:docMk/>
            <pc:sldMk cId="2844941589" sldId="267"/>
            <ac:spMk id="3" creationId="{B814EB5F-6B12-46D5-AB88-68EE395561BD}"/>
          </ac:spMkLst>
        </pc:spChg>
      </pc:sldChg>
      <pc:sldChg chg="modSp">
        <pc:chgData name="Mike Beazley" userId="f298938e-9c64-4604-bc43-4b4315aacf53" providerId="ADAL" clId="{1DC70F0C-80E4-9F49-84A0-83D2B3C494FD}" dt="2020-06-28T18:31:10.861" v="68" actId="20577"/>
        <pc:sldMkLst>
          <pc:docMk/>
          <pc:sldMk cId="1181197547" sldId="268"/>
        </pc:sldMkLst>
        <pc:spChg chg="mod">
          <ac:chgData name="Mike Beazley" userId="f298938e-9c64-4604-bc43-4b4315aacf53" providerId="ADAL" clId="{1DC70F0C-80E4-9F49-84A0-83D2B3C494FD}" dt="2020-06-28T18:31:10.861" v="68" actId="20577"/>
          <ac:spMkLst>
            <pc:docMk/>
            <pc:sldMk cId="1181197547" sldId="268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53:04.271" v="207" actId="20577"/>
        <pc:sldMkLst>
          <pc:docMk/>
          <pc:sldMk cId="780947246" sldId="269"/>
        </pc:sldMkLst>
        <pc:spChg chg="mod">
          <ac:chgData name="Mike Beazley" userId="f298938e-9c64-4604-bc43-4b4315aacf53" providerId="ADAL" clId="{1DC70F0C-80E4-9F49-84A0-83D2B3C494FD}" dt="2020-06-28T18:53:04.271" v="207" actId="20577"/>
          <ac:spMkLst>
            <pc:docMk/>
            <pc:sldMk cId="780947246" sldId="269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53:14.406" v="208" actId="20577"/>
        <pc:sldMkLst>
          <pc:docMk/>
          <pc:sldMk cId="177758255" sldId="270"/>
        </pc:sldMkLst>
        <pc:spChg chg="mod">
          <ac:chgData name="Mike Beazley" userId="f298938e-9c64-4604-bc43-4b4315aacf53" providerId="ADAL" clId="{1DC70F0C-80E4-9F49-84A0-83D2B3C494FD}" dt="2020-06-28T18:53:14.406" v="208" actId="20577"/>
          <ac:spMkLst>
            <pc:docMk/>
            <pc:sldMk cId="177758255" sldId="270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37:14.830" v="132" actId="27636"/>
        <pc:sldMkLst>
          <pc:docMk/>
          <pc:sldMk cId="4031139853" sldId="271"/>
        </pc:sldMkLst>
        <pc:spChg chg="mod">
          <ac:chgData name="Mike Beazley" userId="f298938e-9c64-4604-bc43-4b4315aacf53" providerId="ADAL" clId="{1DC70F0C-80E4-9F49-84A0-83D2B3C494FD}" dt="2020-06-28T18:37:14.830" v="132" actId="27636"/>
          <ac:spMkLst>
            <pc:docMk/>
            <pc:sldMk cId="4031139853" sldId="271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38:28.412" v="143" actId="27636"/>
        <pc:sldMkLst>
          <pc:docMk/>
          <pc:sldMk cId="1579392817" sldId="272"/>
        </pc:sldMkLst>
        <pc:spChg chg="mod">
          <ac:chgData name="Mike Beazley" userId="f298938e-9c64-4604-bc43-4b4315aacf53" providerId="ADAL" clId="{1DC70F0C-80E4-9F49-84A0-83D2B3C494FD}" dt="2020-06-28T18:38:28.412" v="143" actId="27636"/>
          <ac:spMkLst>
            <pc:docMk/>
            <pc:sldMk cId="1579392817" sldId="272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53:27.383" v="209" actId="20577"/>
        <pc:sldMkLst>
          <pc:docMk/>
          <pc:sldMk cId="2156871679" sldId="273"/>
        </pc:sldMkLst>
        <pc:spChg chg="mod">
          <ac:chgData name="Mike Beazley" userId="f298938e-9c64-4604-bc43-4b4315aacf53" providerId="ADAL" clId="{1DC70F0C-80E4-9F49-84A0-83D2B3C494FD}" dt="2020-06-28T18:53:27.383" v="209" actId="20577"/>
          <ac:spMkLst>
            <pc:docMk/>
            <pc:sldMk cId="2156871679" sldId="273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41:09.985" v="168" actId="27636"/>
        <pc:sldMkLst>
          <pc:docMk/>
          <pc:sldMk cId="391555322" sldId="274"/>
        </pc:sldMkLst>
        <pc:spChg chg="mod">
          <ac:chgData name="Mike Beazley" userId="f298938e-9c64-4604-bc43-4b4315aacf53" providerId="ADAL" clId="{1DC70F0C-80E4-9F49-84A0-83D2B3C494FD}" dt="2020-06-28T18:41:09.985" v="168" actId="27636"/>
          <ac:spMkLst>
            <pc:docMk/>
            <pc:sldMk cId="391555322" sldId="274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41:54.111" v="177" actId="20577"/>
        <pc:sldMkLst>
          <pc:docMk/>
          <pc:sldMk cId="2810775674" sldId="275"/>
        </pc:sldMkLst>
        <pc:spChg chg="mod">
          <ac:chgData name="Mike Beazley" userId="f298938e-9c64-4604-bc43-4b4315aacf53" providerId="ADAL" clId="{1DC70F0C-80E4-9F49-84A0-83D2B3C494FD}" dt="2020-06-28T18:41:54.111" v="177" actId="20577"/>
          <ac:spMkLst>
            <pc:docMk/>
            <pc:sldMk cId="2810775674" sldId="275"/>
            <ac:spMk id="3" creationId="{F6AD2A9D-AD3B-4FBE-8D70-30B8D64B2772}"/>
          </ac:spMkLst>
        </pc:spChg>
      </pc:sldChg>
      <pc:sldChg chg="modSp">
        <pc:chgData name="Mike Beazley" userId="f298938e-9c64-4604-bc43-4b4315aacf53" providerId="ADAL" clId="{1DC70F0C-80E4-9F49-84A0-83D2B3C494FD}" dt="2020-06-28T18:54:11.361" v="215" actId="20577"/>
        <pc:sldMkLst>
          <pc:docMk/>
          <pc:sldMk cId="4112258641" sldId="276"/>
        </pc:sldMkLst>
        <pc:spChg chg="mod">
          <ac:chgData name="Mike Beazley" userId="f298938e-9c64-4604-bc43-4b4315aacf53" providerId="ADAL" clId="{1DC70F0C-80E4-9F49-84A0-83D2B3C494FD}" dt="2020-06-28T18:54:11.361" v="215" actId="20577"/>
          <ac:spMkLst>
            <pc:docMk/>
            <pc:sldMk cId="4112258641" sldId="276"/>
            <ac:spMk id="3" creationId="{F6AD2A9D-AD3B-4FBE-8D70-30B8D64B2772}"/>
          </ac:spMkLst>
        </pc:spChg>
      </pc:sldChg>
    </pc:docChg>
  </pc:docChgLst>
  <pc:docChgLst>
    <pc:chgData name="Mike Beazley" userId="S::mike.beazley@acadiau.ca::f298938e-9c64-4604-bc43-4b4315aacf53" providerId="AD" clId="Web-{66E1C6A6-D57D-4DED-A70A-429ADBFB285D}"/>
    <pc:docChg chg="delSld">
      <pc:chgData name="Mike Beazley" userId="S::mike.beazley@acadiau.ca::f298938e-9c64-4604-bc43-4b4315aacf53" providerId="AD" clId="Web-{66E1C6A6-D57D-4DED-A70A-429ADBFB285D}" dt="2020-05-28T14:59:12.888" v="0"/>
      <pc:docMkLst>
        <pc:docMk/>
      </pc:docMkLst>
      <pc:sldChg chg="del">
        <pc:chgData name="Mike Beazley" userId="S::mike.beazley@acadiau.ca::f298938e-9c64-4604-bc43-4b4315aacf53" providerId="AD" clId="Web-{66E1C6A6-D57D-4DED-A70A-429ADBFB285D}" dt="2020-05-28T14:59:12.888" v="0"/>
        <pc:sldMkLst>
          <pc:docMk/>
          <pc:sldMk cId="177997812" sldId="257"/>
        </pc:sldMkLst>
      </pc:sldChg>
    </pc:docChg>
  </pc:docChgLst>
  <pc:docChgLst>
    <pc:chgData name="Mike Beazley" userId="S::mike.beazley@acadiau.ca::f298938e-9c64-4604-bc43-4b4315aacf53" providerId="AD" clId="Web-{1531F8C2-5FF3-4C3B-BE46-B718E99C14A9}"/>
    <pc:docChg chg="addSld">
      <pc:chgData name="Mike Beazley" userId="S::mike.beazley@acadiau.ca::f298938e-9c64-4604-bc43-4b4315aacf53" providerId="AD" clId="Web-{1531F8C2-5FF3-4C3B-BE46-B718E99C14A9}" dt="2020-03-10T16:41:01.625" v="0"/>
      <pc:docMkLst>
        <pc:docMk/>
      </pc:docMkLst>
      <pc:sldChg chg="new">
        <pc:chgData name="Mike Beazley" userId="S::mike.beazley@acadiau.ca::f298938e-9c64-4604-bc43-4b4315aacf53" providerId="AD" clId="Web-{1531F8C2-5FF3-4C3B-BE46-B718E99C14A9}" dt="2020-03-10T16:41:01.625" v="0"/>
        <pc:sldMkLst>
          <pc:docMk/>
          <pc:sldMk cId="177997812" sldId="257"/>
        </pc:sldMkLst>
      </pc:sldChg>
    </pc:docChg>
  </pc:docChgLst>
  <pc:docChgLst>
    <pc:chgData name="Mike Beazley" userId="S::mike.beazley@acadiau.ca::f298938e-9c64-4604-bc43-4b4315aacf53" providerId="AD" clId="Web-{E140F97F-C664-4DBA-8EA4-5CDD5392539F}"/>
    <pc:docChg chg="modSld">
      <pc:chgData name="Mike Beazley" userId="S::mike.beazley@acadiau.ca::f298938e-9c64-4604-bc43-4b4315aacf53" providerId="AD" clId="Web-{E140F97F-C664-4DBA-8EA4-5CDD5392539F}" dt="2020-03-10T16:49:52.219" v="30" actId="20577"/>
      <pc:docMkLst>
        <pc:docMk/>
      </pc:docMkLst>
      <pc:sldChg chg="modSp">
        <pc:chgData name="Mike Beazley" userId="S::mike.beazley@acadiau.ca::f298938e-9c64-4604-bc43-4b4315aacf53" providerId="AD" clId="Web-{E140F97F-C664-4DBA-8EA4-5CDD5392539F}" dt="2020-03-10T16:49:50.297" v="28" actId="20577"/>
        <pc:sldMkLst>
          <pc:docMk/>
          <pc:sldMk cId="177997812" sldId="257"/>
        </pc:sldMkLst>
        <pc:spChg chg="mod">
          <ac:chgData name="Mike Beazley" userId="S::mike.beazley@acadiau.ca::f298938e-9c64-4604-bc43-4b4315aacf53" providerId="AD" clId="Web-{E140F97F-C664-4DBA-8EA4-5CDD5392539F}" dt="2020-03-10T16:49:50.297" v="28" actId="20577"/>
          <ac:spMkLst>
            <pc:docMk/>
            <pc:sldMk cId="177997812" sldId="257"/>
            <ac:spMk id="2" creationId="{21CF2E24-C6F6-4D71-BC66-4088C09FF9B1}"/>
          </ac:spMkLst>
        </pc:spChg>
        <pc:spChg chg="mod">
          <ac:chgData name="Mike Beazley" userId="S::mike.beazley@acadiau.ca::f298938e-9c64-4604-bc43-4b4315aacf53" providerId="AD" clId="Web-{E140F97F-C664-4DBA-8EA4-5CDD5392539F}" dt="2020-03-10T16:49:43.907" v="4" actId="20577"/>
          <ac:spMkLst>
            <pc:docMk/>
            <pc:sldMk cId="177997812" sldId="257"/>
            <ac:spMk id="3" creationId="{78E3CEE8-50A8-48C1-ACBB-5F008C7F8374}"/>
          </ac:spMkLst>
        </pc:spChg>
      </pc:sldChg>
    </pc:docChg>
  </pc:docChgLst>
  <pc:docChgLst>
    <pc:chgData name="Mike Beazley" userId="S::mike.beazley@acadiau.ca::f298938e-9c64-4604-bc43-4b4315aacf53" providerId="AD" clId="Web-{F7F0C4D9-1D7B-4F4B-8B7C-0E2DDE335896}"/>
    <pc:docChg chg="modSld">
      <pc:chgData name="Mike Beazley" userId="S::mike.beazley@acadiau.ca::f298938e-9c64-4604-bc43-4b4315aacf53" providerId="AD" clId="Web-{F7F0C4D9-1D7B-4F4B-8B7C-0E2DDE335896}" dt="2020-05-28T18:31:21.674" v="81" actId="20577"/>
      <pc:docMkLst>
        <pc:docMk/>
      </pc:docMkLst>
      <pc:sldChg chg="modSp">
        <pc:chgData name="Mike Beazley" userId="S::mike.beazley@acadiau.ca::f298938e-9c64-4604-bc43-4b4315aacf53" providerId="AD" clId="Web-{F7F0C4D9-1D7B-4F4B-8B7C-0E2DDE335896}" dt="2020-05-28T18:30:34.002" v="70" actId="20577"/>
        <pc:sldMkLst>
          <pc:docMk/>
          <pc:sldMk cId="2016977033" sldId="258"/>
        </pc:sldMkLst>
        <pc:spChg chg="mod">
          <ac:chgData name="Mike Beazley" userId="S::mike.beazley@acadiau.ca::f298938e-9c64-4604-bc43-4b4315aacf53" providerId="AD" clId="Web-{F7F0C4D9-1D7B-4F4B-8B7C-0E2DDE335896}" dt="2020-05-28T18:30:34.002" v="70" actId="20577"/>
          <ac:spMkLst>
            <pc:docMk/>
            <pc:sldMk cId="2016977033" sldId="258"/>
            <ac:spMk id="3" creationId="{78E3CEE8-50A8-48C1-ACBB-5F008C7F8374}"/>
          </ac:spMkLst>
        </pc:spChg>
      </pc:sldChg>
      <pc:sldChg chg="modSp">
        <pc:chgData name="Mike Beazley" userId="S::mike.beazley@acadiau.ca::f298938e-9c64-4604-bc43-4b4315aacf53" providerId="AD" clId="Web-{F7F0C4D9-1D7B-4F4B-8B7C-0E2DDE335896}" dt="2020-05-28T18:31:21.674" v="80" actId="20577"/>
        <pc:sldMkLst>
          <pc:docMk/>
          <pc:sldMk cId="3311109625" sldId="260"/>
        </pc:sldMkLst>
        <pc:spChg chg="mod">
          <ac:chgData name="Mike Beazley" userId="S::mike.beazley@acadiau.ca::f298938e-9c64-4604-bc43-4b4315aacf53" providerId="AD" clId="Web-{F7F0C4D9-1D7B-4F4B-8B7C-0E2DDE335896}" dt="2020-05-28T18:31:21.674" v="80" actId="20577"/>
          <ac:spMkLst>
            <pc:docMk/>
            <pc:sldMk cId="3311109625" sldId="260"/>
            <ac:spMk id="3" creationId="{78E3CEE8-50A8-48C1-ACBB-5F008C7F8374}"/>
          </ac:spMkLst>
        </pc:spChg>
      </pc:sldChg>
      <pc:sldChg chg="modSp">
        <pc:chgData name="Mike Beazley" userId="S::mike.beazley@acadiau.ca::f298938e-9c64-4604-bc43-4b4315aacf53" providerId="AD" clId="Web-{F7F0C4D9-1D7B-4F4B-8B7C-0E2DDE335896}" dt="2020-05-28T18:25:57.938" v="28" actId="20577"/>
        <pc:sldMkLst>
          <pc:docMk/>
          <pc:sldMk cId="1181197547" sldId="268"/>
        </pc:sldMkLst>
        <pc:spChg chg="mod">
          <ac:chgData name="Mike Beazley" userId="S::mike.beazley@acadiau.ca::f298938e-9c64-4604-bc43-4b4315aacf53" providerId="AD" clId="Web-{F7F0C4D9-1D7B-4F4B-8B7C-0E2DDE335896}" dt="2020-05-28T18:25:57.938" v="28" actId="20577"/>
          <ac:spMkLst>
            <pc:docMk/>
            <pc:sldMk cId="1181197547" sldId="268"/>
            <ac:spMk id="3" creationId="{F6AD2A9D-AD3B-4FBE-8D70-30B8D64B2772}"/>
          </ac:spMkLst>
        </pc:spChg>
      </pc:sldChg>
      <pc:sldChg chg="modSp">
        <pc:chgData name="Mike Beazley" userId="S::mike.beazley@acadiau.ca::f298938e-9c64-4604-bc43-4b4315aacf53" providerId="AD" clId="Web-{F7F0C4D9-1D7B-4F4B-8B7C-0E2DDE335896}" dt="2020-05-28T18:26:44.860" v="32" actId="20577"/>
        <pc:sldMkLst>
          <pc:docMk/>
          <pc:sldMk cId="4031139853" sldId="271"/>
        </pc:sldMkLst>
        <pc:spChg chg="mod">
          <ac:chgData name="Mike Beazley" userId="S::mike.beazley@acadiau.ca::f298938e-9c64-4604-bc43-4b4315aacf53" providerId="AD" clId="Web-{F7F0C4D9-1D7B-4F4B-8B7C-0E2DDE335896}" dt="2020-05-28T18:26:44.860" v="32" actId="20577"/>
          <ac:spMkLst>
            <pc:docMk/>
            <pc:sldMk cId="4031139853" sldId="271"/>
            <ac:spMk id="3" creationId="{F6AD2A9D-AD3B-4FBE-8D70-30B8D64B2772}"/>
          </ac:spMkLst>
        </pc:spChg>
      </pc:sldChg>
      <pc:sldChg chg="modSp">
        <pc:chgData name="Mike Beazley" userId="S::mike.beazley@acadiau.ca::f298938e-9c64-4604-bc43-4b4315aacf53" providerId="AD" clId="Web-{F7F0C4D9-1D7B-4F4B-8B7C-0E2DDE335896}" dt="2020-05-28T18:27:12.298" v="36" actId="20577"/>
        <pc:sldMkLst>
          <pc:docMk/>
          <pc:sldMk cId="1579392817" sldId="272"/>
        </pc:sldMkLst>
        <pc:spChg chg="mod">
          <ac:chgData name="Mike Beazley" userId="S::mike.beazley@acadiau.ca::f298938e-9c64-4604-bc43-4b4315aacf53" providerId="AD" clId="Web-{F7F0C4D9-1D7B-4F4B-8B7C-0E2DDE335896}" dt="2020-05-28T18:27:12.298" v="36" actId="20577"/>
          <ac:spMkLst>
            <pc:docMk/>
            <pc:sldMk cId="1579392817" sldId="272"/>
            <ac:spMk id="3" creationId="{F6AD2A9D-AD3B-4FBE-8D70-30B8D64B2772}"/>
          </ac:spMkLst>
        </pc:spChg>
      </pc:sldChg>
      <pc:sldChg chg="modSp">
        <pc:chgData name="Mike Beazley" userId="S::mike.beazley@acadiau.ca::f298938e-9c64-4604-bc43-4b4315aacf53" providerId="AD" clId="Web-{F7F0C4D9-1D7B-4F4B-8B7C-0E2DDE335896}" dt="2020-05-28T18:28:16.267" v="64" actId="20577"/>
        <pc:sldMkLst>
          <pc:docMk/>
          <pc:sldMk cId="2810775674" sldId="275"/>
        </pc:sldMkLst>
        <pc:spChg chg="mod">
          <ac:chgData name="Mike Beazley" userId="S::mike.beazley@acadiau.ca::f298938e-9c64-4604-bc43-4b4315aacf53" providerId="AD" clId="Web-{F7F0C4D9-1D7B-4F4B-8B7C-0E2DDE335896}" dt="2020-05-28T18:28:16.267" v="64" actId="20577"/>
          <ac:spMkLst>
            <pc:docMk/>
            <pc:sldMk cId="2810775674" sldId="275"/>
            <ac:spMk id="3" creationId="{F6AD2A9D-AD3B-4FBE-8D70-30B8D64B27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8686-19A7-8345-857D-4DA2F732F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E0CF5-6897-EF41-AEF4-F7C68729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353C-AE9A-594C-8A99-E5D99126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03E8-5DD0-0C46-97FD-148D6B6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E5F5-0260-DE48-8190-35E44ADC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51BE-BC1D-F947-A717-CFB3E414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8B050-C87A-7643-94C9-AF90FA0A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AB65-6B3D-E241-9814-E979CF62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0930-EA68-CE44-A1A7-B16A40F3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8DBD-6D84-AF43-9454-7A82AFEA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603A1-2F3E-1B46-8CBA-6EA6742D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16EA-22D7-5640-B0D4-05C64EFE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8C1E-3458-4947-80CC-5008FBE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AAA-93A3-8D41-B04A-DC8AF9F6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84F4-3582-B74D-8055-11084D9B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9231-3072-0A4B-926B-9E4824A3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C2C9-31B9-D448-8468-BFFC45B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E848-E468-0345-9548-D0CCCEB7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BC4F-F1BA-4A42-998A-9995AF1C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21A-C102-FD41-9664-7CAA8B70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A6BF-1115-AB49-855A-8D861CF1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BAC1-A87C-6541-8FE4-790E6957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2FAC-C1E8-A542-A717-C2EF954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EC08-EF61-6440-B059-586B852B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4C83-38DA-C44E-AAEF-7FECC438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FD64-BCCA-4441-8989-28CA4335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270C-0F70-114E-8B32-7C177CB2E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EBF6-6468-AA4A-BCCE-45B340AE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4AC1-6A85-674B-9AAA-8D93546B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C447-9CC1-2B4C-8C21-4094F2F3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ADE2-4FBE-E14A-8647-F239F7B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FF0-EF72-C240-9665-CE492549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A036-3FD7-654C-BC70-D14EE0D2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593FC-0F93-5B4D-B69F-1D27B57C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18B0-9FF3-9E42-B236-BEEB8DBD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B43BE-5CAA-4A46-B947-530BAF6E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BE91-046E-0C49-8896-B7F0F4A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CB24-584C-CA4F-B9D4-35792B35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A05EB-B792-5941-A48E-3EF7B6FC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E8F4-9F79-C940-B8C8-6A73797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2D042-2B85-6549-8D31-3A061B4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140B-F586-D94C-9102-CE1C312B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67C6F-3224-9040-8856-3235DF3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0B3DF-CF82-A741-9783-440152A6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9B1D-00D0-7D45-8022-4F9BD6A2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2991-6C1B-CE4A-B9A1-457CC9F3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E6A-6D88-1242-A7CF-9E0B4AF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E091-D342-0B4E-8E91-1913C777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D000E-D1F8-CB49-BF21-FA979889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7C0E-486C-1243-9763-80369E00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AC95B-926D-ED4C-BFF3-F271DBE7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1F74-C047-E54E-A62A-2E5B78B1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109C-D205-FC45-AF7A-F2284CBA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941E3-E454-6F46-AE5B-80F0C6461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EF9A-CA8E-2845-B40C-615A3A72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CAD1-9315-954E-B5B1-8304193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1EE8-031D-B748-B18A-5C2BCDE1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4480-72D7-774C-AA3E-0AEA40F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E6CC6-92A6-964D-8A7C-4A5EDD06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D1B0-4D9E-A844-B5E6-D60E7392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13DA-0487-EA40-ACE9-6F0DCABC7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1FDE-7689-3A43-8761-CB5974B6C2FF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6945-C8F5-2547-AF9B-6D34F855A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2BCE-0091-8848-BEF9-7B9C6819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424A-B4DE-8E41-AEFF-B2CC73E7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626D-0BAE-E74D-8FCC-8A9E213B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YQIYNI APA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4703-DF56-224D-B6AA-3DD7BFA5C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"The Canadian government’s tax cut in 2001 prompted the Bank of Canada to reduce interest rates."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"The Bank of Canada regulates interest rates."</a:t>
            </a:r>
            <a:endParaRPr lang="en-US"/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69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ProfessionalStudies_common_knowledge_or_not_boc_answer_tax_cut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website: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Manley, J. (2003, April 12). Statement prepared for the International Monetary Fund. http://</a:t>
            </a:r>
            <a:r>
              <a:rPr lang="en-US" dirty="0" err="1">
                <a:ea typeface="+mn-lt"/>
                <a:cs typeface="+mn-lt"/>
              </a:rPr>
              <a:t>www.fin.gc.ca</a:t>
            </a:r>
            <a:r>
              <a:rPr lang="en-US" dirty="0">
                <a:ea typeface="+mn-lt"/>
                <a:cs typeface="+mn-lt"/>
              </a:rPr>
              <a:t>/news03/03-024e.html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ProfessionalStudies_common_knowledge_or_not_boc_answer_regulate</a:t>
            </a:r>
            <a:r>
              <a:rPr lang="en-US" dirty="0">
                <a:ea typeface="+mn-lt"/>
                <a:cs typeface="+mn-lt"/>
              </a:rPr>
              <a:t> [choice]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:! Quoting and Paraphrasing: Differences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Maybe it would help to show the difference between quoting and paraphrasing, and how to do each correctly using APA style.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Imagine that this passage from a book about genetically modified foods is one that you would like to use in your essay.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In Canada and the US, the russet Burbank is the favorite processing potato. It is therefore not surprising that the russet Burbank appeared on the market as the first trans-genic potato, engineered to contain //Bacillus thuringiensis// toxins...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119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quotation uses exactly the same words as those found in the source material and puts them in quotation marks. Here’s what a quotation looks like with a proper in-text reference in APA style: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"It is therefore not </a:t>
            </a:r>
            <a:r>
              <a:rPr lang="en-US" dirty="0" err="1">
                <a:ea typeface="+mn-lt"/>
                <a:cs typeface="+mn-lt"/>
              </a:rPr>
              <a:t>suprising</a:t>
            </a:r>
            <a:r>
              <a:rPr lang="en-US" dirty="0">
                <a:ea typeface="+mn-lt"/>
                <a:cs typeface="+mn-lt"/>
              </a:rPr>
              <a:t> that the russet Burbank appeared on the market as </a:t>
            </a:r>
            <a:r>
              <a:rPr lang="en-US" dirty="0" err="1">
                <a:ea typeface="+mn-lt"/>
                <a:cs typeface="+mn-lt"/>
              </a:rPr>
              <a:t>th</a:t>
            </a:r>
            <a:r>
              <a:rPr lang="en-US" dirty="0">
                <a:ea typeface="+mn-lt"/>
                <a:cs typeface="+mn-lt"/>
              </a:rPr>
              <a:t> first trans-genetic potato, engineered to contain Bacillus </a:t>
            </a:r>
            <a:r>
              <a:rPr lang="en-US" dirty="0" err="1">
                <a:ea typeface="+mn-lt"/>
                <a:cs typeface="+mn-lt"/>
              </a:rPr>
              <a:t>thuringinsis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) toxins derived from a common soil bacterium"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1999, p. 105-106).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...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References: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</p:txBody>
      </p:sp>
    </p:spTree>
    <p:extLst>
      <p:ext uri="{BB962C8B-B14F-4D97-AF65-F5344CB8AC3E}">
        <p14:creationId xmlns:p14="http://schemas.microsoft.com/office/powerpoint/2010/main" val="78094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Paraphrasing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paraphrase uses an author’s idea but expresses it &lt;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&gt;in your own words&lt;/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&gt;&amp;</a:t>
            </a:r>
            <a:r>
              <a:rPr lang="en-US" dirty="0" err="1">
                <a:ea typeface="+mn-lt"/>
                <a:cs typeface="+mn-lt"/>
              </a:rPr>
              <a:t>mdash;without</a:t>
            </a:r>
            <a:r>
              <a:rPr lang="en-US" dirty="0">
                <a:ea typeface="+mn-lt"/>
                <a:cs typeface="+mn-lt"/>
              </a:rPr>
              <a:t> quotation marks, since it’s no longer a word-for-word quotation. And just changing a few words from the original doesn’t count!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The popular North American russet Burbank potato is said to have been the first genetically modified spud to contain 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 toxins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1999).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References: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</p:txBody>
      </p:sp>
    </p:spTree>
    <p:extLst>
      <p:ext uri="{BB962C8B-B14F-4D97-AF65-F5344CB8AC3E}">
        <p14:creationId xmlns:p14="http://schemas.microsoft.com/office/powerpoint/2010/main" val="17775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Quoting</a:t>
            </a:r>
            <a:endParaRPr lang="en-US" dirty="0"/>
          </a:p>
          <a:p>
            <a:pPr>
              <a:buNone/>
            </a:pPr>
            <a:r>
              <a:rPr lang="en-US" dirty="0">
                <a:cs typeface="Calibri"/>
              </a:rPr>
              <a:t>Now that you know the difference between quoting and paraphrasing, let’s make sure you can do it properly in an actual assignment. Imagine that this is your essay so far:</a:t>
            </a:r>
          </a:p>
          <a:p>
            <a:pPr>
              <a:buNone/>
            </a:pPr>
            <a:r>
              <a:rPr lang="en-US" dirty="0">
                <a:cs typeface="Calibri"/>
              </a:rPr>
              <a:t>&gt; The biotechnology industry continues to affect many of the staple foods of our Western diet. &lt;strong&gt;In Canada and the US, the russet Burbank is the favorite processing potato. It is therefore not </a:t>
            </a:r>
            <a:r>
              <a:rPr lang="en-US" dirty="0" err="1">
                <a:cs typeface="Calibri"/>
              </a:rPr>
              <a:t>suprising</a:t>
            </a:r>
            <a:r>
              <a:rPr lang="en-US" dirty="0">
                <a:cs typeface="Calibri"/>
              </a:rPr>
              <a:t> that the russet Burbank appeared on the market as the first trans-genetic potato, engineered to contain //Bacillus thuringiensis// (</a:t>
            </a:r>
            <a:r>
              <a:rPr lang="en-US" dirty="0" err="1">
                <a:cs typeface="Calibri"/>
              </a:rPr>
              <a:t>Bt</a:t>
            </a:r>
            <a:r>
              <a:rPr lang="en-US" dirty="0">
                <a:cs typeface="Calibri"/>
              </a:rPr>
              <a:t>) toxins.&lt;/strong&gt;</a:t>
            </a:r>
          </a:p>
          <a:p>
            <a:pPr>
              <a:buNone/>
            </a:pPr>
            <a:r>
              <a:rPr lang="en-US" dirty="0">
                <a:cs typeface="Calibri"/>
              </a:rPr>
              <a:t>Is this plagiarism?</a:t>
            </a:r>
          </a:p>
          <a:p>
            <a:pPr>
              <a:buNone/>
            </a:pPr>
            <a:r>
              <a:rPr lang="en-US" dirty="0">
                <a:cs typeface="Calibri"/>
              </a:rPr>
              <a:t>  </a:t>
            </a:r>
          </a:p>
          <a:p>
            <a:pPr>
              <a:buNone/>
            </a:pPr>
            <a:r>
              <a:rPr lang="en-US" dirty="0">
                <a:cs typeface="Calibri"/>
              </a:rPr>
              <a:t>"Yes, this is plagiarism"</a:t>
            </a:r>
          </a:p>
          <a:p>
            <a:pPr>
              <a:buNone/>
            </a:pPr>
            <a:r>
              <a:rPr lang="en-US" dirty="0">
                <a:cs typeface="Calibri"/>
              </a:rPr>
              <a:t>"No, this is not plagiarism”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13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Science_citation_styles_quote_answer_yes</a:t>
            </a:r>
            <a:r>
              <a:rPr lang="en-US" dirty="0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Good catch! This is plagiarism because the quotation is not in quotation marks and the source is not cited!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Science_citation_styles_quote_answer_no</a:t>
            </a:r>
            <a:r>
              <a:rPr lang="en-US" dirty="0">
                <a:ea typeface="+mn-lt"/>
                <a:cs typeface="+mn-lt"/>
              </a:rPr>
              <a:t> [choice]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Oh yes, it is! This is plagiarism because the quotation is not in quotation marks and the source is not cited.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39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Click "Fix It" to see how to quote without </a:t>
            </a:r>
            <a:r>
              <a:rPr lang="en-US" dirty="0" err="1">
                <a:ea typeface="+mn-lt"/>
                <a:cs typeface="+mn-lt"/>
              </a:rPr>
              <a:t>plagiarising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The biotechnology industry continues to affect many of the staple foods of our Western diet. &lt;strong&gt;In Canada and the US, the russet Burbank is the favorite processing potato. It is therefore not </a:t>
            </a:r>
            <a:r>
              <a:rPr lang="en-US" dirty="0" err="1">
                <a:ea typeface="+mn-lt"/>
                <a:cs typeface="+mn-lt"/>
              </a:rPr>
              <a:t>suprising</a:t>
            </a:r>
            <a:r>
              <a:rPr lang="en-US" dirty="0">
                <a:ea typeface="+mn-lt"/>
                <a:cs typeface="+mn-lt"/>
              </a:rPr>
              <a:t> that the russet Burbank appeared on the market as the first trans-genetic potato, engineered to contain //Bacillus thuringiensis// (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) toxins.&lt;/strong&gt;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Fixed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The biotechnology industry continues to affect many of the staple foods of our Western diet. &lt;strong&gt;"In Canada and the US, the russet Burbank is the favorite processing potato. It is therefore not </a:t>
            </a:r>
            <a:r>
              <a:rPr lang="en-US" dirty="0" err="1">
                <a:ea typeface="+mn-lt"/>
                <a:cs typeface="+mn-lt"/>
              </a:rPr>
              <a:t>suprising</a:t>
            </a:r>
            <a:r>
              <a:rPr lang="en-US" dirty="0">
                <a:ea typeface="+mn-lt"/>
                <a:cs typeface="+mn-lt"/>
              </a:rPr>
              <a:t> that the russet Burbank appeared on the market as the first trans-genetic potato, engineered to contain //Bacillus thuringiensis// (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) toxins."&lt;/strong&gt;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1999, p. 105).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...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References: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</p:txBody>
      </p:sp>
    </p:spTree>
    <p:extLst>
      <p:ext uri="{BB962C8B-B14F-4D97-AF65-F5344CB8AC3E}">
        <p14:creationId xmlns:p14="http://schemas.microsoft.com/office/powerpoint/2010/main" val="215687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! Paraphrasing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&gt; The biotechnology industry continues to affect many of the staple foods of our Western diet. &lt;strong&gt;The popular North American russet Burbank potato is said to have been the first genetically modified spud to contain </a:t>
            </a:r>
            <a:r>
              <a:rPr lang="en-US" dirty="0" err="1">
                <a:cs typeface="Calibri"/>
              </a:rPr>
              <a:t>Bt</a:t>
            </a:r>
            <a:r>
              <a:rPr lang="en-US" dirty="0">
                <a:cs typeface="Calibri"/>
              </a:rPr>
              <a:t> toxins.&lt;/strong&gt;</a:t>
            </a:r>
          </a:p>
          <a:p>
            <a:pPr>
              <a:buNone/>
            </a:pPr>
            <a:r>
              <a:rPr lang="en-US" dirty="0">
                <a:cs typeface="Calibri"/>
              </a:rPr>
              <a:t>Is this plagiarism?</a:t>
            </a:r>
          </a:p>
          <a:p>
            <a:pPr>
              <a:buNone/>
            </a:pPr>
            <a:r>
              <a:rPr lang="en-US" dirty="0">
                <a:cs typeface="Calibri"/>
              </a:rPr>
              <a:t>"Yes, this is plagiarism"</a:t>
            </a:r>
          </a:p>
          <a:p>
            <a:pPr>
              <a:buNone/>
            </a:pPr>
            <a:r>
              <a:rPr lang="en-US" dirty="0">
                <a:cs typeface="Calibri"/>
              </a:rPr>
              <a:t>"No, this is not plagiarism"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5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Definitely. She has used her own words and sentence structure but forgotten to cite the source!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it IS plagiarism. Although she used her own words and sentence structure, she has forgotten to cite the source!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7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Copying a direct quotation into your paper, placing quotation marks around it, and crediting the source.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"In Canada and the US, the russet Burbank is the favorite processing potato"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1999, p. 105-106)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...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References: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 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697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67E-9489-47A0-8974-08251F7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Quoting and Paraphrasing: Differences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2A9D-AD3B-4FBE-8D70-30B8D64B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Paraphrasing Revisions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Click "Fix It" to see how to paraphrase without </a:t>
            </a:r>
            <a:r>
              <a:rPr lang="en-US" dirty="0" err="1">
                <a:ea typeface="+mn-lt"/>
                <a:cs typeface="+mn-lt"/>
              </a:rPr>
              <a:t>plagiarising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The biotechnology industry continues to affect many of the staple foods of our Western diet. &lt;strong&gt;The popular North American russet Burbank potato is said to have been the first genetically modified spud to contain 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 toxins.&lt;/strong&gt;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Fixed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The biotechnology industry continues to affect many of the staple foods of our Western diet. &lt;strong&gt;The popular North American russet Burbank potato is said to have been the first genetically modified spud to contain </a:t>
            </a:r>
            <a:r>
              <a:rPr lang="en-US" dirty="0" err="1">
                <a:ea typeface="+mn-lt"/>
                <a:cs typeface="+mn-lt"/>
              </a:rPr>
              <a:t>Bt</a:t>
            </a:r>
            <a:r>
              <a:rPr lang="en-US" dirty="0">
                <a:ea typeface="+mn-lt"/>
                <a:cs typeface="+mn-lt"/>
              </a:rPr>
              <a:t> toxins&lt;/strong&gt;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1999).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...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References: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</p:txBody>
      </p:sp>
    </p:spTree>
    <p:extLst>
      <p:ext uri="{BB962C8B-B14F-4D97-AF65-F5344CB8AC3E}">
        <p14:creationId xmlns:p14="http://schemas.microsoft.com/office/powerpoint/2010/main" val="41122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ProfessionalStudies_copy_quote_answer_yes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This is not plagiarism.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Copying information word-for-word from a source is okay as long as you put quotation marks around the copied information and give credit to the source.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ProfessionalStudies_copy_quote</a:t>
            </a:r>
            <a:r>
              <a:rPr lang="en-US">
                <a:ea typeface="+mn-lt"/>
                <a:cs typeface="+mn-lt"/>
              </a:rPr>
              <a:t>" "incorrect"&gt;&gt;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ProfessionalStudies_copy_quote_answer_no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is not plagiarism because there are quotation marks around the copied information and the source is credited.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ProfessionalStudies_copy_quote</a:t>
            </a:r>
            <a:r>
              <a:rPr lang="en-US">
                <a:ea typeface="+mn-lt"/>
                <a:cs typeface="+mn-lt"/>
              </a:rPr>
              <a:t>" "correct"&gt;&gt;</a:t>
            </a:r>
            <a:endParaRPr lang="en-US"/>
          </a:p>
          <a:p>
            <a:pP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3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6" y="18796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How about this?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Taking someone’s ideas or words, putting them into your own words, and crediting the source.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most popular potato processed in North America is the russet Burbank (</a:t>
            </a: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1999).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...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References: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Kneen</a:t>
            </a:r>
            <a:r>
              <a:rPr lang="en-US" dirty="0">
                <a:ea typeface="+mn-lt"/>
                <a:cs typeface="+mn-lt"/>
              </a:rPr>
              <a:t>, B. (1999), //</a:t>
            </a:r>
            <a:r>
              <a:rPr lang="en-US" dirty="0" err="1">
                <a:ea typeface="+mn-lt"/>
                <a:cs typeface="+mn-lt"/>
              </a:rPr>
              <a:t>Farmageddon</a:t>
            </a:r>
            <a:r>
              <a:rPr lang="en-US" dirty="0">
                <a:ea typeface="+mn-lt"/>
                <a:cs typeface="+mn-lt"/>
              </a:rPr>
              <a:t>: Food and the culture of biotechnology.// New Society Publishing.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11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E24-C6F6-4D71-BC66-4088C09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this plagiarism?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EE8-50A8-48C1-ACBB-5F008C7F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ProfessionalStudies_reword_quote_answer_yes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Incorrect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Actually, this is not </a:t>
            </a:r>
            <a:r>
              <a:rPr lang="en-US" err="1">
                <a:ea typeface="+mn-lt"/>
                <a:cs typeface="+mn-lt"/>
              </a:rPr>
              <a:t>plagiarim</a:t>
            </a:r>
            <a:r>
              <a:rPr lang="en-US">
                <a:ea typeface="+mn-lt"/>
                <a:cs typeface="+mn-lt"/>
              </a:rPr>
              <a:t>: it’s paraphrasing.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ProfessionalStudies_reword_quote</a:t>
            </a:r>
            <a:r>
              <a:rPr lang="en-US">
                <a:ea typeface="+mn-lt"/>
                <a:cs typeface="+mn-lt"/>
              </a:rPr>
              <a:t>" "incorrect"&gt;&gt;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::</a:t>
            </a:r>
            <a:r>
              <a:rPr lang="en-US" err="1">
                <a:ea typeface="+mn-lt"/>
                <a:cs typeface="+mn-lt"/>
              </a:rPr>
              <a:t>ProfessionalStudies_reword_quote_answer_no</a:t>
            </a:r>
            <a:r>
              <a:rPr lang="en-US">
                <a:ea typeface="+mn-lt"/>
                <a:cs typeface="+mn-lt"/>
              </a:rPr>
              <a:t> [choice]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! Correct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You’re right! This is not plagiarism. It’s paraphrasing.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Paraphrasing is fine as long as you credit the source and the paraphrase is entirely in your </a:t>
            </a:r>
            <a:r>
              <a:rPr lang="en-US" err="1">
                <a:ea typeface="+mn-lt"/>
                <a:cs typeface="+mn-lt"/>
              </a:rPr>
              <a:t>words&amp;mdash;just</a:t>
            </a:r>
            <a:r>
              <a:rPr lang="en-US">
                <a:ea typeface="+mn-lt"/>
                <a:cs typeface="+mn-lt"/>
              </a:rPr>
              <a:t> changing a couple words here and there doesn’t cut it.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&lt;&lt;</a:t>
            </a:r>
            <a:r>
              <a:rPr lang="en-US" err="1">
                <a:ea typeface="+mn-lt"/>
                <a:cs typeface="+mn-lt"/>
              </a:rPr>
              <a:t>AnswerStatus</a:t>
            </a:r>
            <a:r>
              <a:rPr lang="en-US">
                <a:ea typeface="+mn-lt"/>
                <a:cs typeface="+mn-lt"/>
              </a:rPr>
              <a:t> "</a:t>
            </a:r>
            <a:r>
              <a:rPr lang="en-US" err="1">
                <a:ea typeface="+mn-lt"/>
                <a:cs typeface="+mn-lt"/>
              </a:rPr>
              <a:t>ProfessionalStudies_reword_quote</a:t>
            </a:r>
            <a:r>
              <a:rPr lang="en-US">
                <a:ea typeface="+mn-lt"/>
                <a:cs typeface="+mn-lt"/>
              </a:rPr>
              <a:t>" "correct"&gt;&gt;</a:t>
            </a:r>
            <a:endParaRPr lang="en-US"/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07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"The </a:t>
            </a:r>
            <a:r>
              <a:rPr lang="en-US" err="1">
                <a:ea typeface="+mn-lt"/>
                <a:cs typeface="+mn-lt"/>
              </a:rPr>
              <a:t>Molsons</a:t>
            </a:r>
            <a:r>
              <a:rPr lang="en-US">
                <a:ea typeface="+mn-lt"/>
                <a:cs typeface="+mn-lt"/>
              </a:rPr>
              <a:t> are one of Canada’s most influential business families."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"The first modern Molson brand, Export Ale, appeared in 1903."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398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book: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Hunter, D. (2001). //Molson: The birth of a business empire.// Viking.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28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! Common knowledge or not?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sentence is common knowledge and the other is not. Pick the one that needs to be cited.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"The Mexican peso devaluation in 1994 seriously affected the country’s financial markets."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 "The peso is the currency used in the country of Mexico." </a:t>
            </a:r>
            <a:endParaRPr lang="en-US"/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60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B940-B65F-499A-BDB2-7CEE218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EB5F-6B12-46D5-AB88-68EE3955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! Correct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You’re right! This needs to be cited. It’s from this journal article: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&gt; Goldberg, C.S. &amp; Veitch, J.M. (2003) Exchange rate crisis and firm values: A case study of Mexico’s tequila crisis. //Journal of American Academy of Business//, 2(2), 545-549.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! Incorrect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Actually, this is common knowledge and doesn’t need to be cited. (But when in doubt, it’s better to cite than not.)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06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D399A8EB07844AE6F223EA718829A" ma:contentTypeVersion="2" ma:contentTypeDescription="Create a new document." ma:contentTypeScope="" ma:versionID="0c313ae47013911df3463bea7455510d">
  <xsd:schema xmlns:xsd="http://www.w3.org/2001/XMLSchema" xmlns:xs="http://www.w3.org/2001/XMLSchema" xmlns:p="http://schemas.microsoft.com/office/2006/metadata/properties" xmlns:ns2="bdb690c4-7b82-4853-9bb9-7e96a6bb3bf5" targetNamespace="http://schemas.microsoft.com/office/2006/metadata/properties" ma:root="true" ma:fieldsID="4a6ba52222c3ebedf57bb3446fde6589" ns2:_="">
    <xsd:import namespace="bdb690c4-7b82-4853-9bb9-7e96a6bb3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90c4-7b82-4853-9bb9-7e96a6bb3b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D055D-E0AF-44A7-9E32-4D5A6FEB9B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b690c4-7b82-4853-9bb9-7e96a6bb3b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1FFA6-9B67-4CE7-A958-C68B719B7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FAF9F-1E33-4B2B-9B7A-0F278A2FAD9A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bdb690c4-7b82-4853-9bb9-7e96a6bb3bf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Microsoft Macintosh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YQIYNI APA</vt:lpstr>
      <vt:lpstr>Is this plagiarism?</vt:lpstr>
      <vt:lpstr>Is this plagiarism?</vt:lpstr>
      <vt:lpstr>Is this plagiarism?</vt:lpstr>
      <vt:lpstr>Is this plagiarism?</vt:lpstr>
      <vt:lpstr>Common Knowledge</vt:lpstr>
      <vt:lpstr>Common Knowledge</vt:lpstr>
      <vt:lpstr>Common Knowledge</vt:lpstr>
      <vt:lpstr>Common Knowledge</vt:lpstr>
      <vt:lpstr>Common Knowledge</vt:lpstr>
      <vt:lpstr>Common Knowledge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  <vt:lpstr>Quoting and Paraphrasing: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YQIYNI APA</dc:title>
  <dc:creator>Mike Beazley</dc:creator>
  <cp:lastModifiedBy>Mike Beazley</cp:lastModifiedBy>
  <cp:revision>33</cp:revision>
  <dcterms:created xsi:type="dcterms:W3CDTF">2020-01-21T17:46:58Z</dcterms:created>
  <dcterms:modified xsi:type="dcterms:W3CDTF">2020-06-28T18:54:16Z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0x01010005DD399A8EB07844AE6F223EA718829A</vt:lpwstr>
  </property>
</Properties>
</file>