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76" r:id="rId6"/>
    <p:sldId id="275" r:id="rId7"/>
    <p:sldId id="274" r:id="rId8"/>
    <p:sldId id="273" r:id="rId9"/>
    <p:sldId id="272" r:id="rId10"/>
    <p:sldId id="271" r:id="rId11"/>
    <p:sldId id="270" r:id="rId12"/>
    <p:sldId id="269" r:id="rId13"/>
    <p:sldId id="266" r:id="rId14"/>
    <p:sldId id="265" r:id="rId15"/>
    <p:sldId id="264" r:id="rId16"/>
    <p:sldId id="263" r:id="rId17"/>
    <p:sldId id="262" r:id="rId18"/>
    <p:sldId id="261" r:id="rId19"/>
    <p:sldId id="260" r:id="rId20"/>
    <p:sldId id="259" r:id="rId21"/>
    <p:sldId id="25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EEFFE5-C924-4256-97D6-E0594A38C174}" v="183" dt="2020-06-28T19:54:45.634"/>
    <p1510:client id="{2723D4D2-39A9-4D40-81EB-0DED4096093E}" v="17" dt="2020-05-03T20:43:17.761"/>
    <p1510:client id="{9EB586EA-0D82-40C0-808F-FB3DEA842AEF}" v="203" dt="2020-05-05T15:27:51.195"/>
    <p1510:client id="{9FD45251-62ED-44EE-B7B6-67E93DFDC74E}" v="630" dt="2020-06-28T20:40:10.198"/>
    <p1510:client id="{E2EFC26F-24E9-4CDF-8C92-6715BA494DE7}" v="2" dt="2020-05-28T15:06:50.873"/>
    <p1510:client id="{EAEEE2BF-40B8-4084-A2C2-B5FBA12FBB46}" v="10" dt="2020-05-03T21:12:46.0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Beazley" userId="S::mike.beazley@acadiau.ca::f298938e-9c64-4604-bc43-4b4315aacf53" providerId="AD" clId="Web-{E2EFC26F-24E9-4CDF-8C92-6715BA494DE7}"/>
    <pc:docChg chg="delSld">
      <pc:chgData name="Mike Beazley" userId="S::mike.beazley@acadiau.ca::f298938e-9c64-4604-bc43-4b4315aacf53" providerId="AD" clId="Web-{E2EFC26F-24E9-4CDF-8C92-6715BA494DE7}" dt="2020-05-28T15:06:50.873" v="1"/>
      <pc:docMkLst>
        <pc:docMk/>
      </pc:docMkLst>
      <pc:sldChg chg="del">
        <pc:chgData name="Mike Beazley" userId="S::mike.beazley@acadiau.ca::f298938e-9c64-4604-bc43-4b4315aacf53" providerId="AD" clId="Web-{E2EFC26F-24E9-4CDF-8C92-6715BA494DE7}" dt="2020-05-28T15:06:48.217" v="0"/>
        <pc:sldMkLst>
          <pc:docMk/>
          <pc:sldMk cId="618129140" sldId="257"/>
        </pc:sldMkLst>
      </pc:sldChg>
      <pc:sldChg chg="del">
        <pc:chgData name="Mike Beazley" userId="S::mike.beazley@acadiau.ca::f298938e-9c64-4604-bc43-4b4315aacf53" providerId="AD" clId="Web-{E2EFC26F-24E9-4CDF-8C92-6715BA494DE7}" dt="2020-05-28T15:06:50.873" v="1"/>
        <pc:sldMkLst>
          <pc:docMk/>
          <pc:sldMk cId="3741762592" sldId="277"/>
        </pc:sldMkLst>
      </pc:sldChg>
    </pc:docChg>
  </pc:docChgLst>
  <pc:docChgLst>
    <pc:chgData name="Mike Beazley" userId="f298938e-9c64-4604-bc43-4b4315aacf53" providerId="ADAL" clId="{2723D4D2-39A9-4D40-81EB-0DED4096093E}"/>
    <pc:docChg chg="undo custSel modSld">
      <pc:chgData name="Mike Beazley" userId="f298938e-9c64-4604-bc43-4b4315aacf53" providerId="ADAL" clId="{2723D4D2-39A9-4D40-81EB-0DED4096093E}" dt="2020-05-04T20:32:34.686" v="645" actId="313"/>
      <pc:docMkLst>
        <pc:docMk/>
      </pc:docMkLst>
      <pc:sldChg chg="modSp">
        <pc:chgData name="Mike Beazley" userId="f298938e-9c64-4604-bc43-4b4315aacf53" providerId="ADAL" clId="{2723D4D2-39A9-4D40-81EB-0DED4096093E}" dt="2020-05-03T20:44:36.067" v="630" actId="27636"/>
        <pc:sldMkLst>
          <pc:docMk/>
          <pc:sldMk cId="3472425467" sldId="271"/>
        </pc:sldMkLst>
        <pc:spChg chg="mod">
          <ac:chgData name="Mike Beazley" userId="f298938e-9c64-4604-bc43-4b4315aacf53" providerId="ADAL" clId="{2723D4D2-39A9-4D40-81EB-0DED4096093E}" dt="2020-05-03T20:44:36.067" v="630" actId="27636"/>
          <ac:spMkLst>
            <pc:docMk/>
            <pc:sldMk cId="3472425467" sldId="271"/>
            <ac:spMk id="3" creationId="{B814EB5F-6B12-46D5-AB88-68EE395561BD}"/>
          </ac:spMkLst>
        </pc:spChg>
      </pc:sldChg>
      <pc:sldChg chg="modSp">
        <pc:chgData name="Mike Beazley" userId="f298938e-9c64-4604-bc43-4b4315aacf53" providerId="ADAL" clId="{2723D4D2-39A9-4D40-81EB-0DED4096093E}" dt="2020-05-04T20:32:34.686" v="645" actId="313"/>
        <pc:sldMkLst>
          <pc:docMk/>
          <pc:sldMk cId="2414496484" sldId="272"/>
        </pc:sldMkLst>
        <pc:spChg chg="mod">
          <ac:chgData name="Mike Beazley" userId="f298938e-9c64-4604-bc43-4b4315aacf53" providerId="ADAL" clId="{2723D4D2-39A9-4D40-81EB-0DED4096093E}" dt="2020-05-04T20:32:34.686" v="645" actId="313"/>
          <ac:spMkLst>
            <pc:docMk/>
            <pc:sldMk cId="2414496484" sldId="272"/>
            <ac:spMk id="3" creationId="{B814EB5F-6B12-46D5-AB88-68EE395561BD}"/>
          </ac:spMkLst>
        </pc:spChg>
      </pc:sldChg>
      <pc:sldChg chg="modSp">
        <pc:chgData name="Mike Beazley" userId="f298938e-9c64-4604-bc43-4b4315aacf53" providerId="ADAL" clId="{2723D4D2-39A9-4D40-81EB-0DED4096093E}" dt="2020-05-03T20:11:12.966" v="393" actId="27636"/>
        <pc:sldMkLst>
          <pc:docMk/>
          <pc:sldMk cId="2666286883" sldId="274"/>
        </pc:sldMkLst>
        <pc:spChg chg="mod">
          <ac:chgData name="Mike Beazley" userId="f298938e-9c64-4604-bc43-4b4315aacf53" providerId="ADAL" clId="{2723D4D2-39A9-4D40-81EB-0DED4096093E}" dt="2020-05-03T20:11:12.966" v="393" actId="27636"/>
          <ac:spMkLst>
            <pc:docMk/>
            <pc:sldMk cId="2666286883" sldId="274"/>
            <ac:spMk id="3" creationId="{78E3CEE8-50A8-48C1-ACBB-5F008C7F8374}"/>
          </ac:spMkLst>
        </pc:spChg>
      </pc:sldChg>
      <pc:sldChg chg="modSp">
        <pc:chgData name="Mike Beazley" userId="f298938e-9c64-4604-bc43-4b4315aacf53" providerId="ADAL" clId="{2723D4D2-39A9-4D40-81EB-0DED4096093E}" dt="2020-05-03T20:06:06.545" v="135" actId="20577"/>
        <pc:sldMkLst>
          <pc:docMk/>
          <pc:sldMk cId="1147153100" sldId="276"/>
        </pc:sldMkLst>
        <pc:spChg chg="mod">
          <ac:chgData name="Mike Beazley" userId="f298938e-9c64-4604-bc43-4b4315aacf53" providerId="ADAL" clId="{2723D4D2-39A9-4D40-81EB-0DED4096093E}" dt="2020-05-03T20:06:06.545" v="135" actId="20577"/>
          <ac:spMkLst>
            <pc:docMk/>
            <pc:sldMk cId="1147153100" sldId="276"/>
            <ac:spMk id="3" creationId="{78E3CEE8-50A8-48C1-ACBB-5F008C7F8374}"/>
          </ac:spMkLst>
        </pc:spChg>
      </pc:sldChg>
    </pc:docChg>
  </pc:docChgLst>
  <pc:docChgLst>
    <pc:chgData name="Mike Beazley" userId="S::mike.beazley@acadiau.ca::f298938e-9c64-4604-bc43-4b4315aacf53" providerId="AD" clId="Web-{9FD45251-62ED-44EE-B7B6-67E93DFDC74E}"/>
    <pc:docChg chg="modSld">
      <pc:chgData name="Mike Beazley" userId="S::mike.beazley@acadiau.ca::f298938e-9c64-4604-bc43-4b4315aacf53" providerId="AD" clId="Web-{9FD45251-62ED-44EE-B7B6-67E93DFDC74E}" dt="2020-06-28T20:40:10.198" v="629" actId="20577"/>
      <pc:docMkLst>
        <pc:docMk/>
      </pc:docMkLst>
      <pc:sldChg chg="modSp">
        <pc:chgData name="Mike Beazley" userId="S::mike.beazley@acadiau.ca::f298938e-9c64-4604-bc43-4b4315aacf53" providerId="AD" clId="Web-{9FD45251-62ED-44EE-B7B6-67E93DFDC74E}" dt="2020-06-28T20:40:01.323" v="627" actId="20577"/>
        <pc:sldMkLst>
          <pc:docMk/>
          <pc:sldMk cId="856294147" sldId="258"/>
        </pc:sldMkLst>
        <pc:spChg chg="mod">
          <ac:chgData name="Mike Beazley" userId="S::mike.beazley@acadiau.ca::f298938e-9c64-4604-bc43-4b4315aacf53" providerId="AD" clId="Web-{9FD45251-62ED-44EE-B7B6-67E93DFDC74E}" dt="2020-06-28T20:40:01.323" v="627" actId="20577"/>
          <ac:spMkLst>
            <pc:docMk/>
            <pc:sldMk cId="856294147" sldId="258"/>
            <ac:spMk id="3" creationId="{F6AD2A9D-AD3B-4FBE-8D70-30B8D64B2772}"/>
          </ac:spMkLst>
        </pc:spChg>
      </pc:sldChg>
      <pc:sldChg chg="modSp">
        <pc:chgData name="Mike Beazley" userId="S::mike.beazley@acadiau.ca::f298938e-9c64-4604-bc43-4b4315aacf53" providerId="AD" clId="Web-{9FD45251-62ED-44EE-B7B6-67E93DFDC74E}" dt="2020-06-28T20:37:59.942" v="596" actId="20577"/>
        <pc:sldMkLst>
          <pc:docMk/>
          <pc:sldMk cId="1591200030" sldId="259"/>
        </pc:sldMkLst>
        <pc:spChg chg="mod">
          <ac:chgData name="Mike Beazley" userId="S::mike.beazley@acadiau.ca::f298938e-9c64-4604-bc43-4b4315aacf53" providerId="AD" clId="Web-{9FD45251-62ED-44EE-B7B6-67E93DFDC74E}" dt="2020-06-28T20:37:59.942" v="596" actId="20577"/>
          <ac:spMkLst>
            <pc:docMk/>
            <pc:sldMk cId="1591200030" sldId="259"/>
            <ac:spMk id="3" creationId="{F6AD2A9D-AD3B-4FBE-8D70-30B8D64B2772}"/>
          </ac:spMkLst>
        </pc:spChg>
      </pc:sldChg>
      <pc:sldChg chg="modSp">
        <pc:chgData name="Mike Beazley" userId="S::mike.beazley@acadiau.ca::f298938e-9c64-4604-bc43-4b4315aacf53" providerId="AD" clId="Web-{9FD45251-62ED-44EE-B7B6-67E93DFDC74E}" dt="2020-06-28T20:38:16.755" v="599" actId="20577"/>
        <pc:sldMkLst>
          <pc:docMk/>
          <pc:sldMk cId="1102633500" sldId="260"/>
        </pc:sldMkLst>
        <pc:spChg chg="mod">
          <ac:chgData name="Mike Beazley" userId="S::mike.beazley@acadiau.ca::f298938e-9c64-4604-bc43-4b4315aacf53" providerId="AD" clId="Web-{9FD45251-62ED-44EE-B7B6-67E93DFDC74E}" dt="2020-06-28T20:38:16.755" v="599" actId="20577"/>
          <ac:spMkLst>
            <pc:docMk/>
            <pc:sldMk cId="1102633500" sldId="260"/>
            <ac:spMk id="3" creationId="{F6AD2A9D-AD3B-4FBE-8D70-30B8D64B2772}"/>
          </ac:spMkLst>
        </pc:spChg>
      </pc:sldChg>
      <pc:sldChg chg="modSp">
        <pc:chgData name="Mike Beazley" userId="S::mike.beazley@acadiau.ca::f298938e-9c64-4604-bc43-4b4315aacf53" providerId="AD" clId="Web-{9FD45251-62ED-44EE-B7B6-67E93DFDC74E}" dt="2020-06-28T20:34:44.805" v="516" actId="20577"/>
        <pc:sldMkLst>
          <pc:docMk/>
          <pc:sldMk cId="4210424806" sldId="261"/>
        </pc:sldMkLst>
        <pc:spChg chg="mod">
          <ac:chgData name="Mike Beazley" userId="S::mike.beazley@acadiau.ca::f298938e-9c64-4604-bc43-4b4315aacf53" providerId="AD" clId="Web-{9FD45251-62ED-44EE-B7B6-67E93DFDC74E}" dt="2020-06-28T20:34:44.805" v="516" actId="20577"/>
          <ac:spMkLst>
            <pc:docMk/>
            <pc:sldMk cId="4210424806" sldId="261"/>
            <ac:spMk id="3" creationId="{F6AD2A9D-AD3B-4FBE-8D70-30B8D64B2772}"/>
          </ac:spMkLst>
        </pc:spChg>
      </pc:sldChg>
      <pc:sldChg chg="modSp">
        <pc:chgData name="Mike Beazley" userId="S::mike.beazley@acadiau.ca::f298938e-9c64-4604-bc43-4b4315aacf53" providerId="AD" clId="Web-{9FD45251-62ED-44EE-B7B6-67E93DFDC74E}" dt="2020-06-28T20:32:15.201" v="472" actId="20577"/>
        <pc:sldMkLst>
          <pc:docMk/>
          <pc:sldMk cId="234186775" sldId="262"/>
        </pc:sldMkLst>
        <pc:spChg chg="mod">
          <ac:chgData name="Mike Beazley" userId="S::mike.beazley@acadiau.ca::f298938e-9c64-4604-bc43-4b4315aacf53" providerId="AD" clId="Web-{9FD45251-62ED-44EE-B7B6-67E93DFDC74E}" dt="2020-06-28T20:32:15.201" v="472" actId="20577"/>
          <ac:spMkLst>
            <pc:docMk/>
            <pc:sldMk cId="234186775" sldId="262"/>
            <ac:spMk id="3" creationId="{F6AD2A9D-AD3B-4FBE-8D70-30B8D64B2772}"/>
          </ac:spMkLst>
        </pc:spChg>
      </pc:sldChg>
      <pc:sldChg chg="modSp">
        <pc:chgData name="Mike Beazley" userId="S::mike.beazley@acadiau.ca::f298938e-9c64-4604-bc43-4b4315aacf53" providerId="AD" clId="Web-{9FD45251-62ED-44EE-B7B6-67E93DFDC74E}" dt="2020-06-28T20:31:17.214" v="453" actId="20577"/>
        <pc:sldMkLst>
          <pc:docMk/>
          <pc:sldMk cId="3892873660" sldId="263"/>
        </pc:sldMkLst>
        <pc:spChg chg="mod">
          <ac:chgData name="Mike Beazley" userId="S::mike.beazley@acadiau.ca::f298938e-9c64-4604-bc43-4b4315aacf53" providerId="AD" clId="Web-{9FD45251-62ED-44EE-B7B6-67E93DFDC74E}" dt="2020-06-28T20:31:17.214" v="453" actId="20577"/>
          <ac:spMkLst>
            <pc:docMk/>
            <pc:sldMk cId="3892873660" sldId="263"/>
            <ac:spMk id="3" creationId="{F6AD2A9D-AD3B-4FBE-8D70-30B8D64B2772}"/>
          </ac:spMkLst>
        </pc:spChg>
      </pc:sldChg>
      <pc:sldChg chg="modSp">
        <pc:chgData name="Mike Beazley" userId="S::mike.beazley@acadiau.ca::f298938e-9c64-4604-bc43-4b4315aacf53" providerId="AD" clId="Web-{9FD45251-62ED-44EE-B7B6-67E93DFDC74E}" dt="2020-06-28T20:29:02.645" v="324" actId="20577"/>
        <pc:sldMkLst>
          <pc:docMk/>
          <pc:sldMk cId="1893528630" sldId="264"/>
        </pc:sldMkLst>
        <pc:spChg chg="mod">
          <ac:chgData name="Mike Beazley" userId="S::mike.beazley@acadiau.ca::f298938e-9c64-4604-bc43-4b4315aacf53" providerId="AD" clId="Web-{9FD45251-62ED-44EE-B7B6-67E93DFDC74E}" dt="2020-06-28T20:29:02.645" v="324" actId="20577"/>
          <ac:spMkLst>
            <pc:docMk/>
            <pc:sldMk cId="1893528630" sldId="264"/>
            <ac:spMk id="3" creationId="{F6AD2A9D-AD3B-4FBE-8D70-30B8D64B2772}"/>
          </ac:spMkLst>
        </pc:spChg>
      </pc:sldChg>
      <pc:sldChg chg="modSp">
        <pc:chgData name="Mike Beazley" userId="S::mike.beazley@acadiau.ca::f298938e-9c64-4604-bc43-4b4315aacf53" providerId="AD" clId="Web-{9FD45251-62ED-44EE-B7B6-67E93DFDC74E}" dt="2020-06-28T20:26:39.357" v="313" actId="20577"/>
        <pc:sldMkLst>
          <pc:docMk/>
          <pc:sldMk cId="2300914187" sldId="265"/>
        </pc:sldMkLst>
        <pc:spChg chg="mod">
          <ac:chgData name="Mike Beazley" userId="S::mike.beazley@acadiau.ca::f298938e-9c64-4604-bc43-4b4315aacf53" providerId="AD" clId="Web-{9FD45251-62ED-44EE-B7B6-67E93DFDC74E}" dt="2020-06-28T20:26:39.357" v="313" actId="20577"/>
          <ac:spMkLst>
            <pc:docMk/>
            <pc:sldMk cId="2300914187" sldId="265"/>
            <ac:spMk id="3" creationId="{F6AD2A9D-AD3B-4FBE-8D70-30B8D64B2772}"/>
          </ac:spMkLst>
        </pc:spChg>
      </pc:sldChg>
      <pc:sldChg chg="modSp">
        <pc:chgData name="Mike Beazley" userId="S::mike.beazley@acadiau.ca::f298938e-9c64-4604-bc43-4b4315aacf53" providerId="AD" clId="Web-{9FD45251-62ED-44EE-B7B6-67E93DFDC74E}" dt="2020-06-28T20:14:25.292" v="10" actId="20577"/>
        <pc:sldMkLst>
          <pc:docMk/>
          <pc:sldMk cId="4281021913" sldId="266"/>
        </pc:sldMkLst>
        <pc:spChg chg="mod">
          <ac:chgData name="Mike Beazley" userId="S::mike.beazley@acadiau.ca::f298938e-9c64-4604-bc43-4b4315aacf53" providerId="AD" clId="Web-{9FD45251-62ED-44EE-B7B6-67E93DFDC74E}" dt="2020-06-28T20:14:25.292" v="10" actId="20577"/>
          <ac:spMkLst>
            <pc:docMk/>
            <pc:sldMk cId="4281021913" sldId="266"/>
            <ac:spMk id="3" creationId="{F6AD2A9D-AD3B-4FBE-8D70-30B8D64B2772}"/>
          </ac:spMkLst>
        </pc:spChg>
      </pc:sldChg>
    </pc:docChg>
  </pc:docChgLst>
  <pc:docChgLst>
    <pc:chgData name="Mike Beazley" userId="S::mike.beazley@acadiau.ca::f298938e-9c64-4604-bc43-4b4315aacf53" providerId="AD" clId="Web-{1EEEFFE5-C924-4256-97D6-E0594A38C174}"/>
    <pc:docChg chg="delSld modSld">
      <pc:chgData name="Mike Beazley" userId="S::mike.beazley@acadiau.ca::f298938e-9c64-4604-bc43-4b4315aacf53" providerId="AD" clId="Web-{1EEEFFE5-C924-4256-97D6-E0594A38C174}" dt="2020-06-28T19:54:45.634" v="182" actId="20577"/>
      <pc:docMkLst>
        <pc:docMk/>
      </pc:docMkLst>
      <pc:sldChg chg="modSp">
        <pc:chgData name="Mike Beazley" userId="S::mike.beazley@acadiau.ca::f298938e-9c64-4604-bc43-4b4315aacf53" providerId="AD" clId="Web-{1EEEFFE5-C924-4256-97D6-E0594A38C174}" dt="2020-06-28T19:54:42.790" v="180" actId="20577"/>
        <pc:sldMkLst>
          <pc:docMk/>
          <pc:sldMk cId="4281021913" sldId="266"/>
        </pc:sldMkLst>
        <pc:spChg chg="mod">
          <ac:chgData name="Mike Beazley" userId="S::mike.beazley@acadiau.ca::f298938e-9c64-4604-bc43-4b4315aacf53" providerId="AD" clId="Web-{1EEEFFE5-C924-4256-97D6-E0594A38C174}" dt="2020-06-28T19:54:42.790" v="180" actId="20577"/>
          <ac:spMkLst>
            <pc:docMk/>
            <pc:sldMk cId="4281021913" sldId="266"/>
            <ac:spMk id="3" creationId="{F6AD2A9D-AD3B-4FBE-8D70-30B8D64B2772}"/>
          </ac:spMkLst>
        </pc:spChg>
      </pc:sldChg>
      <pc:sldChg chg="del">
        <pc:chgData name="Mike Beazley" userId="S::mike.beazley@acadiau.ca::f298938e-9c64-4604-bc43-4b4315aacf53" providerId="AD" clId="Web-{1EEEFFE5-C924-4256-97D6-E0594A38C174}" dt="2020-06-28T19:54:08.352" v="179"/>
        <pc:sldMkLst>
          <pc:docMk/>
          <pc:sldMk cId="3725219141" sldId="267"/>
        </pc:sldMkLst>
      </pc:sldChg>
      <pc:sldChg chg="del">
        <pc:chgData name="Mike Beazley" userId="S::mike.beazley@acadiau.ca::f298938e-9c64-4604-bc43-4b4315aacf53" providerId="AD" clId="Web-{1EEEFFE5-C924-4256-97D6-E0594A38C174}" dt="2020-06-28T19:54:06.180" v="178"/>
        <pc:sldMkLst>
          <pc:docMk/>
          <pc:sldMk cId="1344208850" sldId="268"/>
        </pc:sldMkLst>
      </pc:sldChg>
      <pc:sldChg chg="modSp">
        <pc:chgData name="Mike Beazley" userId="S::mike.beazley@acadiau.ca::f298938e-9c64-4604-bc43-4b4315aacf53" providerId="AD" clId="Web-{1EEEFFE5-C924-4256-97D6-E0594A38C174}" dt="2020-06-28T19:44:17.845" v="169" actId="20577"/>
        <pc:sldMkLst>
          <pc:docMk/>
          <pc:sldMk cId="2932553408" sldId="269"/>
        </pc:sldMkLst>
        <pc:spChg chg="mod">
          <ac:chgData name="Mike Beazley" userId="S::mike.beazley@acadiau.ca::f298938e-9c64-4604-bc43-4b4315aacf53" providerId="AD" clId="Web-{1EEEFFE5-C924-4256-97D6-E0594A38C174}" dt="2020-06-28T19:44:17.845" v="169" actId="20577"/>
          <ac:spMkLst>
            <pc:docMk/>
            <pc:sldMk cId="2932553408" sldId="269"/>
            <ac:spMk id="3" creationId="{B814EB5F-6B12-46D5-AB88-68EE395561BD}"/>
          </ac:spMkLst>
        </pc:spChg>
      </pc:sldChg>
      <pc:sldChg chg="modSp">
        <pc:chgData name="Mike Beazley" userId="S::mike.beazley@acadiau.ca::f298938e-9c64-4604-bc43-4b4315aacf53" providerId="AD" clId="Web-{1EEEFFE5-C924-4256-97D6-E0594A38C174}" dt="2020-06-28T19:39:15.306" v="148" actId="20577"/>
        <pc:sldMkLst>
          <pc:docMk/>
          <pc:sldMk cId="4238604736" sldId="270"/>
        </pc:sldMkLst>
        <pc:spChg chg="mod">
          <ac:chgData name="Mike Beazley" userId="S::mike.beazley@acadiau.ca::f298938e-9c64-4604-bc43-4b4315aacf53" providerId="AD" clId="Web-{1EEEFFE5-C924-4256-97D6-E0594A38C174}" dt="2020-06-28T19:39:15.306" v="148" actId="20577"/>
          <ac:spMkLst>
            <pc:docMk/>
            <pc:sldMk cId="4238604736" sldId="270"/>
            <ac:spMk id="3" creationId="{B814EB5F-6B12-46D5-AB88-68EE395561BD}"/>
          </ac:spMkLst>
        </pc:spChg>
      </pc:sldChg>
      <pc:sldChg chg="modSp">
        <pc:chgData name="Mike Beazley" userId="S::mike.beazley@acadiau.ca::f298938e-9c64-4604-bc43-4b4315aacf53" providerId="AD" clId="Web-{1EEEFFE5-C924-4256-97D6-E0594A38C174}" dt="2020-06-28T19:44:43.642" v="176" actId="20577"/>
        <pc:sldMkLst>
          <pc:docMk/>
          <pc:sldMk cId="299489462" sldId="275"/>
        </pc:sldMkLst>
        <pc:spChg chg="mod">
          <ac:chgData name="Mike Beazley" userId="S::mike.beazley@acadiau.ca::f298938e-9c64-4604-bc43-4b4315aacf53" providerId="AD" clId="Web-{1EEEFFE5-C924-4256-97D6-E0594A38C174}" dt="2020-06-28T19:44:43.642" v="176" actId="20577"/>
          <ac:spMkLst>
            <pc:docMk/>
            <pc:sldMk cId="299489462" sldId="275"/>
            <ac:spMk id="3" creationId="{78E3CEE8-50A8-48C1-ACBB-5F008C7F8374}"/>
          </ac:spMkLst>
        </pc:spChg>
      </pc:sldChg>
    </pc:docChg>
  </pc:docChgLst>
  <pc:docChgLst>
    <pc:chgData name="Mike Beazley" userId="S::mike.beazley@acadiau.ca::f298938e-9c64-4604-bc43-4b4315aacf53" providerId="AD" clId="Web-{9EB586EA-0D82-40C0-808F-FB3DEA842AEF}"/>
    <pc:docChg chg="modSld">
      <pc:chgData name="Mike Beazley" userId="S::mike.beazley@acadiau.ca::f298938e-9c64-4604-bc43-4b4315aacf53" providerId="AD" clId="Web-{9EB586EA-0D82-40C0-808F-FB3DEA842AEF}" dt="2020-05-05T15:27:49.539" v="201" actId="20577"/>
      <pc:docMkLst>
        <pc:docMk/>
      </pc:docMkLst>
      <pc:sldChg chg="modSp">
        <pc:chgData name="Mike Beazley" userId="S::mike.beazley@acadiau.ca::f298938e-9c64-4604-bc43-4b4315aacf53" providerId="AD" clId="Web-{9EB586EA-0D82-40C0-808F-FB3DEA842AEF}" dt="2020-05-05T15:19:19.491" v="0" actId="20577"/>
        <pc:sldMkLst>
          <pc:docMk/>
          <pc:sldMk cId="618129140" sldId="257"/>
        </pc:sldMkLst>
        <pc:spChg chg="mod">
          <ac:chgData name="Mike Beazley" userId="S::mike.beazley@acadiau.ca::f298938e-9c64-4604-bc43-4b4315aacf53" providerId="AD" clId="Web-{9EB586EA-0D82-40C0-808F-FB3DEA842AEF}" dt="2020-05-05T15:19:19.491" v="0" actId="20577"/>
          <ac:spMkLst>
            <pc:docMk/>
            <pc:sldMk cId="618129140" sldId="257"/>
            <ac:spMk id="3" creationId="{0010FF7A-2445-4FD1-A304-FEA18B7630BB}"/>
          </ac:spMkLst>
        </pc:spChg>
      </pc:sldChg>
      <pc:sldChg chg="modSp">
        <pc:chgData name="Mike Beazley" userId="S::mike.beazley@acadiau.ca::f298938e-9c64-4604-bc43-4b4315aacf53" providerId="AD" clId="Web-{9EB586EA-0D82-40C0-808F-FB3DEA842AEF}" dt="2020-05-05T15:27:49.539" v="200" actId="20577"/>
        <pc:sldMkLst>
          <pc:docMk/>
          <pc:sldMk cId="4281021913" sldId="266"/>
        </pc:sldMkLst>
        <pc:spChg chg="mod">
          <ac:chgData name="Mike Beazley" userId="S::mike.beazley@acadiau.ca::f298938e-9c64-4604-bc43-4b4315aacf53" providerId="AD" clId="Web-{9EB586EA-0D82-40C0-808F-FB3DEA842AEF}" dt="2020-05-05T15:27:49.539" v="200" actId="20577"/>
          <ac:spMkLst>
            <pc:docMk/>
            <pc:sldMk cId="4281021913" sldId="266"/>
            <ac:spMk id="3" creationId="{F6AD2A9D-AD3B-4FBE-8D70-30B8D64B2772}"/>
          </ac:spMkLst>
        </pc:spChg>
      </pc:sldChg>
      <pc:sldChg chg="modSp">
        <pc:chgData name="Mike Beazley" userId="S::mike.beazley@acadiau.ca::f298938e-9c64-4604-bc43-4b4315aacf53" providerId="AD" clId="Web-{9EB586EA-0D82-40C0-808F-FB3DEA842AEF}" dt="2020-05-05T15:24:09.445" v="69" actId="20577"/>
        <pc:sldMkLst>
          <pc:docMk/>
          <pc:sldMk cId="2414496484" sldId="272"/>
        </pc:sldMkLst>
        <pc:spChg chg="mod">
          <ac:chgData name="Mike Beazley" userId="S::mike.beazley@acadiau.ca::f298938e-9c64-4604-bc43-4b4315aacf53" providerId="AD" clId="Web-{9EB586EA-0D82-40C0-808F-FB3DEA842AEF}" dt="2020-05-05T15:24:09.445" v="69" actId="20577"/>
          <ac:spMkLst>
            <pc:docMk/>
            <pc:sldMk cId="2414496484" sldId="272"/>
            <ac:spMk id="3" creationId="{B814EB5F-6B12-46D5-AB88-68EE395561BD}"/>
          </ac:spMkLst>
        </pc:spChg>
      </pc:sldChg>
    </pc:docChg>
  </pc:docChgLst>
  <pc:docChgLst>
    <pc:chgData name="Mike Beazley" userId="S::mike.beazley@acadiau.ca::f298938e-9c64-4604-bc43-4b4315aacf53" providerId="AD" clId="Web-{0788090F-A1BB-44B9-9728-1F2447D28C07}"/>
    <pc:docChg chg="addSld modSld">
      <pc:chgData name="Mike Beazley" userId="S::mike.beazley@acadiau.ca::f298938e-9c64-4604-bc43-4b4315aacf53" providerId="AD" clId="Web-{0788090F-A1BB-44B9-9728-1F2447D28C07}" dt="2020-04-21T16:48:17.726" v="108" actId="20577"/>
      <pc:docMkLst>
        <pc:docMk/>
      </pc:docMkLst>
      <pc:sldChg chg="modSp new">
        <pc:chgData name="Mike Beazley" userId="S::mike.beazley@acadiau.ca::f298938e-9c64-4604-bc43-4b4315aacf53" providerId="AD" clId="Web-{0788090F-A1BB-44B9-9728-1F2447D28C07}" dt="2020-04-21T16:47:58.398" v="101" actId="20577"/>
        <pc:sldMkLst>
          <pc:docMk/>
          <pc:sldMk cId="618129140" sldId="257"/>
        </pc:sldMkLst>
        <pc:spChg chg="mod">
          <ac:chgData name="Mike Beazley" userId="S::mike.beazley@acadiau.ca::f298938e-9c64-4604-bc43-4b4315aacf53" providerId="AD" clId="Web-{0788090F-A1BB-44B9-9728-1F2447D28C07}" dt="2020-04-21T16:47:19.070" v="61" actId="20577"/>
          <ac:spMkLst>
            <pc:docMk/>
            <pc:sldMk cId="618129140" sldId="257"/>
            <ac:spMk id="2" creationId="{0B5FF8F1-5B8A-4733-8D5B-FBFD6593B287}"/>
          </ac:spMkLst>
        </pc:spChg>
        <pc:spChg chg="mod">
          <ac:chgData name="Mike Beazley" userId="S::mike.beazley@acadiau.ca::f298938e-9c64-4604-bc43-4b4315aacf53" providerId="AD" clId="Web-{0788090F-A1BB-44B9-9728-1F2447D28C07}" dt="2020-04-21T16:47:58.398" v="101" actId="20577"/>
          <ac:spMkLst>
            <pc:docMk/>
            <pc:sldMk cId="618129140" sldId="257"/>
            <ac:spMk id="3" creationId="{0010FF7A-2445-4FD1-A304-FEA18B7630BB}"/>
          </ac:spMkLst>
        </pc:spChg>
      </pc:sldChg>
      <pc:sldChg chg="add">
        <pc:chgData name="Mike Beazley" userId="S::mike.beazley@acadiau.ca::f298938e-9c64-4604-bc43-4b4315aacf53" providerId="AD" clId="Web-{0788090F-A1BB-44B9-9728-1F2447D28C07}" dt="2020-04-21T16:46:55.507" v="1"/>
        <pc:sldMkLst>
          <pc:docMk/>
          <pc:sldMk cId="856294147" sldId="258"/>
        </pc:sldMkLst>
      </pc:sldChg>
      <pc:sldChg chg="add">
        <pc:chgData name="Mike Beazley" userId="S::mike.beazley@acadiau.ca::f298938e-9c64-4604-bc43-4b4315aacf53" providerId="AD" clId="Web-{0788090F-A1BB-44B9-9728-1F2447D28C07}" dt="2020-04-21T16:46:55.601" v="2"/>
        <pc:sldMkLst>
          <pc:docMk/>
          <pc:sldMk cId="1591200030" sldId="259"/>
        </pc:sldMkLst>
      </pc:sldChg>
      <pc:sldChg chg="add">
        <pc:chgData name="Mike Beazley" userId="S::mike.beazley@acadiau.ca::f298938e-9c64-4604-bc43-4b4315aacf53" providerId="AD" clId="Web-{0788090F-A1BB-44B9-9728-1F2447D28C07}" dt="2020-04-21T16:46:55.710" v="3"/>
        <pc:sldMkLst>
          <pc:docMk/>
          <pc:sldMk cId="1102633500" sldId="260"/>
        </pc:sldMkLst>
      </pc:sldChg>
      <pc:sldChg chg="add">
        <pc:chgData name="Mike Beazley" userId="S::mike.beazley@acadiau.ca::f298938e-9c64-4604-bc43-4b4315aacf53" providerId="AD" clId="Web-{0788090F-A1BB-44B9-9728-1F2447D28C07}" dt="2020-04-21T16:46:55.819" v="4"/>
        <pc:sldMkLst>
          <pc:docMk/>
          <pc:sldMk cId="4210424806" sldId="261"/>
        </pc:sldMkLst>
      </pc:sldChg>
      <pc:sldChg chg="add">
        <pc:chgData name="Mike Beazley" userId="S::mike.beazley@acadiau.ca::f298938e-9c64-4604-bc43-4b4315aacf53" providerId="AD" clId="Web-{0788090F-A1BB-44B9-9728-1F2447D28C07}" dt="2020-04-21T16:46:55.913" v="5"/>
        <pc:sldMkLst>
          <pc:docMk/>
          <pc:sldMk cId="234186775" sldId="262"/>
        </pc:sldMkLst>
      </pc:sldChg>
      <pc:sldChg chg="add">
        <pc:chgData name="Mike Beazley" userId="S::mike.beazley@acadiau.ca::f298938e-9c64-4604-bc43-4b4315aacf53" providerId="AD" clId="Web-{0788090F-A1BB-44B9-9728-1F2447D28C07}" dt="2020-04-21T16:46:56.007" v="6"/>
        <pc:sldMkLst>
          <pc:docMk/>
          <pc:sldMk cId="3892873660" sldId="263"/>
        </pc:sldMkLst>
      </pc:sldChg>
      <pc:sldChg chg="add">
        <pc:chgData name="Mike Beazley" userId="S::mike.beazley@acadiau.ca::f298938e-9c64-4604-bc43-4b4315aacf53" providerId="AD" clId="Web-{0788090F-A1BB-44B9-9728-1F2447D28C07}" dt="2020-04-21T16:46:56.116" v="7"/>
        <pc:sldMkLst>
          <pc:docMk/>
          <pc:sldMk cId="1893528630" sldId="264"/>
        </pc:sldMkLst>
      </pc:sldChg>
      <pc:sldChg chg="add">
        <pc:chgData name="Mike Beazley" userId="S::mike.beazley@acadiau.ca::f298938e-9c64-4604-bc43-4b4315aacf53" providerId="AD" clId="Web-{0788090F-A1BB-44B9-9728-1F2447D28C07}" dt="2020-04-21T16:46:56.226" v="8"/>
        <pc:sldMkLst>
          <pc:docMk/>
          <pc:sldMk cId="2300914187" sldId="265"/>
        </pc:sldMkLst>
      </pc:sldChg>
      <pc:sldChg chg="add">
        <pc:chgData name="Mike Beazley" userId="S::mike.beazley@acadiau.ca::f298938e-9c64-4604-bc43-4b4315aacf53" providerId="AD" clId="Web-{0788090F-A1BB-44B9-9728-1F2447D28C07}" dt="2020-04-21T16:46:56.319" v="9"/>
        <pc:sldMkLst>
          <pc:docMk/>
          <pc:sldMk cId="4281021913" sldId="266"/>
        </pc:sldMkLst>
      </pc:sldChg>
      <pc:sldChg chg="add">
        <pc:chgData name="Mike Beazley" userId="S::mike.beazley@acadiau.ca::f298938e-9c64-4604-bc43-4b4315aacf53" providerId="AD" clId="Web-{0788090F-A1BB-44B9-9728-1F2447D28C07}" dt="2020-04-21T16:46:56.413" v="10"/>
        <pc:sldMkLst>
          <pc:docMk/>
          <pc:sldMk cId="3725219141" sldId="267"/>
        </pc:sldMkLst>
      </pc:sldChg>
      <pc:sldChg chg="add">
        <pc:chgData name="Mike Beazley" userId="S::mike.beazley@acadiau.ca::f298938e-9c64-4604-bc43-4b4315aacf53" providerId="AD" clId="Web-{0788090F-A1BB-44B9-9728-1F2447D28C07}" dt="2020-04-21T16:46:56.491" v="11"/>
        <pc:sldMkLst>
          <pc:docMk/>
          <pc:sldMk cId="1344208850" sldId="268"/>
        </pc:sldMkLst>
      </pc:sldChg>
      <pc:sldChg chg="add">
        <pc:chgData name="Mike Beazley" userId="S::mike.beazley@acadiau.ca::f298938e-9c64-4604-bc43-4b4315aacf53" providerId="AD" clId="Web-{0788090F-A1BB-44B9-9728-1F2447D28C07}" dt="2020-04-21T16:46:56.585" v="12"/>
        <pc:sldMkLst>
          <pc:docMk/>
          <pc:sldMk cId="2932553408" sldId="269"/>
        </pc:sldMkLst>
      </pc:sldChg>
      <pc:sldChg chg="add">
        <pc:chgData name="Mike Beazley" userId="S::mike.beazley@acadiau.ca::f298938e-9c64-4604-bc43-4b4315aacf53" providerId="AD" clId="Web-{0788090F-A1BB-44B9-9728-1F2447D28C07}" dt="2020-04-21T16:46:56.648" v="13"/>
        <pc:sldMkLst>
          <pc:docMk/>
          <pc:sldMk cId="4238604736" sldId="270"/>
        </pc:sldMkLst>
      </pc:sldChg>
      <pc:sldChg chg="add">
        <pc:chgData name="Mike Beazley" userId="S::mike.beazley@acadiau.ca::f298938e-9c64-4604-bc43-4b4315aacf53" providerId="AD" clId="Web-{0788090F-A1BB-44B9-9728-1F2447D28C07}" dt="2020-04-21T16:46:56.741" v="14"/>
        <pc:sldMkLst>
          <pc:docMk/>
          <pc:sldMk cId="3472425467" sldId="271"/>
        </pc:sldMkLst>
      </pc:sldChg>
      <pc:sldChg chg="add">
        <pc:chgData name="Mike Beazley" userId="S::mike.beazley@acadiau.ca::f298938e-9c64-4604-bc43-4b4315aacf53" providerId="AD" clId="Web-{0788090F-A1BB-44B9-9728-1F2447D28C07}" dt="2020-04-21T16:46:56.820" v="15"/>
        <pc:sldMkLst>
          <pc:docMk/>
          <pc:sldMk cId="2414496484" sldId="272"/>
        </pc:sldMkLst>
      </pc:sldChg>
      <pc:sldChg chg="add">
        <pc:chgData name="Mike Beazley" userId="S::mike.beazley@acadiau.ca::f298938e-9c64-4604-bc43-4b4315aacf53" providerId="AD" clId="Web-{0788090F-A1BB-44B9-9728-1F2447D28C07}" dt="2020-04-21T16:46:56.929" v="16"/>
        <pc:sldMkLst>
          <pc:docMk/>
          <pc:sldMk cId="2292764009" sldId="273"/>
        </pc:sldMkLst>
      </pc:sldChg>
      <pc:sldChg chg="add">
        <pc:chgData name="Mike Beazley" userId="S::mike.beazley@acadiau.ca::f298938e-9c64-4604-bc43-4b4315aacf53" providerId="AD" clId="Web-{0788090F-A1BB-44B9-9728-1F2447D28C07}" dt="2020-04-21T16:46:57.023" v="17"/>
        <pc:sldMkLst>
          <pc:docMk/>
          <pc:sldMk cId="2666286883" sldId="274"/>
        </pc:sldMkLst>
      </pc:sldChg>
      <pc:sldChg chg="add">
        <pc:chgData name="Mike Beazley" userId="S::mike.beazley@acadiau.ca::f298938e-9c64-4604-bc43-4b4315aacf53" providerId="AD" clId="Web-{0788090F-A1BB-44B9-9728-1F2447D28C07}" dt="2020-04-21T16:46:57.116" v="18"/>
        <pc:sldMkLst>
          <pc:docMk/>
          <pc:sldMk cId="299489462" sldId="275"/>
        </pc:sldMkLst>
      </pc:sldChg>
      <pc:sldChg chg="add">
        <pc:chgData name="Mike Beazley" userId="S::mike.beazley@acadiau.ca::f298938e-9c64-4604-bc43-4b4315aacf53" providerId="AD" clId="Web-{0788090F-A1BB-44B9-9728-1F2447D28C07}" dt="2020-04-21T16:46:57.195" v="19"/>
        <pc:sldMkLst>
          <pc:docMk/>
          <pc:sldMk cId="1147153100" sldId="276"/>
        </pc:sldMkLst>
      </pc:sldChg>
      <pc:sldChg chg="modSp add">
        <pc:chgData name="Mike Beazley" userId="S::mike.beazley@acadiau.ca::f298938e-9c64-4604-bc43-4b4315aacf53" providerId="AD" clId="Web-{0788090F-A1BB-44B9-9728-1F2447D28C07}" dt="2020-04-21T16:48:17.711" v="107" actId="20577"/>
        <pc:sldMkLst>
          <pc:docMk/>
          <pc:sldMk cId="3741762592" sldId="277"/>
        </pc:sldMkLst>
        <pc:spChg chg="mod">
          <ac:chgData name="Mike Beazley" userId="S::mike.beazley@acadiau.ca::f298938e-9c64-4604-bc43-4b4315aacf53" providerId="AD" clId="Web-{0788090F-A1BB-44B9-9728-1F2447D28C07}" dt="2020-04-21T16:48:17.711" v="107" actId="20577"/>
          <ac:spMkLst>
            <pc:docMk/>
            <pc:sldMk cId="3741762592" sldId="277"/>
            <ac:spMk id="3" creationId="{78E3CEE8-50A8-48C1-ACBB-5F008C7F8374}"/>
          </ac:spMkLst>
        </pc:spChg>
      </pc:sldChg>
    </pc:docChg>
  </pc:docChgLst>
  <pc:docChgLst>
    <pc:chgData name="Mike Beazley" userId="S::mike.beazley@acadiau.ca::f298938e-9c64-4604-bc43-4b4315aacf53" providerId="AD" clId="Web-{EAEEE2BF-40B8-4084-A2C2-B5FBA12FBB46}"/>
    <pc:docChg chg="modSld">
      <pc:chgData name="Mike Beazley" userId="S::mike.beazley@acadiau.ca::f298938e-9c64-4604-bc43-4b4315aacf53" providerId="AD" clId="Web-{EAEEE2BF-40B8-4084-A2C2-B5FBA12FBB46}" dt="2020-05-03T21:12:46.049" v="9" actId="20577"/>
      <pc:docMkLst>
        <pc:docMk/>
      </pc:docMkLst>
      <pc:sldChg chg="modSp">
        <pc:chgData name="Mike Beazley" userId="S::mike.beazley@acadiau.ca::f298938e-9c64-4604-bc43-4b4315aacf53" providerId="AD" clId="Web-{EAEEE2BF-40B8-4084-A2C2-B5FBA12FBB46}" dt="2020-05-03T21:12:46.033" v="8" actId="20577"/>
        <pc:sldMkLst>
          <pc:docMk/>
          <pc:sldMk cId="2292764009" sldId="273"/>
        </pc:sldMkLst>
        <pc:spChg chg="mod">
          <ac:chgData name="Mike Beazley" userId="S::mike.beazley@acadiau.ca::f298938e-9c64-4604-bc43-4b4315aacf53" providerId="AD" clId="Web-{EAEEE2BF-40B8-4084-A2C2-B5FBA12FBB46}" dt="2020-05-03T21:12:46.033" v="8" actId="20577"/>
          <ac:spMkLst>
            <pc:docMk/>
            <pc:sldMk cId="2292764009" sldId="273"/>
            <ac:spMk id="3" creationId="{78E3CEE8-50A8-48C1-ACBB-5F008C7F8374}"/>
          </ac:spMkLst>
        </pc:spChg>
      </pc:sldChg>
    </pc:docChg>
  </pc:docChgLst>
  <pc:docChgLst>
    <pc:chgData name="Mike Beazley" userId="S::mike.beazley@acadiau.ca::f298938e-9c64-4604-bc43-4b4315aacf53" providerId="AD" clId="Web-{A7E35F87-9C97-4294-AD58-D4EFEB7E481F}"/>
    <pc:docChg chg="modSld">
      <pc:chgData name="Mike Beazley" userId="S::mike.beazley@acadiau.ca::f298938e-9c64-4604-bc43-4b4315aacf53" providerId="AD" clId="Web-{A7E35F87-9C97-4294-AD58-D4EFEB7E481F}" dt="2020-04-21T17:27:19.465" v="399" actId="20577"/>
      <pc:docMkLst>
        <pc:docMk/>
      </pc:docMkLst>
      <pc:sldChg chg="modSp">
        <pc:chgData name="Mike Beazley" userId="S::mike.beazley@acadiau.ca::f298938e-9c64-4604-bc43-4b4315aacf53" providerId="AD" clId="Web-{A7E35F87-9C97-4294-AD58-D4EFEB7E481F}" dt="2020-04-21T17:27:19.450" v="398" actId="20577"/>
        <pc:sldMkLst>
          <pc:docMk/>
          <pc:sldMk cId="2666286883" sldId="274"/>
        </pc:sldMkLst>
        <pc:spChg chg="mod">
          <ac:chgData name="Mike Beazley" userId="S::mike.beazley@acadiau.ca::f298938e-9c64-4604-bc43-4b4315aacf53" providerId="AD" clId="Web-{A7E35F87-9C97-4294-AD58-D4EFEB7E481F}" dt="2020-04-21T17:27:19.450" v="398" actId="20577"/>
          <ac:spMkLst>
            <pc:docMk/>
            <pc:sldMk cId="2666286883" sldId="274"/>
            <ac:spMk id="3" creationId="{78E3CEE8-50A8-48C1-ACBB-5F008C7F8374}"/>
          </ac:spMkLst>
        </pc:spChg>
      </pc:sldChg>
      <pc:sldChg chg="modSp">
        <pc:chgData name="Mike Beazley" userId="S::mike.beazley@acadiau.ca::f298938e-9c64-4604-bc43-4b4315aacf53" providerId="AD" clId="Web-{A7E35F87-9C97-4294-AD58-D4EFEB7E481F}" dt="2020-04-21T17:24:19.169" v="384" actId="20577"/>
        <pc:sldMkLst>
          <pc:docMk/>
          <pc:sldMk cId="299489462" sldId="275"/>
        </pc:sldMkLst>
        <pc:spChg chg="mod">
          <ac:chgData name="Mike Beazley" userId="S::mike.beazley@acadiau.ca::f298938e-9c64-4604-bc43-4b4315aacf53" providerId="AD" clId="Web-{A7E35F87-9C97-4294-AD58-D4EFEB7E481F}" dt="2020-04-21T17:24:19.169" v="384" actId="20577"/>
          <ac:spMkLst>
            <pc:docMk/>
            <pc:sldMk cId="299489462" sldId="275"/>
            <ac:spMk id="3" creationId="{78E3CEE8-50A8-48C1-ACBB-5F008C7F8374}"/>
          </ac:spMkLst>
        </pc:spChg>
      </pc:sldChg>
      <pc:sldChg chg="modSp">
        <pc:chgData name="Mike Beazley" userId="S::mike.beazley@acadiau.ca::f298938e-9c64-4604-bc43-4b4315aacf53" providerId="AD" clId="Web-{A7E35F87-9C97-4294-AD58-D4EFEB7E481F}" dt="2020-04-21T17:22:57.683" v="374" actId="20577"/>
        <pc:sldMkLst>
          <pc:docMk/>
          <pc:sldMk cId="1147153100" sldId="276"/>
        </pc:sldMkLst>
        <pc:spChg chg="mod">
          <ac:chgData name="Mike Beazley" userId="S::mike.beazley@acadiau.ca::f298938e-9c64-4604-bc43-4b4315aacf53" providerId="AD" clId="Web-{A7E35F87-9C97-4294-AD58-D4EFEB7E481F}" dt="2020-04-21T17:22:57.683" v="374" actId="20577"/>
          <ac:spMkLst>
            <pc:docMk/>
            <pc:sldMk cId="1147153100" sldId="276"/>
            <ac:spMk id="3" creationId="{78E3CEE8-50A8-48C1-ACBB-5F008C7F8374}"/>
          </ac:spMkLst>
        </pc:spChg>
      </pc:sldChg>
    </pc:docChg>
  </pc:docChgLst>
  <pc:docChgLst>
    <pc:chgData name="Mike Beazley" userId="S::mike.beazley@acadiau.ca::f298938e-9c64-4604-bc43-4b4315aacf53" providerId="AD" clId="Web-{F9AF0145-AE3E-4530-8D42-15C0901F77E2}"/>
    <pc:docChg chg="modSld">
      <pc:chgData name="Mike Beazley" userId="S::mike.beazley@acadiau.ca::f298938e-9c64-4604-bc43-4b4315aacf53" providerId="AD" clId="Web-{F9AF0145-AE3E-4530-8D42-15C0901F77E2}" dt="2020-04-28T17:11:38.717" v="557" actId="20577"/>
      <pc:docMkLst>
        <pc:docMk/>
      </pc:docMkLst>
      <pc:sldChg chg="modSp">
        <pc:chgData name="Mike Beazley" userId="S::mike.beazley@acadiau.ca::f298938e-9c64-4604-bc43-4b4315aacf53" providerId="AD" clId="Web-{F9AF0145-AE3E-4530-8D42-15C0901F77E2}" dt="2020-04-28T17:11:38.717" v="556" actId="20577"/>
        <pc:sldMkLst>
          <pc:docMk/>
          <pc:sldMk cId="2666286883" sldId="274"/>
        </pc:sldMkLst>
        <pc:spChg chg="mod">
          <ac:chgData name="Mike Beazley" userId="S::mike.beazley@acadiau.ca::f298938e-9c64-4604-bc43-4b4315aacf53" providerId="AD" clId="Web-{F9AF0145-AE3E-4530-8D42-15C0901F77E2}" dt="2020-04-28T17:11:38.717" v="556" actId="20577"/>
          <ac:spMkLst>
            <pc:docMk/>
            <pc:sldMk cId="2666286883" sldId="274"/>
            <ac:spMk id="3" creationId="{78E3CEE8-50A8-48C1-ACBB-5F008C7F8374}"/>
          </ac:spMkLst>
        </pc:spChg>
      </pc:sldChg>
    </pc:docChg>
  </pc:docChgLst>
  <pc:docChgLst>
    <pc:chgData name="Mike Beazley" userId="S::mike.beazley@acadiau.ca::f298938e-9c64-4604-bc43-4b4315aacf53" providerId="AD" clId="Web-{20CB1045-8F23-46FB-AE79-5457FC8C6464}"/>
    <pc:docChg chg="modSld">
      <pc:chgData name="Mike Beazley" userId="S::mike.beazley@acadiau.ca::f298938e-9c64-4604-bc43-4b4315aacf53" providerId="AD" clId="Web-{20CB1045-8F23-46FB-AE79-5457FC8C6464}" dt="2020-04-28T16:31:30.470" v="2" actId="20577"/>
      <pc:docMkLst>
        <pc:docMk/>
      </pc:docMkLst>
      <pc:sldChg chg="modSp">
        <pc:chgData name="Mike Beazley" userId="S::mike.beazley@acadiau.ca::f298938e-9c64-4604-bc43-4b4315aacf53" providerId="AD" clId="Web-{20CB1045-8F23-46FB-AE79-5457FC8C6464}" dt="2020-04-28T16:31:29.486" v="0" actId="20577"/>
        <pc:sldMkLst>
          <pc:docMk/>
          <pc:sldMk cId="3741762592" sldId="277"/>
        </pc:sldMkLst>
        <pc:spChg chg="mod">
          <ac:chgData name="Mike Beazley" userId="S::mike.beazley@acadiau.ca::f298938e-9c64-4604-bc43-4b4315aacf53" providerId="AD" clId="Web-{20CB1045-8F23-46FB-AE79-5457FC8C6464}" dt="2020-04-28T16:31:29.486" v="0" actId="20577"/>
          <ac:spMkLst>
            <pc:docMk/>
            <pc:sldMk cId="3741762592" sldId="277"/>
            <ac:spMk id="3" creationId="{78E3CEE8-50A8-48C1-ACBB-5F008C7F837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31DC1-BD33-AA4C-BB12-D6CD3B27E1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A19F82-310B-2E4E-95D5-A3F53712EE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0D8AC3-F3E4-CB4E-87DC-E46486400120}"/>
              </a:ext>
            </a:extLst>
          </p:cNvPr>
          <p:cNvSpPr>
            <a:spLocks noGrp="1"/>
          </p:cNvSpPr>
          <p:nvPr>
            <p:ph type="dt" sz="half" idx="10"/>
          </p:nvPr>
        </p:nvSpPr>
        <p:spPr/>
        <p:txBody>
          <a:bodyPr/>
          <a:lstStyle/>
          <a:p>
            <a:fld id="{82E9AD0B-CD93-5D4A-AD18-FACBB5287A37}" type="datetimeFigureOut">
              <a:rPr lang="en-US" smtClean="0"/>
              <a:t>6/28/2020</a:t>
            </a:fld>
            <a:endParaRPr lang="en-US"/>
          </a:p>
        </p:txBody>
      </p:sp>
      <p:sp>
        <p:nvSpPr>
          <p:cNvPr id="5" name="Footer Placeholder 4">
            <a:extLst>
              <a:ext uri="{FF2B5EF4-FFF2-40B4-BE49-F238E27FC236}">
                <a16:creationId xmlns:a16="http://schemas.microsoft.com/office/drawing/2014/main" id="{C7B35DBC-D24B-DD4B-A485-1C6CF9F336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D56CE-72A2-F045-A0D8-6722E9E4A292}"/>
              </a:ext>
            </a:extLst>
          </p:cNvPr>
          <p:cNvSpPr>
            <a:spLocks noGrp="1"/>
          </p:cNvSpPr>
          <p:nvPr>
            <p:ph type="sldNum" sz="quarter" idx="12"/>
          </p:nvPr>
        </p:nvSpPr>
        <p:spPr/>
        <p:txBody>
          <a:bodyPr/>
          <a:lstStyle/>
          <a:p>
            <a:fld id="{69B6322E-1EBD-AE41-98C8-B473F8D9E672}" type="slidenum">
              <a:rPr lang="en-US" smtClean="0"/>
              <a:t>‹#›</a:t>
            </a:fld>
            <a:endParaRPr lang="en-US"/>
          </a:p>
        </p:txBody>
      </p:sp>
    </p:spTree>
    <p:extLst>
      <p:ext uri="{BB962C8B-B14F-4D97-AF65-F5344CB8AC3E}">
        <p14:creationId xmlns:p14="http://schemas.microsoft.com/office/powerpoint/2010/main" val="3410062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B6BC4-56F8-FE47-8564-AFDFA580F0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5D2A99-6795-0D47-8873-459560AB82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DD4280-2C81-D248-A770-E9CF77AFC74E}"/>
              </a:ext>
            </a:extLst>
          </p:cNvPr>
          <p:cNvSpPr>
            <a:spLocks noGrp="1"/>
          </p:cNvSpPr>
          <p:nvPr>
            <p:ph type="dt" sz="half" idx="10"/>
          </p:nvPr>
        </p:nvSpPr>
        <p:spPr/>
        <p:txBody>
          <a:bodyPr/>
          <a:lstStyle/>
          <a:p>
            <a:fld id="{82E9AD0B-CD93-5D4A-AD18-FACBB5287A37}" type="datetimeFigureOut">
              <a:rPr lang="en-US" smtClean="0"/>
              <a:t>6/28/2020</a:t>
            </a:fld>
            <a:endParaRPr lang="en-US"/>
          </a:p>
        </p:txBody>
      </p:sp>
      <p:sp>
        <p:nvSpPr>
          <p:cNvPr id="5" name="Footer Placeholder 4">
            <a:extLst>
              <a:ext uri="{FF2B5EF4-FFF2-40B4-BE49-F238E27FC236}">
                <a16:creationId xmlns:a16="http://schemas.microsoft.com/office/drawing/2014/main" id="{B2789A1E-9693-6243-B897-5241AEB1B3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D10317-15C1-4D4F-86F3-5906C3BF71FC}"/>
              </a:ext>
            </a:extLst>
          </p:cNvPr>
          <p:cNvSpPr>
            <a:spLocks noGrp="1"/>
          </p:cNvSpPr>
          <p:nvPr>
            <p:ph type="sldNum" sz="quarter" idx="12"/>
          </p:nvPr>
        </p:nvSpPr>
        <p:spPr/>
        <p:txBody>
          <a:bodyPr/>
          <a:lstStyle/>
          <a:p>
            <a:fld id="{69B6322E-1EBD-AE41-98C8-B473F8D9E672}" type="slidenum">
              <a:rPr lang="en-US" smtClean="0"/>
              <a:t>‹#›</a:t>
            </a:fld>
            <a:endParaRPr lang="en-US"/>
          </a:p>
        </p:txBody>
      </p:sp>
    </p:spTree>
    <p:extLst>
      <p:ext uri="{BB962C8B-B14F-4D97-AF65-F5344CB8AC3E}">
        <p14:creationId xmlns:p14="http://schemas.microsoft.com/office/powerpoint/2010/main" val="4224332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CE5C96-2DEA-A543-83EA-A9C71CBBA6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23243A-6640-9F4B-AE46-D523F885CA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439DC-1BF9-744A-8883-E8A8454D229A}"/>
              </a:ext>
            </a:extLst>
          </p:cNvPr>
          <p:cNvSpPr>
            <a:spLocks noGrp="1"/>
          </p:cNvSpPr>
          <p:nvPr>
            <p:ph type="dt" sz="half" idx="10"/>
          </p:nvPr>
        </p:nvSpPr>
        <p:spPr/>
        <p:txBody>
          <a:bodyPr/>
          <a:lstStyle/>
          <a:p>
            <a:fld id="{82E9AD0B-CD93-5D4A-AD18-FACBB5287A37}" type="datetimeFigureOut">
              <a:rPr lang="en-US" smtClean="0"/>
              <a:t>6/28/2020</a:t>
            </a:fld>
            <a:endParaRPr lang="en-US"/>
          </a:p>
        </p:txBody>
      </p:sp>
      <p:sp>
        <p:nvSpPr>
          <p:cNvPr id="5" name="Footer Placeholder 4">
            <a:extLst>
              <a:ext uri="{FF2B5EF4-FFF2-40B4-BE49-F238E27FC236}">
                <a16:creationId xmlns:a16="http://schemas.microsoft.com/office/drawing/2014/main" id="{10203A77-922D-214D-996F-5D590C1A6A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180982-0BD8-C44D-ADCA-9316D6F25706}"/>
              </a:ext>
            </a:extLst>
          </p:cNvPr>
          <p:cNvSpPr>
            <a:spLocks noGrp="1"/>
          </p:cNvSpPr>
          <p:nvPr>
            <p:ph type="sldNum" sz="quarter" idx="12"/>
          </p:nvPr>
        </p:nvSpPr>
        <p:spPr/>
        <p:txBody>
          <a:bodyPr/>
          <a:lstStyle/>
          <a:p>
            <a:fld id="{69B6322E-1EBD-AE41-98C8-B473F8D9E672}" type="slidenum">
              <a:rPr lang="en-US" smtClean="0"/>
              <a:t>‹#›</a:t>
            </a:fld>
            <a:endParaRPr lang="en-US"/>
          </a:p>
        </p:txBody>
      </p:sp>
    </p:spTree>
    <p:extLst>
      <p:ext uri="{BB962C8B-B14F-4D97-AF65-F5344CB8AC3E}">
        <p14:creationId xmlns:p14="http://schemas.microsoft.com/office/powerpoint/2010/main" val="402755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74427-51E6-204C-B971-391CAADF7A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3201D1-542F-7F4B-9530-D0710D44BF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404918-61FB-3D49-AD39-73D255EE4D67}"/>
              </a:ext>
            </a:extLst>
          </p:cNvPr>
          <p:cNvSpPr>
            <a:spLocks noGrp="1"/>
          </p:cNvSpPr>
          <p:nvPr>
            <p:ph type="dt" sz="half" idx="10"/>
          </p:nvPr>
        </p:nvSpPr>
        <p:spPr/>
        <p:txBody>
          <a:bodyPr/>
          <a:lstStyle/>
          <a:p>
            <a:fld id="{82E9AD0B-CD93-5D4A-AD18-FACBB5287A37}" type="datetimeFigureOut">
              <a:rPr lang="en-US" smtClean="0"/>
              <a:t>6/28/2020</a:t>
            </a:fld>
            <a:endParaRPr lang="en-US"/>
          </a:p>
        </p:txBody>
      </p:sp>
      <p:sp>
        <p:nvSpPr>
          <p:cNvPr id="5" name="Footer Placeholder 4">
            <a:extLst>
              <a:ext uri="{FF2B5EF4-FFF2-40B4-BE49-F238E27FC236}">
                <a16:creationId xmlns:a16="http://schemas.microsoft.com/office/drawing/2014/main" id="{9791E615-1A7A-9044-ABC5-363A0B9628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52AA99-8B5D-8440-8C40-D241D0064207}"/>
              </a:ext>
            </a:extLst>
          </p:cNvPr>
          <p:cNvSpPr>
            <a:spLocks noGrp="1"/>
          </p:cNvSpPr>
          <p:nvPr>
            <p:ph type="sldNum" sz="quarter" idx="12"/>
          </p:nvPr>
        </p:nvSpPr>
        <p:spPr/>
        <p:txBody>
          <a:bodyPr/>
          <a:lstStyle/>
          <a:p>
            <a:fld id="{69B6322E-1EBD-AE41-98C8-B473F8D9E672}" type="slidenum">
              <a:rPr lang="en-US" smtClean="0"/>
              <a:t>‹#›</a:t>
            </a:fld>
            <a:endParaRPr lang="en-US"/>
          </a:p>
        </p:txBody>
      </p:sp>
    </p:spTree>
    <p:extLst>
      <p:ext uri="{BB962C8B-B14F-4D97-AF65-F5344CB8AC3E}">
        <p14:creationId xmlns:p14="http://schemas.microsoft.com/office/powerpoint/2010/main" val="1011404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5FBD8-7C6F-834B-BB98-BD82AEF410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182917-4AC1-2E48-B2FF-14ADA40690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CCFDB5-1334-EA4F-A6CA-15E82DE8E8EB}"/>
              </a:ext>
            </a:extLst>
          </p:cNvPr>
          <p:cNvSpPr>
            <a:spLocks noGrp="1"/>
          </p:cNvSpPr>
          <p:nvPr>
            <p:ph type="dt" sz="half" idx="10"/>
          </p:nvPr>
        </p:nvSpPr>
        <p:spPr/>
        <p:txBody>
          <a:bodyPr/>
          <a:lstStyle/>
          <a:p>
            <a:fld id="{82E9AD0B-CD93-5D4A-AD18-FACBB5287A37}" type="datetimeFigureOut">
              <a:rPr lang="en-US" smtClean="0"/>
              <a:t>6/28/2020</a:t>
            </a:fld>
            <a:endParaRPr lang="en-US"/>
          </a:p>
        </p:txBody>
      </p:sp>
      <p:sp>
        <p:nvSpPr>
          <p:cNvPr id="5" name="Footer Placeholder 4">
            <a:extLst>
              <a:ext uri="{FF2B5EF4-FFF2-40B4-BE49-F238E27FC236}">
                <a16:creationId xmlns:a16="http://schemas.microsoft.com/office/drawing/2014/main" id="{4E8E843F-9369-3240-9936-8E1A94FC46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71AF3F-43C0-0744-B70E-0788FF578EEB}"/>
              </a:ext>
            </a:extLst>
          </p:cNvPr>
          <p:cNvSpPr>
            <a:spLocks noGrp="1"/>
          </p:cNvSpPr>
          <p:nvPr>
            <p:ph type="sldNum" sz="quarter" idx="12"/>
          </p:nvPr>
        </p:nvSpPr>
        <p:spPr/>
        <p:txBody>
          <a:bodyPr/>
          <a:lstStyle/>
          <a:p>
            <a:fld id="{69B6322E-1EBD-AE41-98C8-B473F8D9E672}" type="slidenum">
              <a:rPr lang="en-US" smtClean="0"/>
              <a:t>‹#›</a:t>
            </a:fld>
            <a:endParaRPr lang="en-US"/>
          </a:p>
        </p:txBody>
      </p:sp>
    </p:spTree>
    <p:extLst>
      <p:ext uri="{BB962C8B-B14F-4D97-AF65-F5344CB8AC3E}">
        <p14:creationId xmlns:p14="http://schemas.microsoft.com/office/powerpoint/2010/main" val="1871389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5BE1-CFC0-B540-A4D7-A84CDA3813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FA684D-6E51-8E47-BF81-CB7F97F06E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3EA529-B788-AE42-B3EE-1BB2413246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CFFD35-0525-AF4D-B1D2-4BE95630C294}"/>
              </a:ext>
            </a:extLst>
          </p:cNvPr>
          <p:cNvSpPr>
            <a:spLocks noGrp="1"/>
          </p:cNvSpPr>
          <p:nvPr>
            <p:ph type="dt" sz="half" idx="10"/>
          </p:nvPr>
        </p:nvSpPr>
        <p:spPr/>
        <p:txBody>
          <a:bodyPr/>
          <a:lstStyle/>
          <a:p>
            <a:fld id="{82E9AD0B-CD93-5D4A-AD18-FACBB5287A37}" type="datetimeFigureOut">
              <a:rPr lang="en-US" smtClean="0"/>
              <a:t>6/28/2020</a:t>
            </a:fld>
            <a:endParaRPr lang="en-US"/>
          </a:p>
        </p:txBody>
      </p:sp>
      <p:sp>
        <p:nvSpPr>
          <p:cNvPr id="6" name="Footer Placeholder 5">
            <a:extLst>
              <a:ext uri="{FF2B5EF4-FFF2-40B4-BE49-F238E27FC236}">
                <a16:creationId xmlns:a16="http://schemas.microsoft.com/office/drawing/2014/main" id="{72C7E155-9887-7140-850E-F8AA0A5584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B489E9-6F59-974F-BF63-51E80041BEC4}"/>
              </a:ext>
            </a:extLst>
          </p:cNvPr>
          <p:cNvSpPr>
            <a:spLocks noGrp="1"/>
          </p:cNvSpPr>
          <p:nvPr>
            <p:ph type="sldNum" sz="quarter" idx="12"/>
          </p:nvPr>
        </p:nvSpPr>
        <p:spPr/>
        <p:txBody>
          <a:bodyPr/>
          <a:lstStyle/>
          <a:p>
            <a:fld id="{69B6322E-1EBD-AE41-98C8-B473F8D9E672}" type="slidenum">
              <a:rPr lang="en-US" smtClean="0"/>
              <a:t>‹#›</a:t>
            </a:fld>
            <a:endParaRPr lang="en-US"/>
          </a:p>
        </p:txBody>
      </p:sp>
    </p:spTree>
    <p:extLst>
      <p:ext uri="{BB962C8B-B14F-4D97-AF65-F5344CB8AC3E}">
        <p14:creationId xmlns:p14="http://schemas.microsoft.com/office/powerpoint/2010/main" val="2076792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3D83-B56A-1F40-9DE8-367D0F4D75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571A11-4C89-4A49-B383-B3FE8E1C94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F8DFC5-8F82-3847-B37B-1F078FF915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902BFC-89BF-EF43-B947-BA13D5F6F5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0B2656-0697-6442-BC06-1B2E4F5222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B6A5CD-A860-7F48-A4E4-6DFEBACD965B}"/>
              </a:ext>
            </a:extLst>
          </p:cNvPr>
          <p:cNvSpPr>
            <a:spLocks noGrp="1"/>
          </p:cNvSpPr>
          <p:nvPr>
            <p:ph type="dt" sz="half" idx="10"/>
          </p:nvPr>
        </p:nvSpPr>
        <p:spPr/>
        <p:txBody>
          <a:bodyPr/>
          <a:lstStyle/>
          <a:p>
            <a:fld id="{82E9AD0B-CD93-5D4A-AD18-FACBB5287A37}" type="datetimeFigureOut">
              <a:rPr lang="en-US" smtClean="0"/>
              <a:t>6/28/2020</a:t>
            </a:fld>
            <a:endParaRPr lang="en-US"/>
          </a:p>
        </p:txBody>
      </p:sp>
      <p:sp>
        <p:nvSpPr>
          <p:cNvPr id="8" name="Footer Placeholder 7">
            <a:extLst>
              <a:ext uri="{FF2B5EF4-FFF2-40B4-BE49-F238E27FC236}">
                <a16:creationId xmlns:a16="http://schemas.microsoft.com/office/drawing/2014/main" id="{3C8841AB-C598-8640-9952-4FF33F7B7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2429CF-9DA5-474D-A28C-02A5D4BEB10A}"/>
              </a:ext>
            </a:extLst>
          </p:cNvPr>
          <p:cNvSpPr>
            <a:spLocks noGrp="1"/>
          </p:cNvSpPr>
          <p:nvPr>
            <p:ph type="sldNum" sz="quarter" idx="12"/>
          </p:nvPr>
        </p:nvSpPr>
        <p:spPr/>
        <p:txBody>
          <a:bodyPr/>
          <a:lstStyle/>
          <a:p>
            <a:fld id="{69B6322E-1EBD-AE41-98C8-B473F8D9E672}" type="slidenum">
              <a:rPr lang="en-US" smtClean="0"/>
              <a:t>‹#›</a:t>
            </a:fld>
            <a:endParaRPr lang="en-US"/>
          </a:p>
        </p:txBody>
      </p:sp>
    </p:spTree>
    <p:extLst>
      <p:ext uri="{BB962C8B-B14F-4D97-AF65-F5344CB8AC3E}">
        <p14:creationId xmlns:p14="http://schemas.microsoft.com/office/powerpoint/2010/main" val="788814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F7E1E-58DE-3941-BC6B-65AE3F67E9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E86C9F-CE3E-444F-84C6-E6431D89D367}"/>
              </a:ext>
            </a:extLst>
          </p:cNvPr>
          <p:cNvSpPr>
            <a:spLocks noGrp="1"/>
          </p:cNvSpPr>
          <p:nvPr>
            <p:ph type="dt" sz="half" idx="10"/>
          </p:nvPr>
        </p:nvSpPr>
        <p:spPr/>
        <p:txBody>
          <a:bodyPr/>
          <a:lstStyle/>
          <a:p>
            <a:fld id="{82E9AD0B-CD93-5D4A-AD18-FACBB5287A37}" type="datetimeFigureOut">
              <a:rPr lang="en-US" smtClean="0"/>
              <a:t>6/28/2020</a:t>
            </a:fld>
            <a:endParaRPr lang="en-US"/>
          </a:p>
        </p:txBody>
      </p:sp>
      <p:sp>
        <p:nvSpPr>
          <p:cNvPr id="4" name="Footer Placeholder 3">
            <a:extLst>
              <a:ext uri="{FF2B5EF4-FFF2-40B4-BE49-F238E27FC236}">
                <a16:creationId xmlns:a16="http://schemas.microsoft.com/office/drawing/2014/main" id="{62652E32-5A1B-8442-91A6-4AE3EF291E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0E327E-BC08-2540-8EDA-5A2581DE9E1B}"/>
              </a:ext>
            </a:extLst>
          </p:cNvPr>
          <p:cNvSpPr>
            <a:spLocks noGrp="1"/>
          </p:cNvSpPr>
          <p:nvPr>
            <p:ph type="sldNum" sz="quarter" idx="12"/>
          </p:nvPr>
        </p:nvSpPr>
        <p:spPr/>
        <p:txBody>
          <a:bodyPr/>
          <a:lstStyle/>
          <a:p>
            <a:fld id="{69B6322E-1EBD-AE41-98C8-B473F8D9E672}" type="slidenum">
              <a:rPr lang="en-US" smtClean="0"/>
              <a:t>‹#›</a:t>
            </a:fld>
            <a:endParaRPr lang="en-US"/>
          </a:p>
        </p:txBody>
      </p:sp>
    </p:spTree>
    <p:extLst>
      <p:ext uri="{BB962C8B-B14F-4D97-AF65-F5344CB8AC3E}">
        <p14:creationId xmlns:p14="http://schemas.microsoft.com/office/powerpoint/2010/main" val="2675441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9062BF-3F86-9A45-8CC8-038BF55D516C}"/>
              </a:ext>
            </a:extLst>
          </p:cNvPr>
          <p:cNvSpPr>
            <a:spLocks noGrp="1"/>
          </p:cNvSpPr>
          <p:nvPr>
            <p:ph type="dt" sz="half" idx="10"/>
          </p:nvPr>
        </p:nvSpPr>
        <p:spPr/>
        <p:txBody>
          <a:bodyPr/>
          <a:lstStyle/>
          <a:p>
            <a:fld id="{82E9AD0B-CD93-5D4A-AD18-FACBB5287A37}" type="datetimeFigureOut">
              <a:rPr lang="en-US" smtClean="0"/>
              <a:t>6/28/2020</a:t>
            </a:fld>
            <a:endParaRPr lang="en-US"/>
          </a:p>
        </p:txBody>
      </p:sp>
      <p:sp>
        <p:nvSpPr>
          <p:cNvPr id="3" name="Footer Placeholder 2">
            <a:extLst>
              <a:ext uri="{FF2B5EF4-FFF2-40B4-BE49-F238E27FC236}">
                <a16:creationId xmlns:a16="http://schemas.microsoft.com/office/drawing/2014/main" id="{C26C5FD0-488A-2A4C-9356-3C88F28C30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24C1D0-BBDE-8147-9BA4-896F07ADAFAB}"/>
              </a:ext>
            </a:extLst>
          </p:cNvPr>
          <p:cNvSpPr>
            <a:spLocks noGrp="1"/>
          </p:cNvSpPr>
          <p:nvPr>
            <p:ph type="sldNum" sz="quarter" idx="12"/>
          </p:nvPr>
        </p:nvSpPr>
        <p:spPr/>
        <p:txBody>
          <a:bodyPr/>
          <a:lstStyle/>
          <a:p>
            <a:fld id="{69B6322E-1EBD-AE41-98C8-B473F8D9E672}" type="slidenum">
              <a:rPr lang="en-US" smtClean="0"/>
              <a:t>‹#›</a:t>
            </a:fld>
            <a:endParaRPr lang="en-US"/>
          </a:p>
        </p:txBody>
      </p:sp>
    </p:spTree>
    <p:extLst>
      <p:ext uri="{BB962C8B-B14F-4D97-AF65-F5344CB8AC3E}">
        <p14:creationId xmlns:p14="http://schemas.microsoft.com/office/powerpoint/2010/main" val="2804228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A84FC-EC6B-474D-ABD5-31709B0C4B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A8A5C4-889D-0146-8E45-DF150A42A7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63A9B4-5F73-1A45-9EFB-8C2007671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3A5E8C-02B9-944B-A0C3-BBAFFD71F337}"/>
              </a:ext>
            </a:extLst>
          </p:cNvPr>
          <p:cNvSpPr>
            <a:spLocks noGrp="1"/>
          </p:cNvSpPr>
          <p:nvPr>
            <p:ph type="dt" sz="half" idx="10"/>
          </p:nvPr>
        </p:nvSpPr>
        <p:spPr/>
        <p:txBody>
          <a:bodyPr/>
          <a:lstStyle/>
          <a:p>
            <a:fld id="{82E9AD0B-CD93-5D4A-AD18-FACBB5287A37}" type="datetimeFigureOut">
              <a:rPr lang="en-US" smtClean="0"/>
              <a:t>6/28/2020</a:t>
            </a:fld>
            <a:endParaRPr lang="en-US"/>
          </a:p>
        </p:txBody>
      </p:sp>
      <p:sp>
        <p:nvSpPr>
          <p:cNvPr id="6" name="Footer Placeholder 5">
            <a:extLst>
              <a:ext uri="{FF2B5EF4-FFF2-40B4-BE49-F238E27FC236}">
                <a16:creationId xmlns:a16="http://schemas.microsoft.com/office/drawing/2014/main" id="{DE891C3C-5460-7440-9000-B079CF0DE4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A23FE9-04B0-A840-9C2C-97C572BC9691}"/>
              </a:ext>
            </a:extLst>
          </p:cNvPr>
          <p:cNvSpPr>
            <a:spLocks noGrp="1"/>
          </p:cNvSpPr>
          <p:nvPr>
            <p:ph type="sldNum" sz="quarter" idx="12"/>
          </p:nvPr>
        </p:nvSpPr>
        <p:spPr/>
        <p:txBody>
          <a:bodyPr/>
          <a:lstStyle/>
          <a:p>
            <a:fld id="{69B6322E-1EBD-AE41-98C8-B473F8D9E672}" type="slidenum">
              <a:rPr lang="en-US" smtClean="0"/>
              <a:t>‹#›</a:t>
            </a:fld>
            <a:endParaRPr lang="en-US"/>
          </a:p>
        </p:txBody>
      </p:sp>
    </p:spTree>
    <p:extLst>
      <p:ext uri="{BB962C8B-B14F-4D97-AF65-F5344CB8AC3E}">
        <p14:creationId xmlns:p14="http://schemas.microsoft.com/office/powerpoint/2010/main" val="3617720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860E0-4CAD-464A-B66F-5AE397B78A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C07C59-5D1A-FC40-B281-2B718E9A29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8171B8-AD80-3D49-80C6-F253E1E67A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E359D6-0F16-3F4A-9FF6-B6E0302F306F}"/>
              </a:ext>
            </a:extLst>
          </p:cNvPr>
          <p:cNvSpPr>
            <a:spLocks noGrp="1"/>
          </p:cNvSpPr>
          <p:nvPr>
            <p:ph type="dt" sz="half" idx="10"/>
          </p:nvPr>
        </p:nvSpPr>
        <p:spPr/>
        <p:txBody>
          <a:bodyPr/>
          <a:lstStyle/>
          <a:p>
            <a:fld id="{82E9AD0B-CD93-5D4A-AD18-FACBB5287A37}" type="datetimeFigureOut">
              <a:rPr lang="en-US" smtClean="0"/>
              <a:t>6/28/2020</a:t>
            </a:fld>
            <a:endParaRPr lang="en-US"/>
          </a:p>
        </p:txBody>
      </p:sp>
      <p:sp>
        <p:nvSpPr>
          <p:cNvPr id="6" name="Footer Placeholder 5">
            <a:extLst>
              <a:ext uri="{FF2B5EF4-FFF2-40B4-BE49-F238E27FC236}">
                <a16:creationId xmlns:a16="http://schemas.microsoft.com/office/drawing/2014/main" id="{5B80C270-DF48-374D-8B10-C65E39956A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4BEA4F-CB92-774E-972E-F8A745EE6236}"/>
              </a:ext>
            </a:extLst>
          </p:cNvPr>
          <p:cNvSpPr>
            <a:spLocks noGrp="1"/>
          </p:cNvSpPr>
          <p:nvPr>
            <p:ph type="sldNum" sz="quarter" idx="12"/>
          </p:nvPr>
        </p:nvSpPr>
        <p:spPr/>
        <p:txBody>
          <a:bodyPr/>
          <a:lstStyle/>
          <a:p>
            <a:fld id="{69B6322E-1EBD-AE41-98C8-B473F8D9E672}" type="slidenum">
              <a:rPr lang="en-US" smtClean="0"/>
              <a:t>‹#›</a:t>
            </a:fld>
            <a:endParaRPr lang="en-US"/>
          </a:p>
        </p:txBody>
      </p:sp>
    </p:spTree>
    <p:extLst>
      <p:ext uri="{BB962C8B-B14F-4D97-AF65-F5344CB8AC3E}">
        <p14:creationId xmlns:p14="http://schemas.microsoft.com/office/powerpoint/2010/main" val="3641311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3D4DBE-4D82-0C4F-B7F0-06A80AE654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700E06-2BD5-8C4A-9AB8-D2C9040651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161CF1-8388-6E4A-B862-C69BB8D5DC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9AD0B-CD93-5D4A-AD18-FACBB5287A37}" type="datetimeFigureOut">
              <a:rPr lang="en-US" smtClean="0"/>
              <a:t>6/28/2020</a:t>
            </a:fld>
            <a:endParaRPr lang="en-US"/>
          </a:p>
        </p:txBody>
      </p:sp>
      <p:sp>
        <p:nvSpPr>
          <p:cNvPr id="5" name="Footer Placeholder 4">
            <a:extLst>
              <a:ext uri="{FF2B5EF4-FFF2-40B4-BE49-F238E27FC236}">
                <a16:creationId xmlns:a16="http://schemas.microsoft.com/office/drawing/2014/main" id="{08CF7AB0-1D03-E046-A13E-503ED11042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866619-F4A0-0C4C-BD35-49DC15CC2C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6322E-1EBD-AE41-98C8-B473F8D9E672}" type="slidenum">
              <a:rPr lang="en-US" smtClean="0"/>
              <a:t>‹#›</a:t>
            </a:fld>
            <a:endParaRPr lang="en-US"/>
          </a:p>
        </p:txBody>
      </p:sp>
    </p:spTree>
    <p:extLst>
      <p:ext uri="{BB962C8B-B14F-4D97-AF65-F5344CB8AC3E}">
        <p14:creationId xmlns:p14="http://schemas.microsoft.com/office/powerpoint/2010/main" val="926056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i-org.ezproxy.acadiau.ca:9443/10.1080/10705422.2017.136734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F0ED8-2A1C-A840-ACBC-021CEDA69B39}"/>
              </a:ext>
            </a:extLst>
          </p:cNvPr>
          <p:cNvSpPr>
            <a:spLocks noGrp="1"/>
          </p:cNvSpPr>
          <p:nvPr>
            <p:ph type="ctrTitle"/>
          </p:nvPr>
        </p:nvSpPr>
        <p:spPr/>
        <p:txBody>
          <a:bodyPr/>
          <a:lstStyle/>
          <a:p>
            <a:r>
              <a:rPr lang="en-US"/>
              <a:t>YQIYNI ASA</a:t>
            </a:r>
          </a:p>
        </p:txBody>
      </p:sp>
      <p:sp>
        <p:nvSpPr>
          <p:cNvPr id="3" name="Subtitle 2">
            <a:extLst>
              <a:ext uri="{FF2B5EF4-FFF2-40B4-BE49-F238E27FC236}">
                <a16:creationId xmlns:a16="http://schemas.microsoft.com/office/drawing/2014/main" id="{9D65C171-E584-114F-BBD0-73651C5032B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54118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7967E-9489-47A0-8974-08251F7546E2}"/>
              </a:ext>
            </a:extLst>
          </p:cNvPr>
          <p:cNvSpPr>
            <a:spLocks noGrp="1"/>
          </p:cNvSpPr>
          <p:nvPr>
            <p:ph type="title"/>
          </p:nvPr>
        </p:nvSpPr>
        <p:spPr/>
        <p:txBody>
          <a:bodyPr/>
          <a:lstStyle/>
          <a:p>
            <a:r>
              <a:rPr lang="en-US">
                <a:cs typeface="Calibri Light"/>
              </a:rPr>
              <a:t>Quoting and Paraphrasing: Differences</a:t>
            </a:r>
            <a:endParaRPr lang="en-US"/>
          </a:p>
        </p:txBody>
      </p:sp>
      <p:sp>
        <p:nvSpPr>
          <p:cNvPr id="3" name="Content Placeholder 2">
            <a:extLst>
              <a:ext uri="{FF2B5EF4-FFF2-40B4-BE49-F238E27FC236}">
                <a16:creationId xmlns:a16="http://schemas.microsoft.com/office/drawing/2014/main" id="{F6AD2A9D-AD3B-4FBE-8D70-30B8D64B2772}"/>
              </a:ext>
            </a:extLst>
          </p:cNvPr>
          <p:cNvSpPr>
            <a:spLocks noGrp="1"/>
          </p:cNvSpPr>
          <p:nvPr>
            <p:ph idx="1"/>
          </p:nvPr>
        </p:nvSpPr>
        <p:spPr/>
        <p:txBody>
          <a:bodyPr vert="horz" lIns="91440" tIns="45720" rIns="91440" bIns="45720" rtlCol="0" anchor="t">
            <a:normAutofit/>
          </a:bodyPr>
          <a:lstStyle/>
          <a:p>
            <a:pPr>
              <a:buNone/>
            </a:pPr>
            <a:r>
              <a:rPr lang="en-US" dirty="0">
                <a:ea typeface="+mn-lt"/>
                <a:cs typeface="+mn-lt"/>
              </a:rPr>
              <a:t>! Quoting and Paraphrasing: Differences</a:t>
            </a:r>
            <a:endParaRPr lang="en-US" dirty="0"/>
          </a:p>
          <a:p>
            <a:pPr indent="0">
              <a:buNone/>
            </a:pPr>
            <a:r>
              <a:rPr lang="en-US">
                <a:ea typeface="+mn-lt"/>
                <a:cs typeface="+mn-lt"/>
              </a:rPr>
              <a:t>Maybe it would help to show the difference between quoting and paraphrasing, and how to do each correctly using ASA style.</a:t>
            </a:r>
            <a:endParaRPr lang="en-US">
              <a:cs typeface="Calibri" panose="020F0502020204030204"/>
            </a:endParaRPr>
          </a:p>
          <a:p>
            <a:pPr indent="0">
              <a:buNone/>
            </a:pPr>
            <a:r>
              <a:rPr lang="en-US">
                <a:cs typeface="Calibri" panose="020F0502020204030204"/>
              </a:rPr>
              <a:t>Here is a passage from a journal article that you could use in your paper:</a:t>
            </a:r>
          </a:p>
          <a:p>
            <a:pPr indent="0">
              <a:buNone/>
            </a:pPr>
            <a:r>
              <a:rPr lang="en-US">
                <a:ea typeface="+mn-lt"/>
                <a:cs typeface="+mn-lt"/>
              </a:rPr>
              <a:t>"Since YouTube creators enjoy the reputation as reliable endorsers, companies search for appropriate influ-encers in the social media sphere in hope of finding credible people disseminating their brand’s message."</a:t>
            </a:r>
            <a:endParaRPr lang="en-US"/>
          </a:p>
          <a:p>
            <a:pPr indent="0">
              <a:buNone/>
            </a:pPr>
            <a:endParaRPr lang="en-US">
              <a:cs typeface="Calibri" panose="020F0502020204030204"/>
            </a:endParaRPr>
          </a:p>
        </p:txBody>
      </p:sp>
    </p:spTree>
    <p:extLst>
      <p:ext uri="{BB962C8B-B14F-4D97-AF65-F5344CB8AC3E}">
        <p14:creationId xmlns:p14="http://schemas.microsoft.com/office/powerpoint/2010/main" val="4281021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7967E-9489-47A0-8974-08251F7546E2}"/>
              </a:ext>
            </a:extLst>
          </p:cNvPr>
          <p:cNvSpPr>
            <a:spLocks noGrp="1"/>
          </p:cNvSpPr>
          <p:nvPr>
            <p:ph type="title"/>
          </p:nvPr>
        </p:nvSpPr>
        <p:spPr/>
        <p:txBody>
          <a:bodyPr/>
          <a:lstStyle/>
          <a:p>
            <a:r>
              <a:rPr lang="en-US">
                <a:cs typeface="Calibri Light"/>
              </a:rPr>
              <a:t>Quoting and Paraphrasing: Differences</a:t>
            </a:r>
            <a:endParaRPr lang="en-US"/>
          </a:p>
        </p:txBody>
      </p:sp>
      <p:sp>
        <p:nvSpPr>
          <p:cNvPr id="3" name="Content Placeholder 2">
            <a:extLst>
              <a:ext uri="{FF2B5EF4-FFF2-40B4-BE49-F238E27FC236}">
                <a16:creationId xmlns:a16="http://schemas.microsoft.com/office/drawing/2014/main" id="{F6AD2A9D-AD3B-4FBE-8D70-30B8D64B2772}"/>
              </a:ext>
            </a:extLst>
          </p:cNvPr>
          <p:cNvSpPr>
            <a:spLocks noGrp="1"/>
          </p:cNvSpPr>
          <p:nvPr>
            <p:ph idx="1"/>
          </p:nvPr>
        </p:nvSpPr>
        <p:spPr/>
        <p:txBody>
          <a:bodyPr vert="horz" lIns="91440" tIns="45720" rIns="91440" bIns="45720" rtlCol="0" anchor="t">
            <a:normAutofit fontScale="92500" lnSpcReduction="20000"/>
          </a:bodyPr>
          <a:lstStyle/>
          <a:p>
            <a:pPr>
              <a:buNone/>
            </a:pPr>
            <a:r>
              <a:rPr lang="en-US">
                <a:ea typeface="+mn-lt"/>
                <a:cs typeface="+mn-lt"/>
              </a:rPr>
              <a:t>! Quoting</a:t>
            </a:r>
            <a:endParaRPr lang="en-US"/>
          </a:p>
          <a:p>
            <a:pPr>
              <a:buNone/>
            </a:pPr>
            <a:r>
              <a:rPr lang="en-US">
                <a:ea typeface="+mn-lt"/>
                <a:cs typeface="+mn-lt"/>
              </a:rPr>
              <a:t>A quotation uses exactly the same words as those found in the source material and puts them in quotation marks. Here’s what a quotation looks like with a proper in-text reference in APA style:</a:t>
            </a:r>
            <a:endParaRPr lang="en-US"/>
          </a:p>
          <a:p>
            <a:pPr>
              <a:buNone/>
            </a:pPr>
            <a:r>
              <a:rPr lang="en-US" dirty="0">
                <a:ea typeface="+mn-lt"/>
                <a:cs typeface="+mn-lt"/>
              </a:rPr>
              <a:t>&gt; "Since YouTube creators enjoy the reputation as reliable endorsers, companies search for appropriate influencers in the social media sphere in hope of finding credible people disseminating their brand’s message" </a:t>
            </a:r>
            <a:r>
              <a:rPr lang="en-US">
                <a:ea typeface="+mn-lt"/>
                <a:cs typeface="+mn-lt"/>
              </a:rPr>
              <a:t>(Scwhemmer and Zieviecki 2018:4).</a:t>
            </a:r>
            <a:endParaRPr lang="en-US" dirty="0"/>
          </a:p>
          <a:p>
            <a:pPr>
              <a:buNone/>
            </a:pPr>
            <a:r>
              <a:rPr lang="en-US">
                <a:ea typeface="+mn-lt"/>
                <a:cs typeface="+mn-lt"/>
              </a:rPr>
              <a:t>&gt; ...</a:t>
            </a:r>
            <a:endParaRPr lang="en-US"/>
          </a:p>
          <a:p>
            <a:pPr>
              <a:buNone/>
            </a:pPr>
            <a:r>
              <a:rPr lang="en-US">
                <a:ea typeface="+mn-lt"/>
                <a:cs typeface="+mn-lt"/>
              </a:rPr>
              <a:t>&gt; References:</a:t>
            </a:r>
            <a:endParaRPr lang="en-US"/>
          </a:p>
          <a:p>
            <a:pPr>
              <a:buNone/>
            </a:pPr>
            <a:r>
              <a:rPr lang="en-US" dirty="0">
                <a:ea typeface="+mn-lt"/>
                <a:cs typeface="+mn-lt"/>
              </a:rPr>
              <a:t>&gt; Scwhemmer, Carsten and Ziewiecki Sandra. 2018. “Social Media Sellout: The Increasing Role of Product Promotion on YouTube.” </a:t>
            </a:r>
            <a:r>
              <a:rPr lang="en-US" i="1" dirty="0">
                <a:ea typeface="+mn-lt"/>
                <a:cs typeface="+mn-lt"/>
              </a:rPr>
              <a:t>Social Media + Society </a:t>
            </a:r>
            <a:r>
              <a:rPr lang="en-US">
                <a:ea typeface="+mn-lt"/>
                <a:cs typeface="+mn-lt"/>
              </a:rPr>
              <a:t>4(3): 1-20. doi: 10.1177/2056305118786720.</a:t>
            </a:r>
          </a:p>
          <a:p>
            <a:pPr>
              <a:buNone/>
            </a:pPr>
            <a:endParaRPr lang="en-US" dirty="0">
              <a:cs typeface="Calibri" panose="020F0502020204030204"/>
            </a:endParaRPr>
          </a:p>
        </p:txBody>
      </p:sp>
    </p:spTree>
    <p:extLst>
      <p:ext uri="{BB962C8B-B14F-4D97-AF65-F5344CB8AC3E}">
        <p14:creationId xmlns:p14="http://schemas.microsoft.com/office/powerpoint/2010/main" val="2300914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7967E-9489-47A0-8974-08251F7546E2}"/>
              </a:ext>
            </a:extLst>
          </p:cNvPr>
          <p:cNvSpPr>
            <a:spLocks noGrp="1"/>
          </p:cNvSpPr>
          <p:nvPr>
            <p:ph type="title"/>
          </p:nvPr>
        </p:nvSpPr>
        <p:spPr/>
        <p:txBody>
          <a:bodyPr/>
          <a:lstStyle/>
          <a:p>
            <a:r>
              <a:rPr lang="en-US">
                <a:cs typeface="Calibri Light"/>
              </a:rPr>
              <a:t>Quoting and Paraphrasing: Differences</a:t>
            </a:r>
            <a:endParaRPr lang="en-US"/>
          </a:p>
        </p:txBody>
      </p:sp>
      <p:sp>
        <p:nvSpPr>
          <p:cNvPr id="3" name="Content Placeholder 2">
            <a:extLst>
              <a:ext uri="{FF2B5EF4-FFF2-40B4-BE49-F238E27FC236}">
                <a16:creationId xmlns:a16="http://schemas.microsoft.com/office/drawing/2014/main" id="{F6AD2A9D-AD3B-4FBE-8D70-30B8D64B2772}"/>
              </a:ext>
            </a:extLst>
          </p:cNvPr>
          <p:cNvSpPr>
            <a:spLocks noGrp="1"/>
          </p:cNvSpPr>
          <p:nvPr>
            <p:ph idx="1"/>
          </p:nvPr>
        </p:nvSpPr>
        <p:spPr/>
        <p:txBody>
          <a:bodyPr vert="horz" lIns="91440" tIns="45720" rIns="91440" bIns="45720" rtlCol="0" anchor="t">
            <a:normAutofit fontScale="92500" lnSpcReduction="20000"/>
          </a:bodyPr>
          <a:lstStyle/>
          <a:p>
            <a:pPr>
              <a:buNone/>
            </a:pPr>
            <a:r>
              <a:rPr lang="en-US">
                <a:ea typeface="+mn-lt"/>
                <a:cs typeface="+mn-lt"/>
              </a:rPr>
              <a:t>! Paraphrasing</a:t>
            </a:r>
            <a:endParaRPr lang="en-US"/>
          </a:p>
          <a:p>
            <a:pPr>
              <a:buNone/>
            </a:pPr>
            <a:r>
              <a:rPr lang="en-US">
                <a:ea typeface="+mn-lt"/>
                <a:cs typeface="+mn-lt"/>
              </a:rPr>
              <a:t>A paraphrase uses an author’s idea, but expresses it &lt;em&gt;in your own words&lt;/em&gt;&amp;mdash;without quotation marks, since it’s no longer a word-for-word quotation. And just changing a few words from the original doesn’t count!</a:t>
            </a:r>
            <a:endParaRPr lang="en-US"/>
          </a:p>
          <a:p>
            <a:pPr>
              <a:buNone/>
            </a:pPr>
            <a:r>
              <a:rPr lang="en-US">
                <a:ea typeface="+mn-lt"/>
                <a:cs typeface="+mn-lt"/>
              </a:rPr>
              <a:t>&gt; Many companies seek about YouTubers with good reputations to promote their brand and their products (Scwhemmer and Zieviecki 2018:4).</a:t>
            </a:r>
          </a:p>
          <a:p>
            <a:pPr>
              <a:buNone/>
            </a:pPr>
            <a:r>
              <a:rPr lang="en-US">
                <a:ea typeface="+mn-lt"/>
                <a:cs typeface="+mn-lt"/>
              </a:rPr>
              <a:t>&gt; ...</a:t>
            </a:r>
            <a:endParaRPr lang="en-US">
              <a:cs typeface="Calibri" panose="020F0502020204030204"/>
            </a:endParaRPr>
          </a:p>
          <a:p>
            <a:pPr>
              <a:buNone/>
            </a:pPr>
            <a:r>
              <a:rPr lang="en-US">
                <a:ea typeface="+mn-lt"/>
                <a:cs typeface="+mn-lt"/>
              </a:rPr>
              <a:t>&gt; References:</a:t>
            </a:r>
            <a:endParaRPr lang="en-US"/>
          </a:p>
          <a:p>
            <a:pPr>
              <a:buNone/>
            </a:pPr>
            <a:r>
              <a:rPr lang="en-US">
                <a:ea typeface="+mn-lt"/>
                <a:cs typeface="+mn-lt"/>
              </a:rPr>
              <a:t>&gt; Scwhemmer, Carsten and Ziewiecki Sandra. 2018. “Social Media Sellout: The Increasing Role of Product Promotion on YouTube.” </a:t>
            </a:r>
            <a:r>
              <a:rPr lang="en-US" i="1">
                <a:ea typeface="+mn-lt"/>
                <a:cs typeface="+mn-lt"/>
              </a:rPr>
              <a:t>Social Media + Society </a:t>
            </a:r>
            <a:r>
              <a:rPr lang="en-US">
                <a:ea typeface="+mn-lt"/>
                <a:cs typeface="+mn-lt"/>
              </a:rPr>
              <a:t>4(3): 1-20. doi: 10.1177/2056305118786720.</a:t>
            </a:r>
          </a:p>
          <a:p>
            <a:pPr>
              <a:buNone/>
            </a:pPr>
            <a:endParaRPr lang="en-US" dirty="0">
              <a:cs typeface="Calibri"/>
            </a:endParaRPr>
          </a:p>
        </p:txBody>
      </p:sp>
    </p:spTree>
    <p:extLst>
      <p:ext uri="{BB962C8B-B14F-4D97-AF65-F5344CB8AC3E}">
        <p14:creationId xmlns:p14="http://schemas.microsoft.com/office/powerpoint/2010/main" val="1893528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7967E-9489-47A0-8974-08251F7546E2}"/>
              </a:ext>
            </a:extLst>
          </p:cNvPr>
          <p:cNvSpPr>
            <a:spLocks noGrp="1"/>
          </p:cNvSpPr>
          <p:nvPr>
            <p:ph type="title"/>
          </p:nvPr>
        </p:nvSpPr>
        <p:spPr/>
        <p:txBody>
          <a:bodyPr/>
          <a:lstStyle/>
          <a:p>
            <a:r>
              <a:rPr lang="en-US">
                <a:cs typeface="Calibri Light"/>
              </a:rPr>
              <a:t>Quoting and Paraphrasing: Differences</a:t>
            </a:r>
            <a:endParaRPr lang="en-US"/>
          </a:p>
        </p:txBody>
      </p:sp>
      <p:sp>
        <p:nvSpPr>
          <p:cNvPr id="3" name="Content Placeholder 2">
            <a:extLst>
              <a:ext uri="{FF2B5EF4-FFF2-40B4-BE49-F238E27FC236}">
                <a16:creationId xmlns:a16="http://schemas.microsoft.com/office/drawing/2014/main" id="{F6AD2A9D-AD3B-4FBE-8D70-30B8D64B2772}"/>
              </a:ext>
            </a:extLst>
          </p:cNvPr>
          <p:cNvSpPr>
            <a:spLocks noGrp="1"/>
          </p:cNvSpPr>
          <p:nvPr>
            <p:ph idx="1"/>
          </p:nvPr>
        </p:nvSpPr>
        <p:spPr/>
        <p:txBody>
          <a:bodyPr vert="horz" lIns="91440" tIns="45720" rIns="91440" bIns="45720" rtlCol="0" anchor="t">
            <a:normAutofit fontScale="85000" lnSpcReduction="20000"/>
          </a:bodyPr>
          <a:lstStyle/>
          <a:p>
            <a:pPr>
              <a:buNone/>
            </a:pPr>
            <a:r>
              <a:rPr lang="en-US">
                <a:ea typeface="+mn-lt"/>
                <a:cs typeface="+mn-lt"/>
              </a:rPr>
              <a:t>! Quoting</a:t>
            </a:r>
            <a:endParaRPr lang="en-US"/>
          </a:p>
          <a:p>
            <a:pPr>
              <a:buNone/>
            </a:pPr>
            <a:r>
              <a:rPr lang="en-US" dirty="0">
                <a:ea typeface="+mn-lt"/>
                <a:cs typeface="+mn-lt"/>
              </a:rPr>
              <a:t>Now that you know the difference between quoting and paraphrasing, let’s make </a:t>
            </a:r>
            <a:r>
              <a:rPr lang="en-US">
                <a:ea typeface="+mn-lt"/>
                <a:cs typeface="+mn-lt"/>
              </a:rPr>
              <a:t>sure you can do it properly in your actual assignments. Imagine this is your essay so far:</a:t>
            </a:r>
            <a:endParaRPr lang="en-US"/>
          </a:p>
          <a:p>
            <a:pPr>
              <a:buNone/>
            </a:pPr>
            <a:r>
              <a:rPr lang="en-US">
                <a:ea typeface="+mn-lt"/>
                <a:cs typeface="+mn-lt"/>
              </a:rPr>
              <a:t>&gt; Product endorsement is increasingly common on YouTube. </a:t>
            </a:r>
            <a:r>
              <a:rPr lang="en-US" b="1">
                <a:ea typeface="+mn-lt"/>
                <a:cs typeface="+mn-lt"/>
              </a:rPr>
              <a:t>Since YouTube creators enjoy the reputation as reliable endorsers, companies search for appropriate influencers in the social media sphere in hope of finding credible people disseminating their brand’s message.</a:t>
            </a:r>
            <a:endParaRPr lang="en-US" b="1">
              <a:cs typeface="Calibri"/>
            </a:endParaRPr>
          </a:p>
          <a:p>
            <a:pPr>
              <a:buNone/>
            </a:pPr>
            <a:r>
              <a:rPr lang="en-US">
                <a:ea typeface="+mn-lt"/>
                <a:cs typeface="+mn-lt"/>
              </a:rPr>
              <a:t>Is this plagiarism?</a:t>
            </a:r>
            <a:endParaRPr lang="en-US"/>
          </a:p>
          <a:p>
            <a:pPr>
              <a:buNone/>
            </a:pPr>
            <a:r>
              <a:rPr lang="en-US">
                <a:ea typeface="+mn-lt"/>
                <a:cs typeface="+mn-lt"/>
              </a:rPr>
              <a:t>&lt;&lt;AnswerChoices</a:t>
            </a:r>
            <a:endParaRPr lang="en-US"/>
          </a:p>
          <a:p>
            <a:pPr>
              <a:buNone/>
            </a:pPr>
            <a:r>
              <a:rPr lang="en-US">
                <a:ea typeface="+mn-lt"/>
                <a:cs typeface="+mn-lt"/>
              </a:rPr>
              <a:t>  "Yes, this is plagiarism"</a:t>
            </a:r>
            <a:endParaRPr lang="en-US"/>
          </a:p>
          <a:p>
            <a:pPr>
              <a:buNone/>
            </a:pPr>
            <a:r>
              <a:rPr lang="en-US">
                <a:ea typeface="+mn-lt"/>
                <a:cs typeface="+mn-lt"/>
              </a:rPr>
              <a:t>  "No, this is not plagiarism"</a:t>
            </a:r>
            <a:endParaRPr lang="en-US"/>
          </a:p>
          <a:p>
            <a:pPr>
              <a:buNone/>
            </a:pPr>
            <a:r>
              <a:rPr lang="en-US">
                <a:ea typeface="+mn-lt"/>
                <a:cs typeface="+mn-lt"/>
              </a:rPr>
              <a:t>  &gt;&gt;</a:t>
            </a:r>
            <a:endParaRPr lang="en-US"/>
          </a:p>
          <a:p>
            <a:pPr>
              <a:buNone/>
            </a:pPr>
            <a:endParaRPr lang="en-US">
              <a:cs typeface="Calibri"/>
            </a:endParaRPr>
          </a:p>
        </p:txBody>
      </p:sp>
    </p:spTree>
    <p:extLst>
      <p:ext uri="{BB962C8B-B14F-4D97-AF65-F5344CB8AC3E}">
        <p14:creationId xmlns:p14="http://schemas.microsoft.com/office/powerpoint/2010/main" val="3892873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7967E-9489-47A0-8974-08251F7546E2}"/>
              </a:ext>
            </a:extLst>
          </p:cNvPr>
          <p:cNvSpPr>
            <a:spLocks noGrp="1"/>
          </p:cNvSpPr>
          <p:nvPr>
            <p:ph type="title"/>
          </p:nvPr>
        </p:nvSpPr>
        <p:spPr/>
        <p:txBody>
          <a:bodyPr/>
          <a:lstStyle/>
          <a:p>
            <a:r>
              <a:rPr lang="en-US">
                <a:cs typeface="Calibri Light"/>
              </a:rPr>
              <a:t>Quoting and Paraphrasing: Differences</a:t>
            </a:r>
            <a:endParaRPr lang="en-US"/>
          </a:p>
        </p:txBody>
      </p:sp>
      <p:sp>
        <p:nvSpPr>
          <p:cNvPr id="3" name="Content Placeholder 2">
            <a:extLst>
              <a:ext uri="{FF2B5EF4-FFF2-40B4-BE49-F238E27FC236}">
                <a16:creationId xmlns:a16="http://schemas.microsoft.com/office/drawing/2014/main" id="{F6AD2A9D-AD3B-4FBE-8D70-30B8D64B2772}"/>
              </a:ext>
            </a:extLst>
          </p:cNvPr>
          <p:cNvSpPr>
            <a:spLocks noGrp="1"/>
          </p:cNvSpPr>
          <p:nvPr>
            <p:ph idx="1"/>
          </p:nvPr>
        </p:nvSpPr>
        <p:spPr/>
        <p:txBody>
          <a:bodyPr vert="horz" lIns="91440" tIns="45720" rIns="91440" bIns="45720" rtlCol="0" anchor="t">
            <a:normAutofit fontScale="92500" lnSpcReduction="10000"/>
          </a:bodyPr>
          <a:lstStyle/>
          <a:p>
            <a:pPr>
              <a:buNone/>
            </a:pPr>
            <a:r>
              <a:rPr lang="en-US">
                <a:ea typeface="+mn-lt"/>
                <a:cs typeface="+mn-lt"/>
              </a:rPr>
              <a:t>&lt;&lt;answer_yes [choice]</a:t>
            </a:r>
            <a:endParaRPr lang="en-US"/>
          </a:p>
          <a:p>
            <a:pPr>
              <a:buNone/>
            </a:pPr>
            <a:r>
              <a:rPr lang="en-US">
                <a:ea typeface="+mn-lt"/>
                <a:cs typeface="+mn-lt"/>
              </a:rPr>
              <a:t>! Correct&gt;&gt;</a:t>
            </a:r>
            <a:endParaRPr lang="en-US"/>
          </a:p>
          <a:p>
            <a:pPr>
              <a:buNone/>
            </a:pPr>
            <a:r>
              <a:rPr lang="en-US">
                <a:ea typeface="+mn-lt"/>
                <a:cs typeface="+mn-lt"/>
              </a:rPr>
              <a:t>Good catch! This is plagiarism because the quotation is not in quotation marks and the source is not cited!</a:t>
            </a:r>
            <a:endParaRPr lang="en-US"/>
          </a:p>
          <a:p>
            <a:pPr>
              <a:buNone/>
            </a:pPr>
            <a:endParaRPr lang="en-US"/>
          </a:p>
          <a:p>
            <a:pPr>
              <a:buNone/>
            </a:pPr>
            <a:endParaRPr lang="en-US"/>
          </a:p>
          <a:p>
            <a:pPr>
              <a:buNone/>
            </a:pPr>
            <a:r>
              <a:rPr lang="en-US">
                <a:ea typeface="+mn-lt"/>
                <a:cs typeface="+mn-lt"/>
              </a:rPr>
              <a:t>&lt;&lt;answer_no [choice]</a:t>
            </a:r>
            <a:endParaRPr lang="en-US"/>
          </a:p>
          <a:p>
            <a:pPr>
              <a:buNone/>
            </a:pPr>
            <a:r>
              <a:rPr lang="en-US">
                <a:ea typeface="+mn-lt"/>
                <a:cs typeface="+mn-lt"/>
              </a:rPr>
              <a:t>! Incorrect&gt;&gt;</a:t>
            </a:r>
            <a:endParaRPr lang="en-US"/>
          </a:p>
          <a:p>
            <a:pPr>
              <a:buNone/>
            </a:pPr>
            <a:r>
              <a:rPr lang="en-US">
                <a:ea typeface="+mn-lt"/>
                <a:cs typeface="+mn-lt"/>
              </a:rPr>
              <a:t>Oh yes it is! This is plagiarism because the quotation is not in quotation marks and the source is not cited.</a:t>
            </a:r>
            <a:endParaRPr lang="en-US"/>
          </a:p>
          <a:p>
            <a:pPr>
              <a:buNone/>
            </a:pPr>
            <a:endParaRPr lang="en-US">
              <a:cs typeface="Calibri"/>
            </a:endParaRPr>
          </a:p>
          <a:p>
            <a:pPr>
              <a:buNone/>
            </a:pPr>
            <a:endParaRPr lang="en-US">
              <a:cs typeface="Calibri"/>
            </a:endParaRPr>
          </a:p>
        </p:txBody>
      </p:sp>
    </p:spTree>
    <p:extLst>
      <p:ext uri="{BB962C8B-B14F-4D97-AF65-F5344CB8AC3E}">
        <p14:creationId xmlns:p14="http://schemas.microsoft.com/office/powerpoint/2010/main" val="234186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7967E-9489-47A0-8974-08251F7546E2}"/>
              </a:ext>
            </a:extLst>
          </p:cNvPr>
          <p:cNvSpPr>
            <a:spLocks noGrp="1"/>
          </p:cNvSpPr>
          <p:nvPr>
            <p:ph type="title"/>
          </p:nvPr>
        </p:nvSpPr>
        <p:spPr/>
        <p:txBody>
          <a:bodyPr/>
          <a:lstStyle/>
          <a:p>
            <a:r>
              <a:rPr lang="en-US">
                <a:cs typeface="Calibri Light"/>
              </a:rPr>
              <a:t>Quoting and Paraphrasing: Differences</a:t>
            </a:r>
            <a:endParaRPr lang="en-US"/>
          </a:p>
        </p:txBody>
      </p:sp>
      <p:sp>
        <p:nvSpPr>
          <p:cNvPr id="3" name="Content Placeholder 2">
            <a:extLst>
              <a:ext uri="{FF2B5EF4-FFF2-40B4-BE49-F238E27FC236}">
                <a16:creationId xmlns:a16="http://schemas.microsoft.com/office/drawing/2014/main" id="{F6AD2A9D-AD3B-4FBE-8D70-30B8D64B2772}"/>
              </a:ext>
            </a:extLst>
          </p:cNvPr>
          <p:cNvSpPr>
            <a:spLocks noGrp="1"/>
          </p:cNvSpPr>
          <p:nvPr>
            <p:ph idx="1"/>
          </p:nvPr>
        </p:nvSpPr>
        <p:spPr/>
        <p:txBody>
          <a:bodyPr vert="horz" lIns="91440" tIns="45720" rIns="91440" bIns="45720" rtlCol="0" anchor="t">
            <a:normAutofit fontScale="62500" lnSpcReduction="20000"/>
          </a:bodyPr>
          <a:lstStyle/>
          <a:p>
            <a:pPr>
              <a:buNone/>
            </a:pPr>
            <a:r>
              <a:rPr lang="en-US">
                <a:ea typeface="+mn-lt"/>
                <a:cs typeface="+mn-lt"/>
              </a:rPr>
              <a:t>! Quoting Revisions</a:t>
            </a:r>
            <a:endParaRPr lang="en-US"/>
          </a:p>
          <a:p>
            <a:pPr>
              <a:buNone/>
            </a:pPr>
            <a:endParaRPr lang="en-US">
              <a:cs typeface="Calibri"/>
            </a:endParaRPr>
          </a:p>
          <a:p>
            <a:pPr>
              <a:buNone/>
            </a:pPr>
            <a:r>
              <a:rPr lang="en-US">
                <a:ea typeface="+mn-lt"/>
                <a:cs typeface="+mn-lt"/>
              </a:rPr>
              <a:t>Click "Fix It" to see how to quote without plagiarising.</a:t>
            </a:r>
            <a:endParaRPr lang="en-US"/>
          </a:p>
          <a:p>
            <a:pPr>
              <a:buNone/>
            </a:pPr>
            <a:r>
              <a:rPr lang="en-US">
                <a:ea typeface="+mn-lt"/>
                <a:cs typeface="+mn-lt"/>
              </a:rPr>
              <a:t>&gt; Product endorsement is increasingly common on YouTube. </a:t>
            </a:r>
            <a:r>
              <a:rPr lang="en-US" b="1">
                <a:ea typeface="+mn-lt"/>
                <a:cs typeface="+mn-lt"/>
              </a:rPr>
              <a:t>Since YouTube creators enjoy the reputation as reliable endorsers, companies search for appropriate influencers in the social media sphere in hope of finding credible people disseminating their brand’s message.</a:t>
            </a:r>
            <a:endParaRPr lang="en-US">
              <a:ea typeface="+mn-lt"/>
              <a:cs typeface="+mn-lt"/>
            </a:endParaRPr>
          </a:p>
          <a:p>
            <a:pPr>
              <a:buNone/>
            </a:pPr>
            <a:endParaRPr lang="en-US">
              <a:cs typeface="Calibri"/>
            </a:endParaRPr>
          </a:p>
          <a:p>
            <a:pPr>
              <a:buNone/>
            </a:pPr>
            <a:r>
              <a:rPr lang="en-US">
                <a:ea typeface="+mn-lt"/>
                <a:cs typeface="+mn-lt"/>
              </a:rPr>
              <a:t>! Fixed</a:t>
            </a:r>
            <a:endParaRPr lang="en-US"/>
          </a:p>
          <a:p>
            <a:pPr>
              <a:buNone/>
            </a:pPr>
            <a:r>
              <a:rPr lang="en-US">
                <a:ea typeface="+mn-lt"/>
                <a:cs typeface="+mn-lt"/>
              </a:rPr>
              <a:t>&gt; Product endorsement is increasingly common on YouTube. "</a:t>
            </a:r>
            <a:r>
              <a:rPr lang="en-US" b="1">
                <a:ea typeface="+mn-lt"/>
                <a:cs typeface="+mn-lt"/>
              </a:rPr>
              <a:t>Since YouTube creators enjoy the reputation as reliable endorsers, companies search for appropriate influencers in the social media sphere in hope of finding credible people disseminating their brand’s message" (Scwhemmer and Zieviecki 2018:4).</a:t>
            </a:r>
          </a:p>
          <a:p>
            <a:pPr>
              <a:buNone/>
            </a:pPr>
            <a:endParaRPr lang="en-US" dirty="0">
              <a:cs typeface="Calibri"/>
            </a:endParaRPr>
          </a:p>
          <a:p>
            <a:pPr>
              <a:buNone/>
            </a:pPr>
            <a:r>
              <a:rPr lang="en-US">
                <a:ea typeface="+mn-lt"/>
                <a:cs typeface="+mn-lt"/>
              </a:rPr>
              <a:t>References:</a:t>
            </a:r>
            <a:endParaRPr lang="en-US"/>
          </a:p>
          <a:p>
            <a:pPr>
              <a:buNone/>
            </a:pPr>
            <a:r>
              <a:rPr lang="en-US">
                <a:ea typeface="+mn-lt"/>
                <a:cs typeface="+mn-lt"/>
              </a:rPr>
              <a:t>Scwhemmer, Carsten and Ziewiecki Sandra. 2018. “Social Media Sellout: The Increasing Role of Product Promotion on </a:t>
            </a:r>
            <a:r>
              <a:rPr lang="en-US" dirty="0">
                <a:ea typeface="+mn-lt"/>
                <a:cs typeface="+mn-lt"/>
              </a:rPr>
              <a:t>YouTube.” </a:t>
            </a:r>
            <a:r>
              <a:rPr lang="en-US" i="1" dirty="0">
                <a:ea typeface="+mn-lt"/>
                <a:cs typeface="+mn-lt"/>
              </a:rPr>
              <a:t>Social Media + Society </a:t>
            </a:r>
            <a:r>
              <a:rPr lang="en-US" dirty="0">
                <a:ea typeface="+mn-lt"/>
                <a:cs typeface="+mn-lt"/>
              </a:rPr>
              <a:t>4(3): 1-20. doi: 10.1177/2056305118786720.</a:t>
            </a:r>
          </a:p>
          <a:p>
            <a:pPr>
              <a:buNone/>
            </a:pPr>
            <a:endParaRPr lang="en-US" dirty="0">
              <a:cs typeface="Calibri"/>
            </a:endParaRPr>
          </a:p>
        </p:txBody>
      </p:sp>
    </p:spTree>
    <p:extLst>
      <p:ext uri="{BB962C8B-B14F-4D97-AF65-F5344CB8AC3E}">
        <p14:creationId xmlns:p14="http://schemas.microsoft.com/office/powerpoint/2010/main" val="4210424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7967E-9489-47A0-8974-08251F7546E2}"/>
              </a:ext>
            </a:extLst>
          </p:cNvPr>
          <p:cNvSpPr>
            <a:spLocks noGrp="1"/>
          </p:cNvSpPr>
          <p:nvPr>
            <p:ph type="title"/>
          </p:nvPr>
        </p:nvSpPr>
        <p:spPr/>
        <p:txBody>
          <a:bodyPr/>
          <a:lstStyle/>
          <a:p>
            <a:r>
              <a:rPr lang="en-US">
                <a:cs typeface="Calibri Light"/>
              </a:rPr>
              <a:t>Quoting and Paraphrasing: Differences</a:t>
            </a:r>
            <a:endParaRPr lang="en-US"/>
          </a:p>
        </p:txBody>
      </p:sp>
      <p:sp>
        <p:nvSpPr>
          <p:cNvPr id="3" name="Content Placeholder 2">
            <a:extLst>
              <a:ext uri="{FF2B5EF4-FFF2-40B4-BE49-F238E27FC236}">
                <a16:creationId xmlns:a16="http://schemas.microsoft.com/office/drawing/2014/main" id="{F6AD2A9D-AD3B-4FBE-8D70-30B8D64B2772}"/>
              </a:ext>
            </a:extLst>
          </p:cNvPr>
          <p:cNvSpPr>
            <a:spLocks noGrp="1"/>
          </p:cNvSpPr>
          <p:nvPr>
            <p:ph idx="1"/>
          </p:nvPr>
        </p:nvSpPr>
        <p:spPr/>
        <p:txBody>
          <a:bodyPr vert="horz" lIns="91440" tIns="45720" rIns="91440" bIns="45720" rtlCol="0" anchor="t">
            <a:normAutofit fontScale="92500" lnSpcReduction="10000"/>
          </a:bodyPr>
          <a:lstStyle/>
          <a:p>
            <a:pPr>
              <a:buNone/>
            </a:pPr>
            <a:r>
              <a:rPr lang="en-US">
                <a:ea typeface="+mn-lt"/>
                <a:cs typeface="+mn-lt"/>
              </a:rPr>
              <a:t>! Paraphrasing</a:t>
            </a:r>
            <a:endParaRPr lang="en-US"/>
          </a:p>
          <a:p>
            <a:pPr>
              <a:buNone/>
            </a:pPr>
            <a:r>
              <a:rPr lang="en-US" dirty="0">
                <a:ea typeface="+mn-lt"/>
                <a:cs typeface="+mn-lt"/>
              </a:rPr>
              <a:t>&gt; Product endorsement is increasingly common on YouTube. </a:t>
            </a:r>
            <a:r>
              <a:rPr lang="en-US" b="1" dirty="0">
                <a:ea typeface="+mn-lt"/>
                <a:cs typeface="+mn-lt"/>
              </a:rPr>
              <a:t>Many companies seek about YouTubers with good reputations to promote their </a:t>
            </a:r>
            <a:r>
              <a:rPr lang="en-US" b="1">
                <a:ea typeface="+mn-lt"/>
                <a:cs typeface="+mn-lt"/>
              </a:rPr>
              <a:t>brand and their products.</a:t>
            </a:r>
            <a:endParaRPr lang="en-US" b="1" dirty="0">
              <a:ea typeface="+mn-lt"/>
              <a:cs typeface="+mn-lt"/>
            </a:endParaRPr>
          </a:p>
          <a:p>
            <a:pPr>
              <a:buNone/>
            </a:pPr>
            <a:endParaRPr lang="en-US" dirty="0">
              <a:cs typeface="Calibri"/>
            </a:endParaRPr>
          </a:p>
          <a:p>
            <a:pPr>
              <a:buNone/>
            </a:pPr>
            <a:r>
              <a:rPr lang="en-US">
                <a:ea typeface="+mn-lt"/>
                <a:cs typeface="+mn-lt"/>
              </a:rPr>
              <a:t>Is this plagiarism?</a:t>
            </a:r>
            <a:endParaRPr lang="en-US"/>
          </a:p>
          <a:p>
            <a:pPr>
              <a:buNone/>
            </a:pPr>
            <a:r>
              <a:rPr lang="en-US">
                <a:ea typeface="+mn-lt"/>
                <a:cs typeface="+mn-lt"/>
              </a:rPr>
              <a:t>&lt;&lt;AnswerChoices</a:t>
            </a:r>
            <a:endParaRPr lang="en-US"/>
          </a:p>
          <a:p>
            <a:pPr>
              <a:buNone/>
            </a:pPr>
            <a:r>
              <a:rPr lang="en-US">
                <a:ea typeface="+mn-lt"/>
                <a:cs typeface="+mn-lt"/>
              </a:rPr>
              <a:t>   "Yes, this is plagiarism"</a:t>
            </a:r>
            <a:endParaRPr lang="en-US"/>
          </a:p>
          <a:p>
            <a:pPr>
              <a:buNone/>
            </a:pPr>
            <a:r>
              <a:rPr lang="en-US">
                <a:ea typeface="+mn-lt"/>
                <a:cs typeface="+mn-lt"/>
              </a:rPr>
              <a:t>  "No, this is not plagiarism"</a:t>
            </a:r>
            <a:endParaRPr lang="en-US"/>
          </a:p>
          <a:p>
            <a:pPr>
              <a:buNone/>
            </a:pPr>
            <a:r>
              <a:rPr lang="en-US">
                <a:ea typeface="+mn-lt"/>
                <a:cs typeface="+mn-lt"/>
              </a:rPr>
              <a:t>  &gt;&gt;</a:t>
            </a:r>
            <a:endParaRPr lang="en-US"/>
          </a:p>
          <a:p>
            <a:pPr>
              <a:buNone/>
            </a:pPr>
            <a:endParaRPr lang="en-US">
              <a:cs typeface="Calibri"/>
            </a:endParaRPr>
          </a:p>
        </p:txBody>
      </p:sp>
    </p:spTree>
    <p:extLst>
      <p:ext uri="{BB962C8B-B14F-4D97-AF65-F5344CB8AC3E}">
        <p14:creationId xmlns:p14="http://schemas.microsoft.com/office/powerpoint/2010/main" val="1102633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7967E-9489-47A0-8974-08251F7546E2}"/>
              </a:ext>
            </a:extLst>
          </p:cNvPr>
          <p:cNvSpPr>
            <a:spLocks noGrp="1"/>
          </p:cNvSpPr>
          <p:nvPr>
            <p:ph type="title"/>
          </p:nvPr>
        </p:nvSpPr>
        <p:spPr/>
        <p:txBody>
          <a:bodyPr/>
          <a:lstStyle/>
          <a:p>
            <a:r>
              <a:rPr lang="en-US">
                <a:cs typeface="Calibri Light"/>
              </a:rPr>
              <a:t>Quoting and Paraphrasing: Differences</a:t>
            </a:r>
            <a:endParaRPr lang="en-US"/>
          </a:p>
        </p:txBody>
      </p:sp>
      <p:sp>
        <p:nvSpPr>
          <p:cNvPr id="3" name="Content Placeholder 2">
            <a:extLst>
              <a:ext uri="{FF2B5EF4-FFF2-40B4-BE49-F238E27FC236}">
                <a16:creationId xmlns:a16="http://schemas.microsoft.com/office/drawing/2014/main" id="{F6AD2A9D-AD3B-4FBE-8D70-30B8D64B2772}"/>
              </a:ext>
            </a:extLst>
          </p:cNvPr>
          <p:cNvSpPr>
            <a:spLocks noGrp="1"/>
          </p:cNvSpPr>
          <p:nvPr>
            <p:ph idx="1"/>
          </p:nvPr>
        </p:nvSpPr>
        <p:spPr/>
        <p:txBody>
          <a:bodyPr vert="horz" lIns="91440" tIns="45720" rIns="91440" bIns="45720" rtlCol="0" anchor="t">
            <a:normAutofit/>
          </a:bodyPr>
          <a:lstStyle/>
          <a:p>
            <a:pPr>
              <a:buNone/>
            </a:pPr>
            <a:r>
              <a:rPr lang="en-US">
                <a:ea typeface="+mn-lt"/>
                <a:cs typeface="+mn-lt"/>
              </a:rPr>
              <a:t>&lt;&lt;answer_yes [choice]</a:t>
            </a:r>
            <a:endParaRPr lang="en-US"/>
          </a:p>
          <a:p>
            <a:pPr>
              <a:buNone/>
            </a:pPr>
            <a:r>
              <a:rPr lang="en-US">
                <a:ea typeface="+mn-lt"/>
                <a:cs typeface="+mn-lt"/>
              </a:rPr>
              <a:t>! Correct&gt;&gt;</a:t>
            </a:r>
            <a:endParaRPr lang="en-US"/>
          </a:p>
          <a:p>
            <a:pPr>
              <a:buNone/>
            </a:pPr>
            <a:r>
              <a:rPr lang="en-US">
                <a:ea typeface="+mn-lt"/>
                <a:cs typeface="+mn-lt"/>
              </a:rPr>
              <a:t>Definitely. He has used his own words and sentence structure but forgotten to cite the source!</a:t>
            </a:r>
            <a:endParaRPr lang="en-US"/>
          </a:p>
          <a:p>
            <a:pPr>
              <a:buNone/>
            </a:pPr>
            <a:endParaRPr lang="en-US"/>
          </a:p>
          <a:p>
            <a:pPr>
              <a:buNone/>
            </a:pPr>
            <a:r>
              <a:rPr lang="en-US">
                <a:ea typeface="+mn-lt"/>
                <a:cs typeface="+mn-lt"/>
              </a:rPr>
              <a:t>&lt;&lt;answer_no [choice]</a:t>
            </a:r>
            <a:endParaRPr lang="en-US"/>
          </a:p>
          <a:p>
            <a:pPr>
              <a:buNone/>
            </a:pPr>
            <a:r>
              <a:rPr lang="en-US">
                <a:ea typeface="+mn-lt"/>
                <a:cs typeface="+mn-lt"/>
              </a:rPr>
              <a:t>! Incorrect&gt;&gt;</a:t>
            </a:r>
            <a:endParaRPr lang="en-US"/>
          </a:p>
          <a:p>
            <a:pPr>
              <a:buNone/>
            </a:pPr>
            <a:r>
              <a:rPr lang="en-US">
                <a:ea typeface="+mn-lt"/>
                <a:cs typeface="+mn-lt"/>
              </a:rPr>
              <a:t>Actually, it IS plagiarism. Although he used his own words and sentence structure, he has forgotten to cite the source!</a:t>
            </a:r>
            <a:endParaRPr lang="en-US"/>
          </a:p>
          <a:p>
            <a:pPr>
              <a:buNone/>
            </a:pPr>
            <a:endParaRPr lang="en-US">
              <a:cs typeface="Calibri"/>
            </a:endParaRPr>
          </a:p>
        </p:txBody>
      </p:sp>
    </p:spTree>
    <p:extLst>
      <p:ext uri="{BB962C8B-B14F-4D97-AF65-F5344CB8AC3E}">
        <p14:creationId xmlns:p14="http://schemas.microsoft.com/office/powerpoint/2010/main" val="1591200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7967E-9489-47A0-8974-08251F7546E2}"/>
              </a:ext>
            </a:extLst>
          </p:cNvPr>
          <p:cNvSpPr>
            <a:spLocks noGrp="1"/>
          </p:cNvSpPr>
          <p:nvPr>
            <p:ph type="title"/>
          </p:nvPr>
        </p:nvSpPr>
        <p:spPr/>
        <p:txBody>
          <a:bodyPr/>
          <a:lstStyle/>
          <a:p>
            <a:r>
              <a:rPr lang="en-US">
                <a:cs typeface="Calibri Light"/>
              </a:rPr>
              <a:t>Quoting and Paraphrasing: Differences</a:t>
            </a:r>
            <a:endParaRPr lang="en-US"/>
          </a:p>
        </p:txBody>
      </p:sp>
      <p:sp>
        <p:nvSpPr>
          <p:cNvPr id="3" name="Content Placeholder 2">
            <a:extLst>
              <a:ext uri="{FF2B5EF4-FFF2-40B4-BE49-F238E27FC236}">
                <a16:creationId xmlns:a16="http://schemas.microsoft.com/office/drawing/2014/main" id="{F6AD2A9D-AD3B-4FBE-8D70-30B8D64B2772}"/>
              </a:ext>
            </a:extLst>
          </p:cNvPr>
          <p:cNvSpPr>
            <a:spLocks noGrp="1"/>
          </p:cNvSpPr>
          <p:nvPr>
            <p:ph idx="1"/>
          </p:nvPr>
        </p:nvSpPr>
        <p:spPr/>
        <p:txBody>
          <a:bodyPr vert="horz" lIns="91440" tIns="45720" rIns="91440" bIns="45720" rtlCol="0" anchor="t">
            <a:normAutofit fontScale="70000" lnSpcReduction="20000"/>
          </a:bodyPr>
          <a:lstStyle/>
          <a:p>
            <a:pPr>
              <a:buNone/>
            </a:pPr>
            <a:r>
              <a:rPr lang="en-US">
                <a:ea typeface="+mn-lt"/>
                <a:cs typeface="+mn-lt"/>
              </a:rPr>
              <a:t>! Paraphrasing Revisions</a:t>
            </a:r>
            <a:endParaRPr lang="en-US"/>
          </a:p>
          <a:p>
            <a:pPr>
              <a:buNone/>
            </a:pPr>
            <a:r>
              <a:rPr lang="en-US">
                <a:ea typeface="+mn-lt"/>
                <a:cs typeface="+mn-lt"/>
              </a:rPr>
              <a:t>Click "Fix It" to see how to paraphrase without plagiarising.</a:t>
            </a:r>
            <a:endParaRPr lang="en-US"/>
          </a:p>
          <a:p>
            <a:pPr>
              <a:buNone/>
            </a:pPr>
            <a:r>
              <a:rPr lang="en-US">
                <a:ea typeface="+mn-lt"/>
                <a:cs typeface="+mn-lt"/>
              </a:rPr>
              <a:t>&gt; Product endorsement is increasingly common on YouTube. </a:t>
            </a:r>
            <a:r>
              <a:rPr lang="en-US" b="1">
                <a:ea typeface="+mn-lt"/>
                <a:cs typeface="+mn-lt"/>
              </a:rPr>
              <a:t>Many companies seek about YouTubers with good reputations to promote their brand and their products.</a:t>
            </a:r>
          </a:p>
          <a:p>
            <a:pPr>
              <a:buNone/>
            </a:pPr>
            <a:endParaRPr lang="en-US">
              <a:cs typeface="Calibri"/>
            </a:endParaRPr>
          </a:p>
          <a:p>
            <a:pPr>
              <a:buNone/>
            </a:pPr>
            <a:r>
              <a:rPr lang="en-US">
                <a:ea typeface="+mn-lt"/>
                <a:cs typeface="+mn-lt"/>
              </a:rPr>
              <a:t>! Fixed</a:t>
            </a:r>
            <a:endParaRPr lang="en-US"/>
          </a:p>
          <a:p>
            <a:pPr>
              <a:buNone/>
            </a:pPr>
            <a:r>
              <a:rPr lang="en-US" dirty="0">
                <a:ea typeface="+mn-lt"/>
                <a:cs typeface="+mn-lt"/>
              </a:rPr>
              <a:t>&gt; Product endorsement is increasingly common on YouTube. </a:t>
            </a:r>
            <a:r>
              <a:rPr lang="en-US" b="1" dirty="0">
                <a:ea typeface="+mn-lt"/>
                <a:cs typeface="+mn-lt"/>
              </a:rPr>
              <a:t>Many companies seek about YouTubers with good reputations to promote their brand and their products </a:t>
            </a:r>
            <a:r>
              <a:rPr lang="en-US" b="1">
                <a:ea typeface="+mn-lt"/>
                <a:cs typeface="+mn-lt"/>
              </a:rPr>
              <a:t>(Scwhemmer and Zieviecki 2018:4).</a:t>
            </a:r>
          </a:p>
          <a:p>
            <a:pPr>
              <a:buNone/>
            </a:pPr>
            <a:endParaRPr lang="en-US" dirty="0">
              <a:cs typeface="Calibri"/>
            </a:endParaRPr>
          </a:p>
          <a:p>
            <a:pPr>
              <a:buNone/>
            </a:pPr>
            <a:r>
              <a:rPr lang="en-US">
                <a:ea typeface="+mn-lt"/>
                <a:cs typeface="+mn-lt"/>
              </a:rPr>
              <a:t>References:</a:t>
            </a:r>
            <a:endParaRPr lang="en-US"/>
          </a:p>
          <a:p>
            <a:pPr>
              <a:buNone/>
            </a:pPr>
            <a:r>
              <a:rPr lang="en-US">
                <a:ea typeface="+mn-lt"/>
                <a:cs typeface="+mn-lt"/>
              </a:rPr>
              <a:t>Scwhemmer, Carsten and Ziewiecki Sandra. 2018. “Social Media Sellout: The Increasing Role of </a:t>
            </a:r>
            <a:r>
              <a:rPr lang="en-US" dirty="0">
                <a:ea typeface="+mn-lt"/>
                <a:cs typeface="+mn-lt"/>
              </a:rPr>
              <a:t>Product Promotion on YouTube.” </a:t>
            </a:r>
            <a:r>
              <a:rPr lang="en-US" i="1" dirty="0">
                <a:ea typeface="+mn-lt"/>
                <a:cs typeface="+mn-lt"/>
              </a:rPr>
              <a:t>Social Media + Society </a:t>
            </a:r>
            <a:r>
              <a:rPr lang="en-US" dirty="0">
                <a:ea typeface="+mn-lt"/>
                <a:cs typeface="+mn-lt"/>
              </a:rPr>
              <a:t>4(3): 1-20. doi: 10.1177/2056305118786720.</a:t>
            </a:r>
          </a:p>
          <a:p>
            <a:pPr>
              <a:buNone/>
            </a:pPr>
            <a:endParaRPr lang="en-US" dirty="0">
              <a:ea typeface="+mn-lt"/>
              <a:cs typeface="+mn-lt"/>
            </a:endParaRPr>
          </a:p>
          <a:p>
            <a:pPr>
              <a:buNone/>
            </a:pPr>
            <a:endParaRPr lang="en-US" dirty="0">
              <a:cs typeface="Calibri"/>
            </a:endParaRPr>
          </a:p>
          <a:p>
            <a:pPr>
              <a:buNone/>
            </a:pPr>
            <a:endParaRPr lang="en-US">
              <a:cs typeface="Calibri"/>
            </a:endParaRPr>
          </a:p>
        </p:txBody>
      </p:sp>
    </p:spTree>
    <p:extLst>
      <p:ext uri="{BB962C8B-B14F-4D97-AF65-F5344CB8AC3E}">
        <p14:creationId xmlns:p14="http://schemas.microsoft.com/office/powerpoint/2010/main" val="856294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F2E24-C6F6-4D71-BC66-4088C09FF9B1}"/>
              </a:ext>
            </a:extLst>
          </p:cNvPr>
          <p:cNvSpPr>
            <a:spLocks noGrp="1"/>
          </p:cNvSpPr>
          <p:nvPr>
            <p:ph type="title"/>
          </p:nvPr>
        </p:nvSpPr>
        <p:spPr/>
        <p:txBody>
          <a:bodyPr/>
          <a:lstStyle/>
          <a:p>
            <a:r>
              <a:rPr lang="en-US">
                <a:cs typeface="Calibri Light"/>
              </a:rPr>
              <a:t>Is this plagiarism?</a:t>
            </a:r>
            <a:endParaRPr lang="en-US"/>
          </a:p>
        </p:txBody>
      </p:sp>
      <p:sp>
        <p:nvSpPr>
          <p:cNvPr id="3" name="Content Placeholder 2">
            <a:extLst>
              <a:ext uri="{FF2B5EF4-FFF2-40B4-BE49-F238E27FC236}">
                <a16:creationId xmlns:a16="http://schemas.microsoft.com/office/drawing/2014/main" id="{78E3CEE8-50A8-48C1-ACBB-5F008C7F8374}"/>
              </a:ext>
            </a:extLst>
          </p:cNvPr>
          <p:cNvSpPr>
            <a:spLocks noGrp="1"/>
          </p:cNvSpPr>
          <p:nvPr>
            <p:ph idx="1"/>
          </p:nvPr>
        </p:nvSpPr>
        <p:spPr/>
        <p:txBody>
          <a:bodyPr vert="horz" lIns="91440" tIns="45720" rIns="91440" bIns="45720" rtlCol="0" anchor="t">
            <a:normAutofit fontScale="77500" lnSpcReduction="20000"/>
          </a:bodyPr>
          <a:lstStyle/>
          <a:p>
            <a:pPr>
              <a:buNone/>
            </a:pPr>
            <a:r>
              <a:rPr lang="en-US">
                <a:ea typeface="+mn-lt"/>
                <a:cs typeface="+mn-lt"/>
              </a:rPr>
              <a:t>Copying a direct quotation into your paper, placing quotation marks around it, and crediting the source.</a:t>
            </a:r>
            <a:endParaRPr lang="en-US"/>
          </a:p>
          <a:p>
            <a:pPr>
              <a:buNone/>
            </a:pPr>
            <a:r>
              <a:rPr lang="en-US">
                <a:ea typeface="+mn-lt"/>
                <a:cs typeface="+mn-lt"/>
              </a:rPr>
              <a:t>&gt; “</a:t>
            </a:r>
            <a:r>
              <a:rPr lang="en-CA"/>
              <a:t>Players who focus on human resources required for a ritual event, for example, new or </a:t>
            </a:r>
            <a:r>
              <a:rPr lang="en-CA" err="1"/>
              <a:t>preexisting</a:t>
            </a:r>
            <a:r>
              <a:rPr lang="en-CA"/>
              <a:t> social networks, will be more likely to feel committed to their MMORPG community, while players who focus on nonhuman resources or material aspects of the game like collecting gold or equipment in the game are less likely to feel committed to their MMORPG community” (Simpson, </a:t>
            </a:r>
            <a:r>
              <a:rPr lang="en-CA" err="1"/>
              <a:t>Knottnerus</a:t>
            </a:r>
            <a:r>
              <a:rPr lang="en-CA"/>
              <a:t>, and Stern 2018:9).</a:t>
            </a:r>
          </a:p>
          <a:p>
            <a:pPr>
              <a:buNone/>
            </a:pPr>
            <a:endParaRPr lang="en-US">
              <a:cs typeface="Calibri"/>
            </a:endParaRPr>
          </a:p>
          <a:p>
            <a:pPr>
              <a:buFont typeface="Wingdings" pitchFamily="2" charset="2"/>
              <a:buChar char="Ø"/>
            </a:pPr>
            <a:r>
              <a:rPr lang="en-US">
                <a:ea typeface="+mn-lt"/>
                <a:cs typeface="+mn-lt"/>
              </a:rPr>
              <a:t>References:</a:t>
            </a:r>
          </a:p>
          <a:p>
            <a:pPr indent="-457200">
              <a:buNone/>
            </a:pPr>
            <a:r>
              <a:rPr lang="en-CA"/>
              <a:t>Simpson, Joseph M., J. David </a:t>
            </a:r>
            <a:r>
              <a:rPr lang="en-CA" err="1"/>
              <a:t>Knottnerus</a:t>
            </a:r>
            <a:r>
              <a:rPr lang="en-CA"/>
              <a:t>, and Michael J. Stern. 2018. “Virtual Rituals: Community, Emotion, and Ritual in Massive Multiplayer Online Role-Playing Games—A Quantitative Test and Extension of Structural Ritualization Theory.” </a:t>
            </a:r>
            <a:r>
              <a:rPr lang="en-CA" i="1"/>
              <a:t>Socius: Sociological Research for a Dynamic World </a:t>
            </a:r>
            <a:r>
              <a:rPr lang="en-CA"/>
              <a:t>4:1-13. </a:t>
            </a:r>
            <a:r>
              <a:rPr lang="en-CA" err="1"/>
              <a:t>doi</a:t>
            </a:r>
            <a:r>
              <a:rPr lang="en-CA"/>
              <a:t>: 10.1177/2378023118779839.</a:t>
            </a:r>
          </a:p>
        </p:txBody>
      </p:sp>
    </p:spTree>
    <p:extLst>
      <p:ext uri="{BB962C8B-B14F-4D97-AF65-F5344CB8AC3E}">
        <p14:creationId xmlns:p14="http://schemas.microsoft.com/office/powerpoint/2010/main" val="1147153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F2E24-C6F6-4D71-BC66-4088C09FF9B1}"/>
              </a:ext>
            </a:extLst>
          </p:cNvPr>
          <p:cNvSpPr>
            <a:spLocks noGrp="1"/>
          </p:cNvSpPr>
          <p:nvPr>
            <p:ph type="title"/>
          </p:nvPr>
        </p:nvSpPr>
        <p:spPr/>
        <p:txBody>
          <a:bodyPr/>
          <a:lstStyle/>
          <a:p>
            <a:r>
              <a:rPr lang="en-US">
                <a:cs typeface="Calibri Light"/>
              </a:rPr>
              <a:t>Is this plagiarism?</a:t>
            </a:r>
            <a:endParaRPr lang="en-US"/>
          </a:p>
        </p:txBody>
      </p:sp>
      <p:sp>
        <p:nvSpPr>
          <p:cNvPr id="3" name="Content Placeholder 2">
            <a:extLst>
              <a:ext uri="{FF2B5EF4-FFF2-40B4-BE49-F238E27FC236}">
                <a16:creationId xmlns:a16="http://schemas.microsoft.com/office/drawing/2014/main" id="{78E3CEE8-50A8-48C1-ACBB-5F008C7F8374}"/>
              </a:ext>
            </a:extLst>
          </p:cNvPr>
          <p:cNvSpPr>
            <a:spLocks noGrp="1"/>
          </p:cNvSpPr>
          <p:nvPr>
            <p:ph idx="1"/>
          </p:nvPr>
        </p:nvSpPr>
        <p:spPr/>
        <p:txBody>
          <a:bodyPr vert="horz" lIns="91440" tIns="45720" rIns="91440" bIns="45720" rtlCol="0" anchor="t">
            <a:normAutofit fontScale="85000" lnSpcReduction="10000"/>
          </a:bodyPr>
          <a:lstStyle/>
          <a:p>
            <a:pPr>
              <a:buNone/>
            </a:pPr>
            <a:r>
              <a:rPr lang="en-US">
                <a:ea typeface="+mn-lt"/>
                <a:cs typeface="+mn-lt"/>
              </a:rPr>
              <a:t>::_</a:t>
            </a:r>
            <a:r>
              <a:rPr lang="en-US" err="1">
                <a:ea typeface="+mn-lt"/>
                <a:cs typeface="+mn-lt"/>
              </a:rPr>
              <a:t>copy_quote_answer_yes</a:t>
            </a:r>
            <a:r>
              <a:rPr lang="en-US">
                <a:ea typeface="+mn-lt"/>
                <a:cs typeface="+mn-lt"/>
              </a:rPr>
              <a:t> [choice]</a:t>
            </a:r>
            <a:endParaRPr lang="en-US"/>
          </a:p>
          <a:p>
            <a:pPr>
              <a:buNone/>
            </a:pPr>
            <a:r>
              <a:rPr lang="en-US">
                <a:ea typeface="+mn-lt"/>
                <a:cs typeface="+mn-lt"/>
              </a:rPr>
              <a:t>! Incorrect</a:t>
            </a:r>
          </a:p>
          <a:p>
            <a:pPr>
              <a:buNone/>
            </a:pPr>
            <a:r>
              <a:rPr lang="en-US">
                <a:ea typeface="+mn-lt"/>
                <a:cs typeface="+mn-lt"/>
              </a:rPr>
              <a:t>This is not plagiarism.</a:t>
            </a:r>
          </a:p>
          <a:p>
            <a:pPr>
              <a:buNone/>
            </a:pPr>
            <a:r>
              <a:rPr lang="en-US">
                <a:ea typeface="+mn-lt"/>
                <a:cs typeface="+mn-lt"/>
              </a:rPr>
              <a:t>Copying information word-for-word from a source is okay as long as you put quotation marks around the copied information and give credit to the source.</a:t>
            </a:r>
          </a:p>
          <a:p>
            <a:pPr>
              <a:buNone/>
            </a:pPr>
            <a:endParaRPr lang="en-US"/>
          </a:p>
          <a:p>
            <a:pPr>
              <a:buNone/>
            </a:pPr>
            <a:endParaRPr lang="en-US"/>
          </a:p>
          <a:p>
            <a:pPr>
              <a:buNone/>
            </a:pPr>
            <a:r>
              <a:rPr lang="en-US">
                <a:ea typeface="+mn-lt"/>
                <a:cs typeface="+mn-lt"/>
              </a:rPr>
              <a:t>::_</a:t>
            </a:r>
            <a:r>
              <a:rPr lang="en-US" err="1">
                <a:ea typeface="+mn-lt"/>
                <a:cs typeface="+mn-lt"/>
              </a:rPr>
              <a:t>copy_quote_answer_no</a:t>
            </a:r>
            <a:r>
              <a:rPr lang="en-US">
                <a:ea typeface="+mn-lt"/>
                <a:cs typeface="+mn-lt"/>
              </a:rPr>
              <a:t> [choice]</a:t>
            </a:r>
            <a:endParaRPr lang="en-US"/>
          </a:p>
          <a:p>
            <a:pPr>
              <a:buNone/>
            </a:pPr>
            <a:r>
              <a:rPr lang="en-US">
                <a:ea typeface="+mn-lt"/>
                <a:cs typeface="+mn-lt"/>
              </a:rPr>
              <a:t>! Correct</a:t>
            </a:r>
          </a:p>
          <a:p>
            <a:pPr>
              <a:buNone/>
            </a:pPr>
            <a:r>
              <a:rPr lang="en-US">
                <a:ea typeface="+mn-lt"/>
                <a:cs typeface="+mn-lt"/>
              </a:rPr>
              <a:t>You’re right! This is not plagiarism because there are quotation marks around the copied information and the source is credited.</a:t>
            </a:r>
          </a:p>
          <a:p>
            <a:pPr>
              <a:buNone/>
            </a:pPr>
            <a:endParaRPr lang="en-US"/>
          </a:p>
          <a:p>
            <a:pPr>
              <a:buNone/>
            </a:pPr>
            <a:endParaRPr lang="en-US">
              <a:cs typeface="Calibri" panose="020F0502020204030204"/>
            </a:endParaRPr>
          </a:p>
        </p:txBody>
      </p:sp>
    </p:spTree>
    <p:extLst>
      <p:ext uri="{BB962C8B-B14F-4D97-AF65-F5344CB8AC3E}">
        <p14:creationId xmlns:p14="http://schemas.microsoft.com/office/powerpoint/2010/main" val="29948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F2E24-C6F6-4D71-BC66-4088C09FF9B1}"/>
              </a:ext>
            </a:extLst>
          </p:cNvPr>
          <p:cNvSpPr>
            <a:spLocks noGrp="1"/>
          </p:cNvSpPr>
          <p:nvPr>
            <p:ph type="title"/>
          </p:nvPr>
        </p:nvSpPr>
        <p:spPr/>
        <p:txBody>
          <a:bodyPr/>
          <a:lstStyle/>
          <a:p>
            <a:r>
              <a:rPr lang="en-US">
                <a:cs typeface="Calibri Light"/>
              </a:rPr>
              <a:t>Is this plagiarism?</a:t>
            </a:r>
            <a:endParaRPr lang="en-US"/>
          </a:p>
        </p:txBody>
      </p:sp>
      <p:sp>
        <p:nvSpPr>
          <p:cNvPr id="3" name="Content Placeholder 2">
            <a:extLst>
              <a:ext uri="{FF2B5EF4-FFF2-40B4-BE49-F238E27FC236}">
                <a16:creationId xmlns:a16="http://schemas.microsoft.com/office/drawing/2014/main" id="{78E3CEE8-50A8-48C1-ACBB-5F008C7F8374}"/>
              </a:ext>
            </a:extLst>
          </p:cNvPr>
          <p:cNvSpPr>
            <a:spLocks noGrp="1"/>
          </p:cNvSpPr>
          <p:nvPr>
            <p:ph idx="1"/>
          </p:nvPr>
        </p:nvSpPr>
        <p:spPr>
          <a:xfrm>
            <a:off x="794966" y="1879668"/>
            <a:ext cx="10515600" cy="4351338"/>
          </a:xfrm>
        </p:spPr>
        <p:txBody>
          <a:bodyPr vert="horz" lIns="91440" tIns="45720" rIns="91440" bIns="45720" rtlCol="0" anchor="t">
            <a:normAutofit fontScale="85000" lnSpcReduction="20000"/>
          </a:bodyPr>
          <a:lstStyle/>
          <a:p>
            <a:pPr>
              <a:buNone/>
            </a:pPr>
            <a:r>
              <a:rPr lang="en-US">
                <a:ea typeface="+mn-lt"/>
                <a:cs typeface="+mn-lt"/>
              </a:rPr>
              <a:t>! How about this?</a:t>
            </a:r>
            <a:endParaRPr lang="en-US"/>
          </a:p>
          <a:p>
            <a:pPr>
              <a:buNone/>
            </a:pPr>
            <a:r>
              <a:rPr lang="en-US">
                <a:ea typeface="+mn-lt"/>
                <a:cs typeface="+mn-lt"/>
              </a:rPr>
              <a:t>Taking someone’s ideas or words, putting them into your own words, and crediting the source. </a:t>
            </a:r>
            <a:endParaRPr lang="en-US"/>
          </a:p>
          <a:p>
            <a:pPr>
              <a:buNone/>
            </a:pPr>
            <a:r>
              <a:rPr lang="en-US">
                <a:ea typeface="+mn-lt"/>
                <a:cs typeface="+mn-lt"/>
              </a:rPr>
              <a:t>&gt;In MMORPGs, the players who are most committed to their online communities are those whose main goal is to engage with other players, rather than to acquire in-game loot </a:t>
            </a:r>
            <a:r>
              <a:rPr lang="en-CA"/>
              <a:t>(Simpson, </a:t>
            </a:r>
            <a:r>
              <a:rPr lang="en-CA" err="1"/>
              <a:t>Knottnerus</a:t>
            </a:r>
            <a:r>
              <a:rPr lang="en-CA"/>
              <a:t>, and Stern 2018:9).</a:t>
            </a:r>
            <a:endParaRPr lang="en-US">
              <a:cs typeface="Calibri" panose="020F0502020204030204"/>
            </a:endParaRPr>
          </a:p>
          <a:p>
            <a:pPr>
              <a:buNone/>
            </a:pPr>
            <a:r>
              <a:rPr lang="en-US">
                <a:ea typeface="+mn-lt"/>
                <a:cs typeface="+mn-lt"/>
              </a:rPr>
              <a:t>&gt; ...</a:t>
            </a:r>
            <a:endParaRPr lang="en-US"/>
          </a:p>
          <a:p>
            <a:pPr>
              <a:buNone/>
            </a:pPr>
            <a:r>
              <a:rPr lang="en-US">
                <a:ea typeface="+mn-lt"/>
                <a:cs typeface="+mn-lt"/>
              </a:rPr>
              <a:t>&gt; References:</a:t>
            </a:r>
            <a:endParaRPr lang="en-US"/>
          </a:p>
          <a:p>
            <a:pPr>
              <a:buNone/>
            </a:pPr>
            <a:r>
              <a:rPr lang="en-CA"/>
              <a:t>Simpson, Joseph M., J. David </a:t>
            </a:r>
            <a:r>
              <a:rPr lang="en-CA" err="1"/>
              <a:t>Knottnerus</a:t>
            </a:r>
            <a:r>
              <a:rPr lang="en-CA"/>
              <a:t>, and Michael J. Stern. 2018. “Virtual Rituals: Community, Emotion, and Ritual in Massive Multiplayer Online Role-Playing Games—A Quantitative Test and Extension of Structural Ritualization Theory.” </a:t>
            </a:r>
            <a:r>
              <a:rPr lang="en-CA" i="1"/>
              <a:t>Socius: Sociological Research for a Dynamic World </a:t>
            </a:r>
            <a:r>
              <a:rPr lang="en-CA"/>
              <a:t>4:1-13. </a:t>
            </a:r>
            <a:r>
              <a:rPr lang="en-CA" err="1"/>
              <a:t>doi</a:t>
            </a:r>
            <a:r>
              <a:rPr lang="en-CA"/>
              <a:t>: 10.1177/2378023118779839.</a:t>
            </a:r>
          </a:p>
          <a:p>
            <a:pPr>
              <a:buNone/>
            </a:pPr>
            <a:endParaRPr lang="en-US">
              <a:ea typeface="+mn-lt"/>
              <a:cs typeface="+mn-lt"/>
            </a:endParaRPr>
          </a:p>
          <a:p>
            <a:pPr>
              <a:buNone/>
            </a:pPr>
            <a:endParaRPr lang="en-US">
              <a:cs typeface="Calibri" panose="020F0502020204030204"/>
            </a:endParaRPr>
          </a:p>
          <a:p>
            <a:pPr marL="0" indent="0">
              <a:buNone/>
            </a:pPr>
            <a:endParaRPr lang="en-US">
              <a:cs typeface="Calibri" panose="020F0502020204030204"/>
            </a:endParaRPr>
          </a:p>
        </p:txBody>
      </p:sp>
    </p:spTree>
    <p:extLst>
      <p:ext uri="{BB962C8B-B14F-4D97-AF65-F5344CB8AC3E}">
        <p14:creationId xmlns:p14="http://schemas.microsoft.com/office/powerpoint/2010/main" val="2666286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F2E24-C6F6-4D71-BC66-4088C09FF9B1}"/>
              </a:ext>
            </a:extLst>
          </p:cNvPr>
          <p:cNvSpPr>
            <a:spLocks noGrp="1"/>
          </p:cNvSpPr>
          <p:nvPr>
            <p:ph type="title"/>
          </p:nvPr>
        </p:nvSpPr>
        <p:spPr/>
        <p:txBody>
          <a:bodyPr/>
          <a:lstStyle/>
          <a:p>
            <a:r>
              <a:rPr lang="en-US">
                <a:cs typeface="Calibri Light"/>
              </a:rPr>
              <a:t>Is this plagiarism?</a:t>
            </a:r>
            <a:endParaRPr lang="en-US"/>
          </a:p>
        </p:txBody>
      </p:sp>
      <p:sp>
        <p:nvSpPr>
          <p:cNvPr id="3" name="Content Placeholder 2">
            <a:extLst>
              <a:ext uri="{FF2B5EF4-FFF2-40B4-BE49-F238E27FC236}">
                <a16:creationId xmlns:a16="http://schemas.microsoft.com/office/drawing/2014/main" id="{78E3CEE8-50A8-48C1-ACBB-5F008C7F8374}"/>
              </a:ext>
            </a:extLst>
          </p:cNvPr>
          <p:cNvSpPr>
            <a:spLocks noGrp="1"/>
          </p:cNvSpPr>
          <p:nvPr>
            <p:ph idx="1"/>
          </p:nvPr>
        </p:nvSpPr>
        <p:spPr/>
        <p:txBody>
          <a:bodyPr vert="horz" lIns="91440" tIns="45720" rIns="91440" bIns="45720" rtlCol="0" anchor="t">
            <a:normAutofit fontScale="62500" lnSpcReduction="20000"/>
          </a:bodyPr>
          <a:lstStyle/>
          <a:p>
            <a:pPr>
              <a:buNone/>
            </a:pPr>
            <a:r>
              <a:rPr lang="en-US">
                <a:ea typeface="+mn-lt"/>
                <a:cs typeface="+mn-lt"/>
              </a:rPr>
              <a:t>::_</a:t>
            </a:r>
            <a:r>
              <a:rPr lang="en-US" err="1">
                <a:ea typeface="+mn-lt"/>
                <a:cs typeface="+mn-lt"/>
              </a:rPr>
              <a:t>reword_quote_answer_yes</a:t>
            </a:r>
            <a:r>
              <a:rPr lang="en-US">
                <a:ea typeface="+mn-lt"/>
                <a:cs typeface="+mn-lt"/>
              </a:rPr>
              <a:t> [choice]</a:t>
            </a:r>
            <a:endParaRPr lang="en-US"/>
          </a:p>
          <a:p>
            <a:pPr>
              <a:buNone/>
            </a:pPr>
            <a:r>
              <a:rPr lang="en-US">
                <a:ea typeface="+mn-lt"/>
                <a:cs typeface="+mn-lt"/>
              </a:rPr>
              <a:t>! Incorrect</a:t>
            </a:r>
            <a:endParaRPr lang="en-US"/>
          </a:p>
          <a:p>
            <a:pPr>
              <a:buNone/>
            </a:pPr>
            <a:r>
              <a:rPr lang="en-US">
                <a:ea typeface="+mn-lt"/>
                <a:cs typeface="+mn-lt"/>
              </a:rPr>
              <a:t>Actually, this is not </a:t>
            </a:r>
            <a:r>
              <a:rPr lang="en-US" err="1">
                <a:ea typeface="+mn-lt"/>
                <a:cs typeface="+mn-lt"/>
              </a:rPr>
              <a:t>plagiarim</a:t>
            </a:r>
            <a:r>
              <a:rPr lang="en-US">
                <a:ea typeface="+mn-lt"/>
                <a:cs typeface="+mn-lt"/>
              </a:rPr>
              <a:t>: it’s paraphrasing.</a:t>
            </a:r>
            <a:endParaRPr lang="en-US"/>
          </a:p>
          <a:p>
            <a:pPr>
              <a:buNone/>
            </a:pPr>
            <a:r>
              <a:rPr lang="en-US">
                <a:ea typeface="+mn-lt"/>
                <a:cs typeface="+mn-lt"/>
              </a:rPr>
              <a:t>Paraphrasing is fine as long as you credit the source and the paraphrase is entirely in your </a:t>
            </a:r>
            <a:r>
              <a:rPr lang="en-US" err="1">
                <a:ea typeface="+mn-lt"/>
                <a:cs typeface="+mn-lt"/>
              </a:rPr>
              <a:t>words&amp;mdash;just</a:t>
            </a:r>
            <a:r>
              <a:rPr lang="en-US">
                <a:ea typeface="+mn-lt"/>
                <a:cs typeface="+mn-lt"/>
              </a:rPr>
              <a:t> changing a couple words here and there doesn’t cut it.</a:t>
            </a:r>
            <a:endParaRPr lang="en-US"/>
          </a:p>
          <a:p>
            <a:pPr>
              <a:buNone/>
            </a:pPr>
            <a:r>
              <a:rPr lang="en-US">
                <a:ea typeface="+mn-lt"/>
                <a:cs typeface="+mn-lt"/>
              </a:rPr>
              <a:t>&lt;&lt;</a:t>
            </a:r>
            <a:r>
              <a:rPr lang="en-US" err="1">
                <a:ea typeface="+mn-lt"/>
                <a:cs typeface="+mn-lt"/>
              </a:rPr>
              <a:t>AnswerStatus</a:t>
            </a:r>
            <a:r>
              <a:rPr lang="en-US">
                <a:ea typeface="+mn-lt"/>
                <a:cs typeface="+mn-lt"/>
              </a:rPr>
              <a:t> "_</a:t>
            </a:r>
            <a:r>
              <a:rPr lang="en-US" err="1">
                <a:ea typeface="+mn-lt"/>
                <a:cs typeface="+mn-lt"/>
              </a:rPr>
              <a:t>reword_quote</a:t>
            </a:r>
            <a:r>
              <a:rPr lang="en-US">
                <a:ea typeface="+mn-lt"/>
                <a:cs typeface="+mn-lt"/>
              </a:rPr>
              <a:t>" "incorrect"&gt;&gt;</a:t>
            </a:r>
            <a:endParaRPr lang="en-US"/>
          </a:p>
          <a:p>
            <a:pPr>
              <a:buNone/>
            </a:pPr>
            <a:endParaRPr lang="en-US"/>
          </a:p>
          <a:p>
            <a:pPr>
              <a:buNone/>
            </a:pPr>
            <a:endParaRPr lang="en-US"/>
          </a:p>
          <a:p>
            <a:pPr>
              <a:buNone/>
            </a:pPr>
            <a:r>
              <a:rPr lang="en-US">
                <a:ea typeface="+mn-lt"/>
                <a:cs typeface="+mn-lt"/>
              </a:rPr>
              <a:t>::_</a:t>
            </a:r>
            <a:r>
              <a:rPr lang="en-US" err="1">
                <a:ea typeface="+mn-lt"/>
                <a:cs typeface="+mn-lt"/>
              </a:rPr>
              <a:t>reword_quote_answer_no</a:t>
            </a:r>
            <a:r>
              <a:rPr lang="en-US">
                <a:ea typeface="+mn-lt"/>
                <a:cs typeface="+mn-lt"/>
              </a:rPr>
              <a:t> [choice]</a:t>
            </a:r>
            <a:endParaRPr lang="en-US"/>
          </a:p>
          <a:p>
            <a:pPr>
              <a:buNone/>
            </a:pPr>
            <a:r>
              <a:rPr lang="en-US">
                <a:ea typeface="+mn-lt"/>
                <a:cs typeface="+mn-lt"/>
              </a:rPr>
              <a:t>! Correct</a:t>
            </a:r>
            <a:endParaRPr lang="en-US"/>
          </a:p>
          <a:p>
            <a:pPr>
              <a:buNone/>
            </a:pPr>
            <a:r>
              <a:rPr lang="en-US">
                <a:ea typeface="+mn-lt"/>
                <a:cs typeface="+mn-lt"/>
              </a:rPr>
              <a:t>You’re right! This is not plagiarism. It’s paraphrasing.</a:t>
            </a:r>
            <a:endParaRPr lang="en-US"/>
          </a:p>
          <a:p>
            <a:pPr>
              <a:buNone/>
            </a:pPr>
            <a:r>
              <a:rPr lang="en-US">
                <a:ea typeface="+mn-lt"/>
                <a:cs typeface="+mn-lt"/>
              </a:rPr>
              <a:t>Paraphrasing is fine as long as you credit the source and the paraphrase is entirely in your </a:t>
            </a:r>
            <a:r>
              <a:rPr lang="en-US" err="1">
                <a:ea typeface="+mn-lt"/>
                <a:cs typeface="+mn-lt"/>
              </a:rPr>
              <a:t>words&amp;mdash;just</a:t>
            </a:r>
            <a:r>
              <a:rPr lang="en-US">
                <a:ea typeface="+mn-lt"/>
                <a:cs typeface="+mn-lt"/>
              </a:rPr>
              <a:t> changing a couple words here and there doesn’t cut it.</a:t>
            </a:r>
            <a:endParaRPr lang="en-US"/>
          </a:p>
          <a:p>
            <a:pPr>
              <a:buNone/>
            </a:pPr>
            <a:r>
              <a:rPr lang="en-US">
                <a:ea typeface="+mn-lt"/>
                <a:cs typeface="+mn-lt"/>
              </a:rPr>
              <a:t>&lt;&lt;</a:t>
            </a:r>
            <a:r>
              <a:rPr lang="en-US" err="1">
                <a:ea typeface="+mn-lt"/>
                <a:cs typeface="+mn-lt"/>
              </a:rPr>
              <a:t>AnswerStatus</a:t>
            </a:r>
            <a:r>
              <a:rPr lang="en-US">
                <a:ea typeface="+mn-lt"/>
                <a:cs typeface="+mn-lt"/>
              </a:rPr>
              <a:t> "_</a:t>
            </a:r>
            <a:r>
              <a:rPr lang="en-US" err="1">
                <a:ea typeface="+mn-lt"/>
                <a:cs typeface="+mn-lt"/>
              </a:rPr>
              <a:t>reword_quote</a:t>
            </a:r>
            <a:r>
              <a:rPr lang="en-US">
                <a:ea typeface="+mn-lt"/>
                <a:cs typeface="+mn-lt"/>
              </a:rPr>
              <a:t>" "correct"&gt;&gt;</a:t>
            </a:r>
            <a:endParaRPr lang="en-US"/>
          </a:p>
          <a:p>
            <a:pPr>
              <a:buNone/>
            </a:pPr>
            <a:endParaRPr lang="en-US">
              <a:ea typeface="+mn-lt"/>
              <a:cs typeface="+mn-lt"/>
            </a:endParaRPr>
          </a:p>
          <a:p>
            <a:pPr>
              <a:buNone/>
            </a:pPr>
            <a:endParaRPr lang="en-US">
              <a:cs typeface="Calibri" panose="020F0502020204030204"/>
            </a:endParaRPr>
          </a:p>
          <a:p>
            <a:pPr marL="0" indent="0">
              <a:buNone/>
            </a:pPr>
            <a:endParaRPr lang="en-US">
              <a:cs typeface="Calibri" panose="020F0502020204030204"/>
            </a:endParaRPr>
          </a:p>
        </p:txBody>
      </p:sp>
    </p:spTree>
    <p:extLst>
      <p:ext uri="{BB962C8B-B14F-4D97-AF65-F5344CB8AC3E}">
        <p14:creationId xmlns:p14="http://schemas.microsoft.com/office/powerpoint/2010/main" val="2292764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2B940-B65F-499A-BDB2-7CEE218F2EB0}"/>
              </a:ext>
            </a:extLst>
          </p:cNvPr>
          <p:cNvSpPr>
            <a:spLocks noGrp="1"/>
          </p:cNvSpPr>
          <p:nvPr>
            <p:ph type="title"/>
          </p:nvPr>
        </p:nvSpPr>
        <p:spPr/>
        <p:txBody>
          <a:bodyPr/>
          <a:lstStyle/>
          <a:p>
            <a:r>
              <a:rPr lang="en-US">
                <a:cs typeface="Calibri Light"/>
              </a:rPr>
              <a:t>Common Knowledge</a:t>
            </a:r>
            <a:endParaRPr lang="en-US"/>
          </a:p>
        </p:txBody>
      </p:sp>
      <p:sp>
        <p:nvSpPr>
          <p:cNvPr id="3" name="Content Placeholder 2">
            <a:extLst>
              <a:ext uri="{FF2B5EF4-FFF2-40B4-BE49-F238E27FC236}">
                <a16:creationId xmlns:a16="http://schemas.microsoft.com/office/drawing/2014/main" id="{B814EB5F-6B12-46D5-AB88-68EE395561BD}"/>
              </a:ext>
            </a:extLst>
          </p:cNvPr>
          <p:cNvSpPr>
            <a:spLocks noGrp="1"/>
          </p:cNvSpPr>
          <p:nvPr>
            <p:ph idx="1"/>
          </p:nvPr>
        </p:nvSpPr>
        <p:spPr/>
        <p:txBody>
          <a:bodyPr vert="horz" lIns="91440" tIns="45720" rIns="91440" bIns="45720" rtlCol="0" anchor="t">
            <a:normAutofit/>
          </a:bodyPr>
          <a:lstStyle/>
          <a:p>
            <a:pPr>
              <a:buNone/>
            </a:pPr>
            <a:r>
              <a:rPr lang="en-US">
                <a:ea typeface="+mn-lt"/>
                <a:cs typeface="+mn-lt"/>
              </a:rPr>
              <a:t>! Common knowledge or not?</a:t>
            </a:r>
            <a:endParaRPr lang="en-US"/>
          </a:p>
          <a:p>
            <a:pPr>
              <a:buNone/>
            </a:pPr>
            <a:r>
              <a:rPr lang="en-US">
                <a:ea typeface="+mn-lt"/>
                <a:cs typeface="+mn-lt"/>
              </a:rPr>
              <a:t>One sentence is common knowledge and the other is not. Pick the one that needs to be cited.</a:t>
            </a:r>
            <a:endParaRPr lang="en-US"/>
          </a:p>
          <a:p>
            <a:pPr>
              <a:buNone/>
            </a:pPr>
            <a:r>
              <a:rPr lang="en-US">
                <a:ea typeface="+mn-lt"/>
                <a:cs typeface="+mn-lt"/>
              </a:rPr>
              <a:t>   “There are children living in poverty in Canada."</a:t>
            </a:r>
            <a:endParaRPr lang="en-US"/>
          </a:p>
          <a:p>
            <a:pPr>
              <a:buNone/>
            </a:pPr>
            <a:r>
              <a:rPr lang="en-US">
                <a:ea typeface="+mn-lt"/>
                <a:cs typeface="+mn-lt"/>
              </a:rPr>
              <a:t>   "</a:t>
            </a:r>
            <a:r>
              <a:rPr lang="en-CA"/>
              <a:t>Nova Scotia is the only province that experienced an increase in child poverty between 2015 and 2017.</a:t>
            </a:r>
            <a:r>
              <a:rPr lang="en-US">
                <a:ea typeface="+mn-lt"/>
                <a:cs typeface="+mn-lt"/>
              </a:rPr>
              <a:t>"</a:t>
            </a:r>
            <a:endParaRPr lang="en-US"/>
          </a:p>
          <a:p>
            <a:pPr marL="0" indent="0">
              <a:buNone/>
            </a:pPr>
            <a:endParaRPr lang="en-US">
              <a:cs typeface="Calibri" panose="020F0502020204030204"/>
            </a:endParaRPr>
          </a:p>
        </p:txBody>
      </p:sp>
    </p:spTree>
    <p:extLst>
      <p:ext uri="{BB962C8B-B14F-4D97-AF65-F5344CB8AC3E}">
        <p14:creationId xmlns:p14="http://schemas.microsoft.com/office/powerpoint/2010/main" val="2414496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2B940-B65F-499A-BDB2-7CEE218F2EB0}"/>
              </a:ext>
            </a:extLst>
          </p:cNvPr>
          <p:cNvSpPr>
            <a:spLocks noGrp="1"/>
          </p:cNvSpPr>
          <p:nvPr>
            <p:ph type="title"/>
          </p:nvPr>
        </p:nvSpPr>
        <p:spPr/>
        <p:txBody>
          <a:bodyPr/>
          <a:lstStyle/>
          <a:p>
            <a:r>
              <a:rPr lang="en-US">
                <a:cs typeface="Calibri Light"/>
              </a:rPr>
              <a:t>Common Knowledge</a:t>
            </a:r>
            <a:endParaRPr lang="en-US"/>
          </a:p>
        </p:txBody>
      </p:sp>
      <p:sp>
        <p:nvSpPr>
          <p:cNvPr id="3" name="Content Placeholder 2">
            <a:extLst>
              <a:ext uri="{FF2B5EF4-FFF2-40B4-BE49-F238E27FC236}">
                <a16:creationId xmlns:a16="http://schemas.microsoft.com/office/drawing/2014/main" id="{B814EB5F-6B12-46D5-AB88-68EE395561BD}"/>
              </a:ext>
            </a:extLst>
          </p:cNvPr>
          <p:cNvSpPr>
            <a:spLocks noGrp="1"/>
          </p:cNvSpPr>
          <p:nvPr>
            <p:ph idx="1"/>
          </p:nvPr>
        </p:nvSpPr>
        <p:spPr/>
        <p:txBody>
          <a:bodyPr vert="horz" lIns="91440" tIns="45720" rIns="91440" bIns="45720" rtlCol="0" anchor="t">
            <a:normAutofit fontScale="92500" lnSpcReduction="10000"/>
          </a:bodyPr>
          <a:lstStyle/>
          <a:p>
            <a:pPr>
              <a:buNone/>
            </a:pPr>
            <a:r>
              <a:rPr lang="en-US">
                <a:ea typeface="+mn-lt"/>
                <a:cs typeface="+mn-lt"/>
              </a:rPr>
              <a:t>! Incorrect</a:t>
            </a:r>
            <a:endParaRPr lang="en-US"/>
          </a:p>
          <a:p>
            <a:pPr>
              <a:buNone/>
            </a:pPr>
            <a:r>
              <a:rPr lang="en-US">
                <a:ea typeface="+mn-lt"/>
                <a:cs typeface="+mn-lt"/>
              </a:rPr>
              <a:t>Actually, this is common knowledge and doesn’t need to be cited. (But when in doubt, it’s better to cite than not.)</a:t>
            </a:r>
            <a:endParaRPr lang="en-US"/>
          </a:p>
          <a:p>
            <a:pPr>
              <a:buNone/>
            </a:pPr>
            <a:endParaRPr lang="en-US"/>
          </a:p>
          <a:p>
            <a:pPr>
              <a:buNone/>
            </a:pPr>
            <a:r>
              <a:rPr lang="en-US">
                <a:ea typeface="+mn-lt"/>
                <a:cs typeface="+mn-lt"/>
              </a:rPr>
              <a:t>! Correct</a:t>
            </a:r>
            <a:endParaRPr lang="en-US"/>
          </a:p>
          <a:p>
            <a:pPr>
              <a:buNone/>
            </a:pPr>
            <a:r>
              <a:rPr lang="en-US">
                <a:ea typeface="+mn-lt"/>
                <a:cs typeface="+mn-lt"/>
              </a:rPr>
              <a:t>You’re right! This needs to be cited. It’s from this report:</a:t>
            </a:r>
          </a:p>
          <a:p>
            <a:pPr>
              <a:buNone/>
            </a:pPr>
            <a:r>
              <a:rPr lang="en-US">
                <a:ea typeface="+mn-lt"/>
                <a:cs typeface="+mn-lt"/>
              </a:rPr>
              <a:t>Frank, Lesley and Laura Fisher. 2020. “</a:t>
            </a:r>
            <a:r>
              <a:rPr lang="en-CA"/>
              <a:t>2019 Report Card on Child and Family Poverty in Nova Scotia: Three Decades Lost.” Halifax, NS: Canadian Association of Policy Alternatives. https://</a:t>
            </a:r>
            <a:r>
              <a:rPr lang="en-CA" err="1"/>
              <a:t>www.policyalternatives.ca</a:t>
            </a:r>
            <a:r>
              <a:rPr lang="en-CA"/>
              <a:t>/publications/reports/2019-report-card-child-and-family-poverty-nova-scotia.</a:t>
            </a:r>
          </a:p>
          <a:p>
            <a:pPr>
              <a:buNone/>
            </a:pPr>
            <a:endParaRPr lang="en-US"/>
          </a:p>
          <a:p>
            <a:pPr>
              <a:buNone/>
            </a:pPr>
            <a:endParaRPr lang="en-US"/>
          </a:p>
          <a:p>
            <a:pPr marL="0" indent="0">
              <a:buNone/>
            </a:pPr>
            <a:endParaRPr lang="en-US">
              <a:cs typeface="Calibri" panose="020F0502020204030204"/>
            </a:endParaRPr>
          </a:p>
        </p:txBody>
      </p:sp>
    </p:spTree>
    <p:extLst>
      <p:ext uri="{BB962C8B-B14F-4D97-AF65-F5344CB8AC3E}">
        <p14:creationId xmlns:p14="http://schemas.microsoft.com/office/powerpoint/2010/main" val="3472425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2B940-B65F-499A-BDB2-7CEE218F2EB0}"/>
              </a:ext>
            </a:extLst>
          </p:cNvPr>
          <p:cNvSpPr>
            <a:spLocks noGrp="1"/>
          </p:cNvSpPr>
          <p:nvPr>
            <p:ph type="title"/>
          </p:nvPr>
        </p:nvSpPr>
        <p:spPr/>
        <p:txBody>
          <a:bodyPr/>
          <a:lstStyle/>
          <a:p>
            <a:r>
              <a:rPr lang="en-US">
                <a:cs typeface="Calibri Light"/>
              </a:rPr>
              <a:t>Common Knowledge</a:t>
            </a:r>
            <a:endParaRPr lang="en-US"/>
          </a:p>
        </p:txBody>
      </p:sp>
      <p:sp>
        <p:nvSpPr>
          <p:cNvPr id="3" name="Content Placeholder 2">
            <a:extLst>
              <a:ext uri="{FF2B5EF4-FFF2-40B4-BE49-F238E27FC236}">
                <a16:creationId xmlns:a16="http://schemas.microsoft.com/office/drawing/2014/main" id="{B814EB5F-6B12-46D5-AB88-68EE395561BD}"/>
              </a:ext>
            </a:extLst>
          </p:cNvPr>
          <p:cNvSpPr>
            <a:spLocks noGrp="1"/>
          </p:cNvSpPr>
          <p:nvPr>
            <p:ph idx="1"/>
          </p:nvPr>
        </p:nvSpPr>
        <p:spPr/>
        <p:txBody>
          <a:bodyPr vert="horz" lIns="91440" tIns="45720" rIns="91440" bIns="45720" rtlCol="0" anchor="t">
            <a:normAutofit/>
          </a:bodyPr>
          <a:lstStyle/>
          <a:p>
            <a:pPr>
              <a:buNone/>
            </a:pPr>
            <a:r>
              <a:rPr lang="en-US">
                <a:ea typeface="+mn-lt"/>
                <a:cs typeface="+mn-lt"/>
              </a:rPr>
              <a:t>! Common knowledge or not?</a:t>
            </a:r>
            <a:endParaRPr lang="en-US"/>
          </a:p>
          <a:p>
            <a:pPr>
              <a:buNone/>
            </a:pPr>
            <a:r>
              <a:rPr lang="en-US">
                <a:ea typeface="+mn-lt"/>
                <a:cs typeface="+mn-lt"/>
              </a:rPr>
              <a:t>One sentence is common knowledge and the other is not. Pick the one that needs to be cited.</a:t>
            </a:r>
          </a:p>
          <a:p>
            <a:pPr>
              <a:buNone/>
            </a:pPr>
            <a:r>
              <a:rPr lang="en-US">
                <a:ea typeface="+mn-lt"/>
                <a:cs typeface="+mn-lt"/>
              </a:rPr>
              <a:t>   "Unlike the Civil Rights Movement, whose female leadership took a backseat to men, Black Lives Matter was founded by three female community organizers: Alicia Garza, Patrisse Cullors, and Opal Tometi."</a:t>
            </a:r>
            <a:endParaRPr lang="en-US"/>
          </a:p>
          <a:p>
            <a:pPr>
              <a:buNone/>
            </a:pPr>
            <a:r>
              <a:rPr lang="en-US">
                <a:ea typeface="+mn-lt"/>
                <a:cs typeface="+mn-lt"/>
              </a:rPr>
              <a:t>   "Black Lives Matter</a:t>
            </a:r>
            <a:r>
              <a:rPr lang="en-US" i="1">
                <a:ea typeface="+mn-lt"/>
                <a:cs typeface="+mn-lt"/>
              </a:rPr>
              <a:t> </a:t>
            </a:r>
            <a:r>
              <a:rPr lang="en-US">
                <a:ea typeface="+mn-lt"/>
                <a:cs typeface="+mn-lt"/>
              </a:rPr>
              <a:t>is an anti-racist social movement." </a:t>
            </a:r>
            <a:endParaRPr lang="en-US"/>
          </a:p>
          <a:p>
            <a:pPr>
              <a:buNone/>
            </a:pPr>
            <a:endParaRPr lang="en-US">
              <a:cs typeface="Calibri"/>
            </a:endParaRPr>
          </a:p>
          <a:p>
            <a:pPr>
              <a:buNone/>
            </a:pPr>
            <a:endParaRPr lang="en-US">
              <a:cs typeface="Calibri"/>
            </a:endParaRPr>
          </a:p>
          <a:p>
            <a:pPr>
              <a:buNone/>
            </a:pPr>
            <a:endParaRPr lang="en-US"/>
          </a:p>
          <a:p>
            <a:pPr marL="0" indent="0">
              <a:buNone/>
            </a:pPr>
            <a:endParaRPr lang="en-US">
              <a:cs typeface="Calibri" panose="020F0502020204030204"/>
            </a:endParaRPr>
          </a:p>
        </p:txBody>
      </p:sp>
    </p:spTree>
    <p:extLst>
      <p:ext uri="{BB962C8B-B14F-4D97-AF65-F5344CB8AC3E}">
        <p14:creationId xmlns:p14="http://schemas.microsoft.com/office/powerpoint/2010/main" val="423860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2B940-B65F-499A-BDB2-7CEE218F2EB0}"/>
              </a:ext>
            </a:extLst>
          </p:cNvPr>
          <p:cNvSpPr>
            <a:spLocks noGrp="1"/>
          </p:cNvSpPr>
          <p:nvPr>
            <p:ph type="title"/>
          </p:nvPr>
        </p:nvSpPr>
        <p:spPr/>
        <p:txBody>
          <a:bodyPr/>
          <a:lstStyle/>
          <a:p>
            <a:r>
              <a:rPr lang="en-US">
                <a:cs typeface="Calibri Light"/>
              </a:rPr>
              <a:t>Common Knowledge</a:t>
            </a:r>
            <a:endParaRPr lang="en-US"/>
          </a:p>
        </p:txBody>
      </p:sp>
      <p:sp>
        <p:nvSpPr>
          <p:cNvPr id="3" name="Content Placeholder 2">
            <a:extLst>
              <a:ext uri="{FF2B5EF4-FFF2-40B4-BE49-F238E27FC236}">
                <a16:creationId xmlns:a16="http://schemas.microsoft.com/office/drawing/2014/main" id="{B814EB5F-6B12-46D5-AB88-68EE395561BD}"/>
              </a:ext>
            </a:extLst>
          </p:cNvPr>
          <p:cNvSpPr>
            <a:spLocks noGrp="1"/>
          </p:cNvSpPr>
          <p:nvPr>
            <p:ph idx="1"/>
          </p:nvPr>
        </p:nvSpPr>
        <p:spPr/>
        <p:txBody>
          <a:bodyPr vert="horz" lIns="91440" tIns="45720" rIns="91440" bIns="45720" rtlCol="0" anchor="t">
            <a:normAutofit fontScale="92500" lnSpcReduction="10000"/>
          </a:bodyPr>
          <a:lstStyle/>
          <a:p>
            <a:pPr>
              <a:buNone/>
            </a:pPr>
            <a:r>
              <a:rPr lang="en-US">
                <a:ea typeface="+mn-lt"/>
                <a:cs typeface="+mn-lt"/>
              </a:rPr>
              <a:t>! Correct</a:t>
            </a:r>
            <a:endParaRPr lang="en-US">
              <a:cs typeface="Calibri" panose="020F0502020204030204"/>
            </a:endParaRPr>
          </a:p>
          <a:p>
            <a:pPr>
              <a:buNone/>
            </a:pPr>
            <a:r>
              <a:rPr lang="en-US">
                <a:ea typeface="+mn-lt"/>
                <a:cs typeface="+mn-lt"/>
              </a:rPr>
              <a:t>You’re right! This needs to be cited. It’s from this journal article:</a:t>
            </a:r>
            <a:endParaRPr lang="en-US">
              <a:cs typeface="Calibri" panose="020F0502020204030204"/>
            </a:endParaRPr>
          </a:p>
          <a:p>
            <a:pPr>
              <a:buNone/>
            </a:pPr>
            <a:r>
              <a:rPr lang="en-US">
                <a:ea typeface="+mn-lt"/>
                <a:cs typeface="+mn-lt"/>
              </a:rPr>
              <a:t>Jones-Eversley, Sharon, A. Christson Adedoyin, Michael A. Robinson, and Sharon E. Moore. 2017. “Protesting Black Inequality: A Commentary on the Civil Rights Movement and Black Lives Matter.” </a:t>
            </a:r>
            <a:r>
              <a:rPr lang="en-US" i="1">
                <a:ea typeface="+mn-lt"/>
                <a:cs typeface="+mn-lt"/>
              </a:rPr>
              <a:t>Journal of Community Practice</a:t>
            </a:r>
            <a:r>
              <a:rPr lang="en-US">
                <a:ea typeface="+mn-lt"/>
                <a:cs typeface="+mn-lt"/>
              </a:rPr>
              <a:t> 25(3–4):309–24. doi: </a:t>
            </a:r>
            <a:r>
              <a:rPr lang="en-US">
                <a:ea typeface="+mn-lt"/>
                <a:cs typeface="+mn-lt"/>
                <a:hlinkClick r:id="rId2"/>
              </a:rPr>
              <a:t>10.1080/10705422.2017.1367343</a:t>
            </a:r>
            <a:endParaRPr lang="en-US"/>
          </a:p>
          <a:p>
            <a:pPr>
              <a:buNone/>
            </a:pPr>
            <a:endParaRPr lang="en-US">
              <a:cs typeface="Calibri"/>
            </a:endParaRPr>
          </a:p>
          <a:p>
            <a:pPr>
              <a:buNone/>
            </a:pPr>
            <a:endParaRPr lang="en-US"/>
          </a:p>
          <a:p>
            <a:pPr>
              <a:buNone/>
            </a:pPr>
            <a:r>
              <a:rPr lang="en-US">
                <a:ea typeface="+mn-lt"/>
                <a:cs typeface="+mn-lt"/>
              </a:rPr>
              <a:t>! Incorrect</a:t>
            </a:r>
            <a:endParaRPr lang="en-US">
              <a:cs typeface="Calibri" panose="020F0502020204030204"/>
            </a:endParaRPr>
          </a:p>
          <a:p>
            <a:pPr>
              <a:buNone/>
            </a:pPr>
            <a:r>
              <a:rPr lang="en-US">
                <a:ea typeface="+mn-lt"/>
                <a:cs typeface="+mn-lt"/>
              </a:rPr>
              <a:t>Actually, this is common knowledge and doesn’t need to be cited. (But when in doubt, it’s better to cite than not.)</a:t>
            </a:r>
            <a:endParaRPr lang="en-US">
              <a:cs typeface="Calibri" panose="020F0502020204030204"/>
            </a:endParaRPr>
          </a:p>
          <a:p>
            <a:pPr>
              <a:buNone/>
            </a:pPr>
            <a:endParaRPr lang="en-US">
              <a:cs typeface="Calibri" panose="020F0502020204030204"/>
            </a:endParaRPr>
          </a:p>
          <a:p>
            <a:pPr>
              <a:buNone/>
            </a:pPr>
            <a:endParaRPr lang="en-US">
              <a:cs typeface="Calibri" panose="020F0502020204030204"/>
            </a:endParaRPr>
          </a:p>
          <a:p>
            <a:pPr>
              <a:buNone/>
            </a:pPr>
            <a:endParaRPr lang="en-US">
              <a:cs typeface="Calibri" panose="020F0502020204030204"/>
            </a:endParaRPr>
          </a:p>
          <a:p>
            <a:pPr>
              <a:buNone/>
            </a:pPr>
            <a:endParaRPr lang="en-US"/>
          </a:p>
          <a:p>
            <a:pPr marL="0" indent="0">
              <a:buNone/>
            </a:pPr>
            <a:endParaRPr lang="en-US">
              <a:cs typeface="Calibri" panose="020F0502020204030204"/>
            </a:endParaRPr>
          </a:p>
        </p:txBody>
      </p:sp>
    </p:spTree>
    <p:extLst>
      <p:ext uri="{BB962C8B-B14F-4D97-AF65-F5344CB8AC3E}">
        <p14:creationId xmlns:p14="http://schemas.microsoft.com/office/powerpoint/2010/main" val="2932553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5DD399A8EB07844AE6F223EA718829A" ma:contentTypeVersion="2" ma:contentTypeDescription="Create a new document." ma:contentTypeScope="" ma:versionID="0c313ae47013911df3463bea7455510d">
  <xsd:schema xmlns:xsd="http://www.w3.org/2001/XMLSchema" xmlns:xs="http://www.w3.org/2001/XMLSchema" xmlns:p="http://schemas.microsoft.com/office/2006/metadata/properties" xmlns:ns2="bdb690c4-7b82-4853-9bb9-7e96a6bb3bf5" targetNamespace="http://schemas.microsoft.com/office/2006/metadata/properties" ma:root="true" ma:fieldsID="4a6ba52222c3ebedf57bb3446fde6589" ns2:_="">
    <xsd:import namespace="bdb690c4-7b82-4853-9bb9-7e96a6bb3bf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b690c4-7b82-4853-9bb9-7e96a6bb3b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8199F4-1F27-4C70-9886-9F910B443EE9}">
  <ds:schemaRefs>
    <ds:schemaRef ds:uri="http://schemas.microsoft.com/sharepoint/v3/contenttype/forms"/>
  </ds:schemaRefs>
</ds:datastoreItem>
</file>

<file path=customXml/itemProps2.xml><?xml version="1.0" encoding="utf-8"?>
<ds:datastoreItem xmlns:ds="http://schemas.openxmlformats.org/officeDocument/2006/customXml" ds:itemID="{6712FF3A-924A-454F-B887-669061B0058E}">
  <ds:schemaRefs>
    <ds:schemaRef ds:uri="bdb690c4-7b82-4853-9bb9-7e96a6bb3bf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8B06053-DD96-4A8C-AE5B-148610555D1D}">
  <ds:schemaRefs>
    <ds:schemaRef ds:uri="bdb690c4-7b82-4853-9bb9-7e96a6bb3bf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YQIYNI ASA</vt:lpstr>
      <vt:lpstr>Is this plagiarism?</vt:lpstr>
      <vt:lpstr>Is this plagiarism?</vt:lpstr>
      <vt:lpstr>Is this plagiarism?</vt:lpstr>
      <vt:lpstr>Is this plagiarism?</vt:lpstr>
      <vt:lpstr>Common Knowledge</vt:lpstr>
      <vt:lpstr>Common Knowledge</vt:lpstr>
      <vt:lpstr>Common Knowledge</vt:lpstr>
      <vt:lpstr>Common Knowledge</vt:lpstr>
      <vt:lpstr>Quoting and Paraphrasing: Differences</vt:lpstr>
      <vt:lpstr>Quoting and Paraphrasing: Differences</vt:lpstr>
      <vt:lpstr>Quoting and Paraphrasing: Differences</vt:lpstr>
      <vt:lpstr>Quoting and Paraphrasing: Differences</vt:lpstr>
      <vt:lpstr>Quoting and Paraphrasing: Differences</vt:lpstr>
      <vt:lpstr>Quoting and Paraphrasing: Differences</vt:lpstr>
      <vt:lpstr>Quoting and Paraphrasing: Differences</vt:lpstr>
      <vt:lpstr>Quoting and Paraphrasing: Differences</vt:lpstr>
      <vt:lpstr>Quoting and Paraphrasing: Differences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YQIYNI ASA</dc:title>
  <dc:creator>Mike Beazley</dc:creator>
  <cp:revision>136</cp:revision>
  <dcterms:created xsi:type="dcterms:W3CDTF">2020-01-21T17:49:09Z</dcterms:created>
  <dcterms:modified xsi:type="dcterms:W3CDTF">2020-06-28T20:40:12Z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0x01010005DD399A8EB07844AE6F223EA718829A</vt:lpwstr>
  </property>
</Properties>
</file>