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0" r:id="rId6"/>
    <p:sldId id="279" r:id="rId7"/>
    <p:sldId id="278" r:id="rId8"/>
    <p:sldId id="277" r:id="rId9"/>
    <p:sldId id="276" r:id="rId10"/>
    <p:sldId id="275" r:id="rId11"/>
    <p:sldId id="274" r:id="rId12"/>
    <p:sldId id="273" r:id="rId13"/>
    <p:sldId id="272" r:id="rId14"/>
    <p:sldId id="271" r:id="rId15"/>
    <p:sldId id="270" r:id="rId16"/>
    <p:sldId id="283" r:id="rId17"/>
    <p:sldId id="269" r:id="rId18"/>
    <p:sldId id="268" r:id="rId19"/>
    <p:sldId id="267" r:id="rId20"/>
    <p:sldId id="284" r:id="rId21"/>
    <p:sldId id="266" r:id="rId22"/>
    <p:sldId id="265" r:id="rId23"/>
    <p:sldId id="264" r:id="rId24"/>
    <p:sldId id="263" r:id="rId25"/>
    <p:sldId id="262" r:id="rId26"/>
    <p:sldId id="26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A3539-B513-47F7-B54C-86BB1B6EC909}" v="1" dt="2020-05-28T15:02:40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anie Wentzell" userId="S::britanie.wentzell@acadiau.ca::27c80a24-0a38-4534-9fcc-71efe2b9cb90" providerId="AD" clId="Web-{BA9BBAA0-C966-4FCD-9DF5-5C31B2A5933D}"/>
    <pc:docChg chg="modSld">
      <pc:chgData name="Britanie Wentzell" userId="S::britanie.wentzell@acadiau.ca::27c80a24-0a38-4534-9fcc-71efe2b9cb90" providerId="AD" clId="Web-{BA9BBAA0-C966-4FCD-9DF5-5C31B2A5933D}" dt="2020-04-07T17:08:56.051" v="290" actId="20577"/>
      <pc:docMkLst>
        <pc:docMk/>
      </pc:docMkLst>
      <pc:sldChg chg="modSp">
        <pc:chgData name="Britanie Wentzell" userId="S::britanie.wentzell@acadiau.ca::27c80a24-0a38-4534-9fcc-71efe2b9cb90" providerId="AD" clId="Web-{BA9BBAA0-C966-4FCD-9DF5-5C31B2A5933D}" dt="2020-04-07T17:02:33.643" v="164" actId="20577"/>
        <pc:sldMkLst>
          <pc:docMk/>
          <pc:sldMk cId="257831936" sldId="257"/>
        </pc:sldMkLst>
        <pc:spChg chg="mod">
          <ac:chgData name="Britanie Wentzell" userId="S::britanie.wentzell@acadiau.ca::27c80a24-0a38-4534-9fcc-71efe2b9cb90" providerId="AD" clId="Web-{BA9BBAA0-C966-4FCD-9DF5-5C31B2A5933D}" dt="2020-04-07T17:02:33.643" v="164" actId="20577"/>
          <ac:spMkLst>
            <pc:docMk/>
            <pc:sldMk cId="257831936" sldId="257"/>
            <ac:spMk id="3" creationId="{B4A0C820-2BCC-44C7-A665-5564C177AFA1}"/>
          </ac:spMkLst>
        </pc:spChg>
      </pc:sldChg>
      <pc:sldChg chg="modSp">
        <pc:chgData name="Britanie Wentzell" userId="S::britanie.wentzell@acadiau.ca::27c80a24-0a38-4534-9fcc-71efe2b9cb90" providerId="AD" clId="Web-{BA9BBAA0-C966-4FCD-9DF5-5C31B2A5933D}" dt="2020-04-07T17:06:10.043" v="247" actId="20577"/>
        <pc:sldMkLst>
          <pc:docMk/>
          <pc:sldMk cId="1795185480" sldId="258"/>
        </pc:sldMkLst>
        <pc:spChg chg="mod">
          <ac:chgData name="Britanie Wentzell" userId="S::britanie.wentzell@acadiau.ca::27c80a24-0a38-4534-9fcc-71efe2b9cb90" providerId="AD" clId="Web-{BA9BBAA0-C966-4FCD-9DF5-5C31B2A5933D}" dt="2020-04-07T17:06:10.043" v="247" actId="20577"/>
          <ac:spMkLst>
            <pc:docMk/>
            <pc:sldMk cId="1795185480" sldId="258"/>
            <ac:spMk id="3" creationId="{9FC6BC88-4300-4FA4-B59A-2D9954F47E09}"/>
          </ac:spMkLst>
        </pc:spChg>
      </pc:sldChg>
      <pc:sldChg chg="modSp">
        <pc:chgData name="Britanie Wentzell" userId="S::britanie.wentzell@acadiau.ca::27c80a24-0a38-4534-9fcc-71efe2b9cb90" providerId="AD" clId="Web-{BA9BBAA0-C966-4FCD-9DF5-5C31B2A5933D}" dt="2020-04-07T17:08:56.051" v="289" actId="20577"/>
        <pc:sldMkLst>
          <pc:docMk/>
          <pc:sldMk cId="2430767106" sldId="259"/>
        </pc:sldMkLst>
        <pc:spChg chg="mod">
          <ac:chgData name="Britanie Wentzell" userId="S::britanie.wentzell@acadiau.ca::27c80a24-0a38-4534-9fcc-71efe2b9cb90" providerId="AD" clId="Web-{BA9BBAA0-C966-4FCD-9DF5-5C31B2A5933D}" dt="2020-04-07T17:08:56.051" v="289" actId="20577"/>
          <ac:spMkLst>
            <pc:docMk/>
            <pc:sldMk cId="2430767106" sldId="259"/>
            <ac:spMk id="3" creationId="{DE88AFA6-3142-4C6A-B601-AE59F655C9AF}"/>
          </ac:spMkLst>
        </pc:spChg>
      </pc:sldChg>
    </pc:docChg>
  </pc:docChgLst>
  <pc:docChgLst>
    <pc:chgData name="Mike Beazley" userId="f298938e-9c64-4604-bc43-4b4315aacf53" providerId="ADAL" clId="{513E40F0-8C71-4045-94C8-5CBFD82C8DC7}"/>
    <pc:docChg chg="custSel modSld">
      <pc:chgData name="Mike Beazley" userId="f298938e-9c64-4604-bc43-4b4315aacf53" providerId="ADAL" clId="{513E40F0-8C71-4045-94C8-5CBFD82C8DC7}" dt="2020-05-28T18:12:36.043" v="85" actId="20577"/>
      <pc:docMkLst>
        <pc:docMk/>
      </pc:docMkLst>
      <pc:sldChg chg="modSp">
        <pc:chgData name="Mike Beazley" userId="f298938e-9c64-4604-bc43-4b4315aacf53" providerId="ADAL" clId="{513E40F0-8C71-4045-94C8-5CBFD82C8DC7}" dt="2020-05-28T18:12:36.043" v="85" actId="20577"/>
        <pc:sldMkLst>
          <pc:docMk/>
          <pc:sldMk cId="3177326636" sldId="263"/>
        </pc:sldMkLst>
        <pc:spChg chg="mod">
          <ac:chgData name="Mike Beazley" userId="f298938e-9c64-4604-bc43-4b4315aacf53" providerId="ADAL" clId="{513E40F0-8C71-4045-94C8-5CBFD82C8DC7}" dt="2020-05-28T18:12:36.043" v="85" actId="20577"/>
          <ac:spMkLst>
            <pc:docMk/>
            <pc:sldMk cId="3177326636" sldId="263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513E40F0-8C71-4045-94C8-5CBFD82C8DC7}" dt="2020-05-28T18:11:10.910" v="44" actId="20577"/>
        <pc:sldMkLst>
          <pc:docMk/>
          <pc:sldMk cId="3352195460" sldId="266"/>
        </pc:sldMkLst>
        <pc:spChg chg="mod">
          <ac:chgData name="Mike Beazley" userId="f298938e-9c64-4604-bc43-4b4315aacf53" providerId="ADAL" clId="{513E40F0-8C71-4045-94C8-5CBFD82C8DC7}" dt="2020-05-28T18:11:10.910" v="44" actId="20577"/>
          <ac:spMkLst>
            <pc:docMk/>
            <pc:sldMk cId="3352195460" sldId="266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513E40F0-8C71-4045-94C8-5CBFD82C8DC7}" dt="2020-05-28T18:10:30.424" v="42" actId="27636"/>
        <pc:sldMkLst>
          <pc:docMk/>
          <pc:sldMk cId="447729887" sldId="267"/>
        </pc:sldMkLst>
        <pc:spChg chg="mod">
          <ac:chgData name="Mike Beazley" userId="f298938e-9c64-4604-bc43-4b4315aacf53" providerId="ADAL" clId="{513E40F0-8C71-4045-94C8-5CBFD82C8DC7}" dt="2020-05-28T18:10:30.424" v="42" actId="27636"/>
          <ac:spMkLst>
            <pc:docMk/>
            <pc:sldMk cId="447729887" sldId="267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513E40F0-8C71-4045-94C8-5CBFD82C8DC7}" dt="2020-05-28T18:06:46.138" v="40" actId="20577"/>
        <pc:sldMkLst>
          <pc:docMk/>
          <pc:sldMk cId="2587570648" sldId="270"/>
        </pc:sldMkLst>
        <pc:spChg chg="mod">
          <ac:chgData name="Mike Beazley" userId="f298938e-9c64-4604-bc43-4b4315aacf53" providerId="ADAL" clId="{513E40F0-8C71-4045-94C8-5CBFD82C8DC7}" dt="2020-05-28T18:06:46.138" v="40" actId="20577"/>
          <ac:spMkLst>
            <pc:docMk/>
            <pc:sldMk cId="2587570648" sldId="270"/>
            <ac:spMk id="3" creationId="{F6AD2A9D-AD3B-4FBE-8D70-30B8D64B2772}"/>
          </ac:spMkLst>
        </pc:spChg>
      </pc:sldChg>
    </pc:docChg>
  </pc:docChgLst>
  <pc:docChgLst>
    <pc:chgData name="Britanie Wentzell" userId="S::britanie.wentzell@acadiau.ca::27c80a24-0a38-4534-9fcc-71efe2b9cb90" providerId="AD" clId="Web-{9422A03A-CDFC-5F97-3D49-E3A9991CE254}"/>
    <pc:docChg chg="addSld modSld">
      <pc:chgData name="Britanie Wentzell" userId="S::britanie.wentzell@acadiau.ca::27c80a24-0a38-4534-9fcc-71efe2b9cb90" providerId="AD" clId="Web-{9422A03A-CDFC-5F97-3D49-E3A9991CE254}" dt="2020-04-21T17:36:54.690" v="684" actId="20577"/>
      <pc:docMkLst>
        <pc:docMk/>
      </pc:docMkLst>
      <pc:sldChg chg="modSp">
        <pc:chgData name="Britanie Wentzell" userId="S::britanie.wentzell@acadiau.ca::27c80a24-0a38-4534-9fcc-71efe2b9cb90" providerId="AD" clId="Web-{9422A03A-CDFC-5F97-3D49-E3A9991CE254}" dt="2020-04-21T17:16:17.162" v="423" actId="20577"/>
        <pc:sldMkLst>
          <pc:docMk/>
          <pc:sldMk cId="257831936" sldId="257"/>
        </pc:sldMkLst>
        <pc:spChg chg="mod">
          <ac:chgData name="Britanie Wentzell" userId="S::britanie.wentzell@acadiau.ca::27c80a24-0a38-4534-9fcc-71efe2b9cb90" providerId="AD" clId="Web-{9422A03A-CDFC-5F97-3D49-E3A9991CE254}" dt="2020-04-21T17:16:17.162" v="423" actId="20577"/>
          <ac:spMkLst>
            <pc:docMk/>
            <pc:sldMk cId="257831936" sldId="257"/>
            <ac:spMk id="3" creationId="{B4A0C820-2BCC-44C7-A665-5564C177AFA1}"/>
          </ac:spMkLst>
        </pc:spChg>
      </pc:sldChg>
      <pc:sldChg chg="modSp">
        <pc:chgData name="Britanie Wentzell" userId="S::britanie.wentzell@acadiau.ca::27c80a24-0a38-4534-9fcc-71efe2b9cb90" providerId="AD" clId="Web-{9422A03A-CDFC-5F97-3D49-E3A9991CE254}" dt="2020-04-21T17:36:54.690" v="683" actId="20577"/>
        <pc:sldMkLst>
          <pc:docMk/>
          <pc:sldMk cId="2430767106" sldId="259"/>
        </pc:sldMkLst>
        <pc:spChg chg="mod">
          <ac:chgData name="Britanie Wentzell" userId="S::britanie.wentzell@acadiau.ca::27c80a24-0a38-4534-9fcc-71efe2b9cb90" providerId="AD" clId="Web-{9422A03A-CDFC-5F97-3D49-E3A9991CE254}" dt="2020-04-21T17:36:54.690" v="683" actId="20577"/>
          <ac:spMkLst>
            <pc:docMk/>
            <pc:sldMk cId="2430767106" sldId="259"/>
            <ac:spMk id="3" creationId="{DE88AFA6-3142-4C6A-B601-AE59F655C9AF}"/>
          </ac:spMkLst>
        </pc:spChg>
      </pc:sldChg>
      <pc:sldChg chg="add">
        <pc:chgData name="Britanie Wentzell" userId="S::britanie.wentzell@acadiau.ca::27c80a24-0a38-4534-9fcc-71efe2b9cb90" providerId="AD" clId="Web-{9422A03A-CDFC-5F97-3D49-E3A9991CE254}" dt="2020-04-21T16:47:49.849" v="0"/>
        <pc:sldMkLst>
          <pc:docMk/>
          <pc:sldMk cId="1481047370" sldId="262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49.927" v="1"/>
        <pc:sldMkLst>
          <pc:docMk/>
          <pc:sldMk cId="3177326636" sldId="263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021" v="2"/>
        <pc:sldMkLst>
          <pc:docMk/>
          <pc:sldMk cId="3531214049" sldId="264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099" v="3"/>
        <pc:sldMkLst>
          <pc:docMk/>
          <pc:sldMk cId="1052302936" sldId="265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177" v="4"/>
        <pc:sldMkLst>
          <pc:docMk/>
          <pc:sldMk cId="3352195460" sldId="266"/>
        </pc:sldMkLst>
      </pc:sldChg>
      <pc:sldChg chg="modSp add">
        <pc:chgData name="Britanie Wentzell" userId="S::britanie.wentzell@acadiau.ca::27c80a24-0a38-4534-9fcc-71efe2b9cb90" providerId="AD" clId="Web-{9422A03A-CDFC-5F97-3D49-E3A9991CE254}" dt="2020-04-21T17:22:11.963" v="660" actId="20577"/>
        <pc:sldMkLst>
          <pc:docMk/>
          <pc:sldMk cId="447729887" sldId="267"/>
        </pc:sldMkLst>
        <pc:spChg chg="mod">
          <ac:chgData name="Britanie Wentzell" userId="S::britanie.wentzell@acadiau.ca::27c80a24-0a38-4534-9fcc-71efe2b9cb90" providerId="AD" clId="Web-{9422A03A-CDFC-5F97-3D49-E3A9991CE254}" dt="2020-04-21T17:22:11.963" v="660" actId="20577"/>
          <ac:spMkLst>
            <pc:docMk/>
            <pc:sldMk cId="447729887" sldId="267"/>
            <ac:spMk id="2" creationId="{89B7967E-9489-47A0-8974-08251F7546E2}"/>
          </ac:spMkLst>
        </pc:spChg>
      </pc:sldChg>
      <pc:sldChg chg="modSp add">
        <pc:chgData name="Britanie Wentzell" userId="S::britanie.wentzell@acadiau.ca::27c80a24-0a38-4534-9fcc-71efe2b9cb90" providerId="AD" clId="Web-{9422A03A-CDFC-5F97-3D49-E3A9991CE254}" dt="2020-04-21T17:21:30.321" v="657" actId="20577"/>
        <pc:sldMkLst>
          <pc:docMk/>
          <pc:sldMk cId="1461979285" sldId="268"/>
        </pc:sldMkLst>
        <pc:spChg chg="mod">
          <ac:chgData name="Britanie Wentzell" userId="S::britanie.wentzell@acadiau.ca::27c80a24-0a38-4534-9fcc-71efe2b9cb90" providerId="AD" clId="Web-{9422A03A-CDFC-5F97-3D49-E3A9991CE254}" dt="2020-04-21T17:21:30.321" v="657" actId="20577"/>
          <ac:spMkLst>
            <pc:docMk/>
            <pc:sldMk cId="1461979285" sldId="268"/>
            <ac:spMk id="2" creationId="{89B7967E-9489-47A0-8974-08251F7546E2}"/>
          </ac:spMkLst>
        </pc:spChg>
        <pc:spChg chg="mod">
          <ac:chgData name="Britanie Wentzell" userId="S::britanie.wentzell@acadiau.ca::27c80a24-0a38-4534-9fcc-71efe2b9cb90" providerId="AD" clId="Web-{9422A03A-CDFC-5F97-3D49-E3A9991CE254}" dt="2020-04-21T17:21:23.868" v="655" actId="20577"/>
          <ac:spMkLst>
            <pc:docMk/>
            <pc:sldMk cId="1461979285" sldId="268"/>
            <ac:spMk id="3" creationId="{F6AD2A9D-AD3B-4FBE-8D70-30B8D64B2772}"/>
          </ac:spMkLst>
        </pc:spChg>
      </pc:sldChg>
      <pc:sldChg chg="modSp add">
        <pc:chgData name="Britanie Wentzell" userId="S::britanie.wentzell@acadiau.ca::27c80a24-0a38-4534-9fcc-71efe2b9cb90" providerId="AD" clId="Web-{9422A03A-CDFC-5F97-3D49-E3A9991CE254}" dt="2020-04-21T17:17:15.600" v="444" actId="20577"/>
        <pc:sldMkLst>
          <pc:docMk/>
          <pc:sldMk cId="3000996791" sldId="269"/>
        </pc:sldMkLst>
        <pc:spChg chg="mod">
          <ac:chgData name="Britanie Wentzell" userId="S::britanie.wentzell@acadiau.ca::27c80a24-0a38-4534-9fcc-71efe2b9cb90" providerId="AD" clId="Web-{9422A03A-CDFC-5F97-3D49-E3A9991CE254}" dt="2020-04-21T17:17:15.600" v="444" actId="20577"/>
          <ac:spMkLst>
            <pc:docMk/>
            <pc:sldMk cId="3000996791" sldId="269"/>
            <ac:spMk id="2" creationId="{89B7967E-9489-47A0-8974-08251F7546E2}"/>
          </ac:spMkLst>
        </pc:spChg>
        <pc:spChg chg="mod">
          <ac:chgData name="Britanie Wentzell" userId="S::britanie.wentzell@acadiau.ca::27c80a24-0a38-4534-9fcc-71efe2b9cb90" providerId="AD" clId="Web-{9422A03A-CDFC-5F97-3D49-E3A9991CE254}" dt="2020-04-21T17:17:06.225" v="440" actId="20577"/>
          <ac:spMkLst>
            <pc:docMk/>
            <pc:sldMk cId="3000996791" sldId="269"/>
            <ac:spMk id="3" creationId="{F6AD2A9D-AD3B-4FBE-8D70-30B8D64B2772}"/>
          </ac:spMkLst>
        </pc:spChg>
      </pc:sldChg>
      <pc:sldChg chg="modSp add">
        <pc:chgData name="Britanie Wentzell" userId="S::britanie.wentzell@acadiau.ca::27c80a24-0a38-4534-9fcc-71efe2b9cb90" providerId="AD" clId="Web-{9422A03A-CDFC-5F97-3D49-E3A9991CE254}" dt="2020-04-21T17:13:35.692" v="317" actId="20577"/>
        <pc:sldMkLst>
          <pc:docMk/>
          <pc:sldMk cId="2587570648" sldId="270"/>
        </pc:sldMkLst>
        <pc:spChg chg="mod">
          <ac:chgData name="Britanie Wentzell" userId="S::britanie.wentzell@acadiau.ca::27c80a24-0a38-4534-9fcc-71efe2b9cb90" providerId="AD" clId="Web-{9422A03A-CDFC-5F97-3D49-E3A9991CE254}" dt="2020-04-21T17:13:35.692" v="317" actId="20577"/>
          <ac:spMkLst>
            <pc:docMk/>
            <pc:sldMk cId="2587570648" sldId="270"/>
            <ac:spMk id="2" creationId="{89B7967E-9489-47A0-8974-08251F7546E2}"/>
          </ac:spMkLst>
        </pc:spChg>
        <pc:spChg chg="mod">
          <ac:chgData name="Britanie Wentzell" userId="S::britanie.wentzell@acadiau.ca::27c80a24-0a38-4534-9fcc-71efe2b9cb90" providerId="AD" clId="Web-{9422A03A-CDFC-5F97-3D49-E3A9991CE254}" dt="2020-04-21T17:13:24.223" v="313" actId="20577"/>
          <ac:spMkLst>
            <pc:docMk/>
            <pc:sldMk cId="2587570648" sldId="270"/>
            <ac:spMk id="3" creationId="{F6AD2A9D-AD3B-4FBE-8D70-30B8D64B2772}"/>
          </ac:spMkLst>
        </pc:spChg>
      </pc:sldChg>
      <pc:sldChg chg="add">
        <pc:chgData name="Britanie Wentzell" userId="S::britanie.wentzell@acadiau.ca::27c80a24-0a38-4534-9fcc-71efe2b9cb90" providerId="AD" clId="Web-{9422A03A-CDFC-5F97-3D49-E3A9991CE254}" dt="2020-04-21T16:47:50.630" v="9"/>
        <pc:sldMkLst>
          <pc:docMk/>
          <pc:sldMk cId="3074369884" sldId="271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693" v="10"/>
        <pc:sldMkLst>
          <pc:docMk/>
          <pc:sldMk cId="2127411250" sldId="272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771" v="11"/>
        <pc:sldMkLst>
          <pc:docMk/>
          <pc:sldMk cId="1179407773" sldId="273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849" v="12"/>
        <pc:sldMkLst>
          <pc:docMk/>
          <pc:sldMk cId="527977918" sldId="274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927" v="13"/>
        <pc:sldMkLst>
          <pc:docMk/>
          <pc:sldMk cId="1217215641" sldId="275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0.974" v="14"/>
        <pc:sldMkLst>
          <pc:docMk/>
          <pc:sldMk cId="488400790" sldId="276"/>
        </pc:sldMkLst>
      </pc:sldChg>
      <pc:sldChg chg="add">
        <pc:chgData name="Britanie Wentzell" userId="S::britanie.wentzell@acadiau.ca::27c80a24-0a38-4534-9fcc-71efe2b9cb90" providerId="AD" clId="Web-{9422A03A-CDFC-5F97-3D49-E3A9991CE254}" dt="2020-04-21T16:47:51.083" v="15"/>
        <pc:sldMkLst>
          <pc:docMk/>
          <pc:sldMk cId="2000938924" sldId="277"/>
        </pc:sldMkLst>
      </pc:sldChg>
      <pc:sldChg chg="modSp add">
        <pc:chgData name="Britanie Wentzell" userId="S::britanie.wentzell@acadiau.ca::27c80a24-0a38-4534-9fcc-71efe2b9cb90" providerId="AD" clId="Web-{9422A03A-CDFC-5F97-3D49-E3A9991CE254}" dt="2020-04-21T17:02:20.654" v="117" actId="20577"/>
        <pc:sldMkLst>
          <pc:docMk/>
          <pc:sldMk cId="95504366" sldId="278"/>
        </pc:sldMkLst>
        <pc:spChg chg="mod">
          <ac:chgData name="Britanie Wentzell" userId="S::britanie.wentzell@acadiau.ca::27c80a24-0a38-4534-9fcc-71efe2b9cb90" providerId="AD" clId="Web-{9422A03A-CDFC-5F97-3D49-E3A9991CE254}" dt="2020-04-21T17:02:20.654" v="117" actId="20577"/>
          <ac:spMkLst>
            <pc:docMk/>
            <pc:sldMk cId="95504366" sldId="278"/>
            <ac:spMk id="3" creationId="{78E3CEE8-50A8-48C1-ACBB-5F008C7F8374}"/>
          </ac:spMkLst>
        </pc:spChg>
      </pc:sldChg>
      <pc:sldChg chg="modSp add">
        <pc:chgData name="Britanie Wentzell" userId="S::britanie.wentzell@acadiau.ca::27c80a24-0a38-4534-9fcc-71efe2b9cb90" providerId="AD" clId="Web-{9422A03A-CDFC-5F97-3D49-E3A9991CE254}" dt="2020-04-21T16:51:44.163" v="25" actId="20577"/>
        <pc:sldMkLst>
          <pc:docMk/>
          <pc:sldMk cId="3578936591" sldId="279"/>
        </pc:sldMkLst>
        <pc:spChg chg="mod">
          <ac:chgData name="Britanie Wentzell" userId="S::britanie.wentzell@acadiau.ca::27c80a24-0a38-4534-9fcc-71efe2b9cb90" providerId="AD" clId="Web-{9422A03A-CDFC-5F97-3D49-E3A9991CE254}" dt="2020-04-21T16:51:44.163" v="25" actId="20577"/>
          <ac:spMkLst>
            <pc:docMk/>
            <pc:sldMk cId="3578936591" sldId="279"/>
            <ac:spMk id="2" creationId="{21CF2E24-C6F6-4D71-BC66-4088C09FF9B1}"/>
          </ac:spMkLst>
        </pc:spChg>
      </pc:sldChg>
      <pc:sldChg chg="modSp add">
        <pc:chgData name="Britanie Wentzell" userId="S::britanie.wentzell@acadiau.ca::27c80a24-0a38-4534-9fcc-71efe2b9cb90" providerId="AD" clId="Web-{9422A03A-CDFC-5F97-3D49-E3A9991CE254}" dt="2020-04-21T17:00:00.746" v="97" actId="20577"/>
        <pc:sldMkLst>
          <pc:docMk/>
          <pc:sldMk cId="2309649678" sldId="280"/>
        </pc:sldMkLst>
        <pc:spChg chg="mod">
          <ac:chgData name="Britanie Wentzell" userId="S::britanie.wentzell@acadiau.ca::27c80a24-0a38-4534-9fcc-71efe2b9cb90" providerId="AD" clId="Web-{9422A03A-CDFC-5F97-3D49-E3A9991CE254}" dt="2020-04-21T17:00:00.746" v="97" actId="20577"/>
          <ac:spMkLst>
            <pc:docMk/>
            <pc:sldMk cId="2309649678" sldId="280"/>
            <ac:spMk id="2" creationId="{21CF2E24-C6F6-4D71-BC66-4088C09FF9B1}"/>
          </ac:spMkLst>
        </pc:spChg>
        <pc:spChg chg="mod">
          <ac:chgData name="Britanie Wentzell" userId="S::britanie.wentzell@acadiau.ca::27c80a24-0a38-4534-9fcc-71efe2b9cb90" providerId="AD" clId="Web-{9422A03A-CDFC-5F97-3D49-E3A9991CE254}" dt="2020-04-21T16:59:42.903" v="93" actId="20577"/>
          <ac:spMkLst>
            <pc:docMk/>
            <pc:sldMk cId="2309649678" sldId="280"/>
            <ac:spMk id="3" creationId="{78E3CEE8-50A8-48C1-ACBB-5F008C7F8374}"/>
          </ac:spMkLst>
        </pc:spChg>
      </pc:sldChg>
      <pc:sldChg chg="add">
        <pc:chgData name="Britanie Wentzell" userId="S::britanie.wentzell@acadiau.ca::27c80a24-0a38-4534-9fcc-71efe2b9cb90" providerId="AD" clId="Web-{9422A03A-CDFC-5F97-3D49-E3A9991CE254}" dt="2020-04-21T16:47:51.364" v="19"/>
        <pc:sldMkLst>
          <pc:docMk/>
          <pc:sldMk cId="1713603144" sldId="281"/>
        </pc:sldMkLst>
      </pc:sldChg>
    </pc:docChg>
  </pc:docChgLst>
  <pc:docChgLst>
    <pc:chgData name="Britanie Wentzell" userId="27c80a24-0a38-4534-9fcc-71efe2b9cb90" providerId="ADAL" clId="{0E5F43BE-87A1-4F8B-BC98-AB32D3F4C73D}"/>
    <pc:docChg chg="undo redo custSel addSld delSld modSld">
      <pc:chgData name="Britanie Wentzell" userId="27c80a24-0a38-4534-9fcc-71efe2b9cb90" providerId="ADAL" clId="{0E5F43BE-87A1-4F8B-BC98-AB32D3F4C73D}" dt="2020-04-27T18:02:53.981" v="3179" actId="20577"/>
      <pc:docMkLst>
        <pc:docMk/>
      </pc:docMkLst>
      <pc:sldChg chg="modSp">
        <pc:chgData name="Britanie Wentzell" userId="27c80a24-0a38-4534-9fcc-71efe2b9cb90" providerId="ADAL" clId="{0E5F43BE-87A1-4F8B-BC98-AB32D3F4C73D}" dt="2020-04-27T17:02:19.737" v="2264" actId="20577"/>
        <pc:sldMkLst>
          <pc:docMk/>
          <pc:sldMk cId="3532332330" sldId="256"/>
        </pc:sldMkLst>
        <pc:spChg chg="mod">
          <ac:chgData name="Britanie Wentzell" userId="27c80a24-0a38-4534-9fcc-71efe2b9cb90" providerId="ADAL" clId="{0E5F43BE-87A1-4F8B-BC98-AB32D3F4C73D}" dt="2020-04-27T17:02:19.737" v="2264" actId="20577"/>
          <ac:spMkLst>
            <pc:docMk/>
            <pc:sldMk cId="3532332330" sldId="256"/>
            <ac:spMk id="3" creationId="{BD4A6019-193E-A64B-877B-8D03F156DC61}"/>
          </ac:spMkLst>
        </pc:spChg>
      </pc:sldChg>
      <pc:sldChg chg="del">
        <pc:chgData name="Britanie Wentzell" userId="27c80a24-0a38-4534-9fcc-71efe2b9cb90" providerId="ADAL" clId="{0E5F43BE-87A1-4F8B-BC98-AB32D3F4C73D}" dt="2020-04-27T17:48:36.193" v="2831" actId="2696"/>
        <pc:sldMkLst>
          <pc:docMk/>
          <pc:sldMk cId="257831936" sldId="257"/>
        </pc:sldMkLst>
      </pc:sldChg>
      <pc:sldChg chg="del">
        <pc:chgData name="Britanie Wentzell" userId="27c80a24-0a38-4534-9fcc-71efe2b9cb90" providerId="ADAL" clId="{0E5F43BE-87A1-4F8B-BC98-AB32D3F4C73D}" dt="2020-04-27T17:48:36.193" v="2831" actId="2696"/>
        <pc:sldMkLst>
          <pc:docMk/>
          <pc:sldMk cId="1795185480" sldId="258"/>
        </pc:sldMkLst>
      </pc:sldChg>
      <pc:sldChg chg="modSp del">
        <pc:chgData name="Britanie Wentzell" userId="27c80a24-0a38-4534-9fcc-71efe2b9cb90" providerId="ADAL" clId="{0E5F43BE-87A1-4F8B-BC98-AB32D3F4C73D}" dt="2020-04-27T17:48:36.193" v="2831" actId="2696"/>
        <pc:sldMkLst>
          <pc:docMk/>
          <pc:sldMk cId="2430767106" sldId="259"/>
        </pc:sldMkLst>
        <pc:spChg chg="mod">
          <ac:chgData name="Britanie Wentzell" userId="27c80a24-0a38-4534-9fcc-71efe2b9cb90" providerId="ADAL" clId="{0E5F43BE-87A1-4F8B-BC98-AB32D3F4C73D}" dt="2020-04-22T17:19:22.398" v="371" actId="20577"/>
          <ac:spMkLst>
            <pc:docMk/>
            <pc:sldMk cId="2430767106" sldId="259"/>
            <ac:spMk id="2" creationId="{623AF5D1-0BE5-4EB5-A59C-5BE6BB5A9415}"/>
          </ac:spMkLst>
        </pc:spChg>
        <pc:spChg chg="mod">
          <ac:chgData name="Britanie Wentzell" userId="27c80a24-0a38-4534-9fcc-71efe2b9cb90" providerId="ADAL" clId="{0E5F43BE-87A1-4F8B-BC98-AB32D3F4C73D}" dt="2020-04-22T17:20:56.129" v="437" actId="20577"/>
          <ac:spMkLst>
            <pc:docMk/>
            <pc:sldMk cId="2430767106" sldId="259"/>
            <ac:spMk id="3" creationId="{DE88AFA6-3142-4C6A-B601-AE59F655C9AF}"/>
          </ac:spMkLst>
        </pc:spChg>
      </pc:sldChg>
      <pc:sldChg chg="del">
        <pc:chgData name="Britanie Wentzell" userId="27c80a24-0a38-4534-9fcc-71efe2b9cb90" providerId="ADAL" clId="{0E5F43BE-87A1-4F8B-BC98-AB32D3F4C73D}" dt="2020-04-22T18:41:12.087" v="1815" actId="2696"/>
        <pc:sldMkLst>
          <pc:docMk/>
          <pc:sldMk cId="51229629" sldId="260"/>
        </pc:sldMkLst>
      </pc:sldChg>
      <pc:sldChg chg="modSp">
        <pc:chgData name="Britanie Wentzell" userId="27c80a24-0a38-4534-9fcc-71efe2b9cb90" providerId="ADAL" clId="{0E5F43BE-87A1-4F8B-BC98-AB32D3F4C73D}" dt="2020-04-27T16:59:39.863" v="2233" actId="115"/>
        <pc:sldMkLst>
          <pc:docMk/>
          <pc:sldMk cId="1481047370" sldId="262"/>
        </pc:sldMkLst>
        <pc:spChg chg="mod">
          <ac:chgData name="Britanie Wentzell" userId="27c80a24-0a38-4534-9fcc-71efe2b9cb90" providerId="ADAL" clId="{0E5F43BE-87A1-4F8B-BC98-AB32D3F4C73D}" dt="2020-04-22T17:34:43.347" v="1069" actId="113"/>
          <ac:spMkLst>
            <pc:docMk/>
            <pc:sldMk cId="1481047370" sldId="262"/>
            <ac:spMk id="2" creationId="{89B7967E-9489-47A0-8974-08251F7546E2}"/>
          </ac:spMkLst>
        </pc:spChg>
        <pc:spChg chg="mod">
          <ac:chgData name="Britanie Wentzell" userId="27c80a24-0a38-4534-9fcc-71efe2b9cb90" providerId="ADAL" clId="{0E5F43BE-87A1-4F8B-BC98-AB32D3F4C73D}" dt="2020-04-27T16:59:39.863" v="2233" actId="115"/>
          <ac:spMkLst>
            <pc:docMk/>
            <pc:sldMk cId="1481047370" sldId="262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2T18:50:51.857" v="1850" actId="20577"/>
        <pc:sldMkLst>
          <pc:docMk/>
          <pc:sldMk cId="3177326636" sldId="263"/>
        </pc:sldMkLst>
        <pc:spChg chg="mod">
          <ac:chgData name="Britanie Wentzell" userId="27c80a24-0a38-4534-9fcc-71efe2b9cb90" providerId="ADAL" clId="{0E5F43BE-87A1-4F8B-BC98-AB32D3F4C73D}" dt="2020-04-22T18:50:51.857" v="1850" actId="20577"/>
          <ac:spMkLst>
            <pc:docMk/>
            <pc:sldMk cId="3177326636" sldId="263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2T17:33:18.106" v="1042" actId="113"/>
        <pc:sldMkLst>
          <pc:docMk/>
          <pc:sldMk cId="3531214049" sldId="264"/>
        </pc:sldMkLst>
        <pc:spChg chg="mod">
          <ac:chgData name="Britanie Wentzell" userId="27c80a24-0a38-4534-9fcc-71efe2b9cb90" providerId="ADAL" clId="{0E5F43BE-87A1-4F8B-BC98-AB32D3F4C73D}" dt="2020-04-22T17:33:18.106" v="1042" actId="113"/>
          <ac:spMkLst>
            <pc:docMk/>
            <pc:sldMk cId="3531214049" sldId="264"/>
            <ac:spMk id="2" creationId="{89B7967E-9489-47A0-8974-08251F7546E2}"/>
          </ac:spMkLst>
        </pc:spChg>
        <pc:spChg chg="mod">
          <ac:chgData name="Britanie Wentzell" userId="27c80a24-0a38-4534-9fcc-71efe2b9cb90" providerId="ADAL" clId="{0E5F43BE-87A1-4F8B-BC98-AB32D3F4C73D}" dt="2020-04-22T17:33:15.119" v="1041" actId="27636"/>
          <ac:spMkLst>
            <pc:docMk/>
            <pc:sldMk cId="3531214049" sldId="264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7T16:59:23.703" v="2223" actId="20577"/>
        <pc:sldMkLst>
          <pc:docMk/>
          <pc:sldMk cId="1052302936" sldId="265"/>
        </pc:sldMkLst>
        <pc:spChg chg="mod">
          <ac:chgData name="Britanie Wentzell" userId="27c80a24-0a38-4534-9fcc-71efe2b9cb90" providerId="ADAL" clId="{0E5F43BE-87A1-4F8B-BC98-AB32D3F4C73D}" dt="2020-04-22T17:22:26.265" v="450" actId="113"/>
          <ac:spMkLst>
            <pc:docMk/>
            <pc:sldMk cId="1052302936" sldId="265"/>
            <ac:spMk id="2" creationId="{89B7967E-9489-47A0-8974-08251F7546E2}"/>
          </ac:spMkLst>
        </pc:spChg>
        <pc:spChg chg="mod">
          <ac:chgData name="Britanie Wentzell" userId="27c80a24-0a38-4534-9fcc-71efe2b9cb90" providerId="ADAL" clId="{0E5F43BE-87A1-4F8B-BC98-AB32D3F4C73D}" dt="2020-04-27T16:59:23.703" v="2223" actId="20577"/>
          <ac:spMkLst>
            <pc:docMk/>
            <pc:sldMk cId="1052302936" sldId="265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7T17:18:34.799" v="2830" actId="113"/>
        <pc:sldMkLst>
          <pc:docMk/>
          <pc:sldMk cId="3352195460" sldId="266"/>
        </pc:sldMkLst>
        <pc:spChg chg="mod">
          <ac:chgData name="Britanie Wentzell" userId="27c80a24-0a38-4534-9fcc-71efe2b9cb90" providerId="ADAL" clId="{0E5F43BE-87A1-4F8B-BC98-AB32D3F4C73D}" dt="2020-04-27T17:18:34.799" v="2830" actId="113"/>
          <ac:spMkLst>
            <pc:docMk/>
            <pc:sldMk cId="3352195460" sldId="266"/>
            <ac:spMk id="2" creationId="{89B7967E-9489-47A0-8974-08251F7546E2}"/>
          </ac:spMkLst>
        </pc:spChg>
      </pc:sldChg>
      <pc:sldChg chg="modSp">
        <pc:chgData name="Britanie Wentzell" userId="27c80a24-0a38-4534-9fcc-71efe2b9cb90" providerId="ADAL" clId="{0E5F43BE-87A1-4F8B-BC98-AB32D3F4C73D}" dt="2020-04-27T18:00:11.951" v="3152" actId="20577"/>
        <pc:sldMkLst>
          <pc:docMk/>
          <pc:sldMk cId="447729887" sldId="267"/>
        </pc:sldMkLst>
        <pc:spChg chg="mod">
          <ac:chgData name="Britanie Wentzell" userId="27c80a24-0a38-4534-9fcc-71efe2b9cb90" providerId="ADAL" clId="{0E5F43BE-87A1-4F8B-BC98-AB32D3F4C73D}" dt="2020-04-22T14:39:51.518" v="252" actId="113"/>
          <ac:spMkLst>
            <pc:docMk/>
            <pc:sldMk cId="447729887" sldId="267"/>
            <ac:spMk id="2" creationId="{89B7967E-9489-47A0-8974-08251F7546E2}"/>
          </ac:spMkLst>
        </pc:spChg>
        <pc:spChg chg="mod">
          <ac:chgData name="Britanie Wentzell" userId="27c80a24-0a38-4534-9fcc-71efe2b9cb90" providerId="ADAL" clId="{0E5F43BE-87A1-4F8B-BC98-AB32D3F4C73D}" dt="2020-04-27T18:00:11.951" v="3152" actId="20577"/>
          <ac:spMkLst>
            <pc:docMk/>
            <pc:sldMk cId="447729887" sldId="267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7T17:58:01.881" v="3130" actId="27636"/>
        <pc:sldMkLst>
          <pc:docMk/>
          <pc:sldMk cId="1461979285" sldId="268"/>
        </pc:sldMkLst>
        <pc:spChg chg="mod">
          <ac:chgData name="Britanie Wentzell" userId="27c80a24-0a38-4534-9fcc-71efe2b9cb90" providerId="ADAL" clId="{0E5F43BE-87A1-4F8B-BC98-AB32D3F4C73D}" dt="2020-04-27T17:18:25.808" v="2829" actId="113"/>
          <ac:spMkLst>
            <pc:docMk/>
            <pc:sldMk cId="1461979285" sldId="268"/>
            <ac:spMk id="2" creationId="{89B7967E-9489-47A0-8974-08251F7546E2}"/>
          </ac:spMkLst>
        </pc:spChg>
        <pc:spChg chg="mod">
          <ac:chgData name="Britanie Wentzell" userId="27c80a24-0a38-4534-9fcc-71efe2b9cb90" providerId="ADAL" clId="{0E5F43BE-87A1-4F8B-BC98-AB32D3F4C73D}" dt="2020-04-27T17:58:01.881" v="3130" actId="27636"/>
          <ac:spMkLst>
            <pc:docMk/>
            <pc:sldMk cId="1461979285" sldId="268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7T17:57:18.367" v="3119" actId="20577"/>
        <pc:sldMkLst>
          <pc:docMk/>
          <pc:sldMk cId="3000996791" sldId="269"/>
        </pc:sldMkLst>
        <pc:spChg chg="mod">
          <ac:chgData name="Britanie Wentzell" userId="27c80a24-0a38-4534-9fcc-71efe2b9cb90" providerId="ADAL" clId="{0E5F43BE-87A1-4F8B-BC98-AB32D3F4C73D}" dt="2020-04-27T17:57:18.367" v="3119" actId="20577"/>
          <ac:spMkLst>
            <pc:docMk/>
            <pc:sldMk cId="3000996791" sldId="269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7T17:56:07.559" v="3099" actId="5793"/>
        <pc:sldMkLst>
          <pc:docMk/>
          <pc:sldMk cId="2587570648" sldId="270"/>
        </pc:sldMkLst>
        <pc:spChg chg="mod">
          <ac:chgData name="Britanie Wentzell" userId="27c80a24-0a38-4534-9fcc-71efe2b9cb90" providerId="ADAL" clId="{0E5F43BE-87A1-4F8B-BC98-AB32D3F4C73D}" dt="2020-04-27T17:56:07.559" v="3099" actId="5793"/>
          <ac:spMkLst>
            <pc:docMk/>
            <pc:sldMk cId="2587570648" sldId="270"/>
            <ac:spMk id="3" creationId="{F6AD2A9D-AD3B-4FBE-8D70-30B8D64B2772}"/>
          </ac:spMkLst>
        </pc:spChg>
      </pc:sldChg>
      <pc:sldChg chg="modSp">
        <pc:chgData name="Britanie Wentzell" userId="27c80a24-0a38-4534-9fcc-71efe2b9cb90" providerId="ADAL" clId="{0E5F43BE-87A1-4F8B-BC98-AB32D3F4C73D}" dt="2020-04-22T18:39:57.464" v="1807" actId="113"/>
        <pc:sldMkLst>
          <pc:docMk/>
          <pc:sldMk cId="3074369884" sldId="271"/>
        </pc:sldMkLst>
        <pc:spChg chg="mod">
          <ac:chgData name="Britanie Wentzell" userId="27c80a24-0a38-4534-9fcc-71efe2b9cb90" providerId="ADAL" clId="{0E5F43BE-87A1-4F8B-BC98-AB32D3F4C73D}" dt="2020-04-22T18:39:57.464" v="1807" actId="113"/>
          <ac:spMkLst>
            <pc:docMk/>
            <pc:sldMk cId="3074369884" sldId="271"/>
            <ac:spMk id="2" creationId="{4862B940-B65F-499A-BDB2-7CEE218F2EB0}"/>
          </ac:spMkLst>
        </pc:spChg>
        <pc:spChg chg="mod">
          <ac:chgData name="Britanie Wentzell" userId="27c80a24-0a38-4534-9fcc-71efe2b9cb90" providerId="ADAL" clId="{0E5F43BE-87A1-4F8B-BC98-AB32D3F4C73D}" dt="2020-04-22T18:39:50.567" v="1806" actId="27636"/>
          <ac:spMkLst>
            <pc:docMk/>
            <pc:sldMk cId="3074369884" sldId="271"/>
            <ac:spMk id="3" creationId="{B814EB5F-6B12-46D5-AB88-68EE395561BD}"/>
          </ac:spMkLst>
        </pc:spChg>
      </pc:sldChg>
      <pc:sldChg chg="modSp">
        <pc:chgData name="Britanie Wentzell" userId="27c80a24-0a38-4534-9fcc-71efe2b9cb90" providerId="ADAL" clId="{0E5F43BE-87A1-4F8B-BC98-AB32D3F4C73D}" dt="2020-04-22T18:40:04.962" v="1808" actId="113"/>
        <pc:sldMkLst>
          <pc:docMk/>
          <pc:sldMk cId="2127411250" sldId="272"/>
        </pc:sldMkLst>
        <pc:spChg chg="mod">
          <ac:chgData name="Britanie Wentzell" userId="27c80a24-0a38-4534-9fcc-71efe2b9cb90" providerId="ADAL" clId="{0E5F43BE-87A1-4F8B-BC98-AB32D3F4C73D}" dt="2020-04-22T18:40:04.962" v="1808" actId="113"/>
          <ac:spMkLst>
            <pc:docMk/>
            <pc:sldMk cId="2127411250" sldId="272"/>
            <ac:spMk id="2" creationId="{4862B940-B65F-499A-BDB2-7CEE218F2EB0}"/>
          </ac:spMkLst>
        </pc:spChg>
        <pc:spChg chg="mod">
          <ac:chgData name="Britanie Wentzell" userId="27c80a24-0a38-4534-9fcc-71efe2b9cb90" providerId="ADAL" clId="{0E5F43BE-87A1-4F8B-BC98-AB32D3F4C73D}" dt="2020-04-22T18:36:12.032" v="1792"/>
          <ac:spMkLst>
            <pc:docMk/>
            <pc:sldMk cId="2127411250" sldId="272"/>
            <ac:spMk id="3" creationId="{B814EB5F-6B12-46D5-AB88-68EE395561BD}"/>
          </ac:spMkLst>
        </pc:spChg>
      </pc:sldChg>
      <pc:sldChg chg="modSp">
        <pc:chgData name="Britanie Wentzell" userId="27c80a24-0a38-4534-9fcc-71efe2b9cb90" providerId="ADAL" clId="{0E5F43BE-87A1-4F8B-BC98-AB32D3F4C73D}" dt="2020-04-22T18:40:31.398" v="1814" actId="114"/>
        <pc:sldMkLst>
          <pc:docMk/>
          <pc:sldMk cId="1179407773" sldId="273"/>
        </pc:sldMkLst>
        <pc:spChg chg="mod">
          <ac:chgData name="Britanie Wentzell" userId="27c80a24-0a38-4534-9fcc-71efe2b9cb90" providerId="ADAL" clId="{0E5F43BE-87A1-4F8B-BC98-AB32D3F4C73D}" dt="2020-04-22T18:40:23.425" v="1809" actId="113"/>
          <ac:spMkLst>
            <pc:docMk/>
            <pc:sldMk cId="1179407773" sldId="273"/>
            <ac:spMk id="2" creationId="{4862B940-B65F-499A-BDB2-7CEE218F2EB0}"/>
          </ac:spMkLst>
        </pc:spChg>
        <pc:spChg chg="mod">
          <ac:chgData name="Britanie Wentzell" userId="27c80a24-0a38-4534-9fcc-71efe2b9cb90" providerId="ADAL" clId="{0E5F43BE-87A1-4F8B-BC98-AB32D3F4C73D}" dt="2020-04-22T18:40:31.398" v="1814" actId="114"/>
          <ac:spMkLst>
            <pc:docMk/>
            <pc:sldMk cId="1179407773" sldId="273"/>
            <ac:spMk id="3" creationId="{B814EB5F-6B12-46D5-AB88-68EE395561BD}"/>
          </ac:spMkLst>
        </pc:spChg>
      </pc:sldChg>
      <pc:sldChg chg="modSp">
        <pc:chgData name="Britanie Wentzell" userId="27c80a24-0a38-4534-9fcc-71efe2b9cb90" providerId="ADAL" clId="{0E5F43BE-87A1-4F8B-BC98-AB32D3F4C73D}" dt="2020-04-22T18:33:44.024" v="1687" actId="113"/>
        <pc:sldMkLst>
          <pc:docMk/>
          <pc:sldMk cId="527977918" sldId="274"/>
        </pc:sldMkLst>
        <pc:spChg chg="mod">
          <ac:chgData name="Britanie Wentzell" userId="27c80a24-0a38-4534-9fcc-71efe2b9cb90" providerId="ADAL" clId="{0E5F43BE-87A1-4F8B-BC98-AB32D3F4C73D}" dt="2020-04-22T18:33:44.024" v="1687" actId="113"/>
          <ac:spMkLst>
            <pc:docMk/>
            <pc:sldMk cId="527977918" sldId="274"/>
            <ac:spMk id="2" creationId="{4862B940-B65F-499A-BDB2-7CEE218F2EB0}"/>
          </ac:spMkLst>
        </pc:spChg>
      </pc:sldChg>
      <pc:sldChg chg="modSp">
        <pc:chgData name="Britanie Wentzell" userId="27c80a24-0a38-4534-9fcc-71efe2b9cb90" providerId="ADAL" clId="{0E5F43BE-87A1-4F8B-BC98-AB32D3F4C73D}" dt="2020-04-27T17:03:50.288" v="2302" actId="27636"/>
        <pc:sldMkLst>
          <pc:docMk/>
          <pc:sldMk cId="1217215641" sldId="275"/>
        </pc:sldMkLst>
        <pc:spChg chg="mod">
          <ac:chgData name="Britanie Wentzell" userId="27c80a24-0a38-4534-9fcc-71efe2b9cb90" providerId="ADAL" clId="{0E5F43BE-87A1-4F8B-BC98-AB32D3F4C73D}" dt="2020-04-27T17:03:50.288" v="2302" actId="27636"/>
          <ac:spMkLst>
            <pc:docMk/>
            <pc:sldMk cId="1217215641" sldId="275"/>
            <ac:spMk id="3" creationId="{B814EB5F-6B12-46D5-AB88-68EE395561BD}"/>
          </ac:spMkLst>
        </pc:spChg>
      </pc:sldChg>
      <pc:sldChg chg="modSp">
        <pc:chgData name="Britanie Wentzell" userId="27c80a24-0a38-4534-9fcc-71efe2b9cb90" providerId="ADAL" clId="{0E5F43BE-87A1-4F8B-BC98-AB32D3F4C73D}" dt="2020-04-22T18:07:22.592" v="1686" actId="113"/>
        <pc:sldMkLst>
          <pc:docMk/>
          <pc:sldMk cId="488400790" sldId="276"/>
        </pc:sldMkLst>
        <pc:spChg chg="mod">
          <ac:chgData name="Britanie Wentzell" userId="27c80a24-0a38-4534-9fcc-71efe2b9cb90" providerId="ADAL" clId="{0E5F43BE-87A1-4F8B-BC98-AB32D3F4C73D}" dt="2020-04-22T18:07:22.592" v="1686" actId="113"/>
          <ac:spMkLst>
            <pc:docMk/>
            <pc:sldMk cId="488400790" sldId="276"/>
            <ac:spMk id="2" creationId="{4862B940-B65F-499A-BDB2-7CEE218F2EB0}"/>
          </ac:spMkLst>
        </pc:spChg>
        <pc:spChg chg="mod">
          <ac:chgData name="Britanie Wentzell" userId="27c80a24-0a38-4534-9fcc-71efe2b9cb90" providerId="ADAL" clId="{0E5F43BE-87A1-4F8B-BC98-AB32D3F4C73D}" dt="2020-04-22T18:04:22.365" v="1656" actId="313"/>
          <ac:spMkLst>
            <pc:docMk/>
            <pc:sldMk cId="488400790" sldId="276"/>
            <ac:spMk id="3" creationId="{B814EB5F-6B12-46D5-AB88-68EE395561BD}"/>
          </ac:spMkLst>
        </pc:spChg>
      </pc:sldChg>
      <pc:sldChg chg="modSp">
        <pc:chgData name="Britanie Wentzell" userId="27c80a24-0a38-4534-9fcc-71efe2b9cb90" providerId="ADAL" clId="{0E5F43BE-87A1-4F8B-BC98-AB32D3F4C73D}" dt="2020-04-27T16:58:00.576" v="2175" actId="115"/>
        <pc:sldMkLst>
          <pc:docMk/>
          <pc:sldMk cId="95504366" sldId="278"/>
        </pc:sldMkLst>
        <pc:spChg chg="mod">
          <ac:chgData name="Britanie Wentzell" userId="27c80a24-0a38-4534-9fcc-71efe2b9cb90" providerId="ADAL" clId="{0E5F43BE-87A1-4F8B-BC98-AB32D3F4C73D}" dt="2020-04-27T16:55:56.630" v="2036" actId="113"/>
          <ac:spMkLst>
            <pc:docMk/>
            <pc:sldMk cId="95504366" sldId="278"/>
            <ac:spMk id="2" creationId="{21CF2E24-C6F6-4D71-BC66-4088C09FF9B1}"/>
          </ac:spMkLst>
        </pc:spChg>
        <pc:spChg chg="mod">
          <ac:chgData name="Britanie Wentzell" userId="27c80a24-0a38-4534-9fcc-71efe2b9cb90" providerId="ADAL" clId="{0E5F43BE-87A1-4F8B-BC98-AB32D3F4C73D}" dt="2020-04-27T16:58:00.576" v="2175" actId="115"/>
          <ac:spMkLst>
            <pc:docMk/>
            <pc:sldMk cId="95504366" sldId="278"/>
            <ac:spMk id="3" creationId="{78E3CEE8-50A8-48C1-ACBB-5F008C7F8374}"/>
          </ac:spMkLst>
        </pc:spChg>
      </pc:sldChg>
      <pc:sldChg chg="modSp">
        <pc:chgData name="Britanie Wentzell" userId="27c80a24-0a38-4534-9fcc-71efe2b9cb90" providerId="ADAL" clId="{0E5F43BE-87A1-4F8B-BC98-AB32D3F4C73D}" dt="2020-04-22T17:51:12.648" v="1593" actId="113"/>
        <pc:sldMkLst>
          <pc:docMk/>
          <pc:sldMk cId="3578936591" sldId="279"/>
        </pc:sldMkLst>
        <pc:spChg chg="mod">
          <ac:chgData name="Britanie Wentzell" userId="27c80a24-0a38-4534-9fcc-71efe2b9cb90" providerId="ADAL" clId="{0E5F43BE-87A1-4F8B-BC98-AB32D3F4C73D}" dt="2020-04-22T17:51:12.648" v="1593" actId="113"/>
          <ac:spMkLst>
            <pc:docMk/>
            <pc:sldMk cId="3578936591" sldId="279"/>
            <ac:spMk id="2" creationId="{21CF2E24-C6F6-4D71-BC66-4088C09FF9B1}"/>
          </ac:spMkLst>
        </pc:spChg>
        <pc:spChg chg="mod">
          <ac:chgData name="Britanie Wentzell" userId="27c80a24-0a38-4534-9fcc-71efe2b9cb90" providerId="ADAL" clId="{0E5F43BE-87A1-4F8B-BC98-AB32D3F4C73D}" dt="2020-04-22T17:35:14.320" v="1071" actId="27636"/>
          <ac:spMkLst>
            <pc:docMk/>
            <pc:sldMk cId="3578936591" sldId="279"/>
            <ac:spMk id="3" creationId="{78E3CEE8-50A8-48C1-ACBB-5F008C7F8374}"/>
          </ac:spMkLst>
        </pc:spChg>
      </pc:sldChg>
      <pc:sldChg chg="modSp">
        <pc:chgData name="Britanie Wentzell" userId="27c80a24-0a38-4534-9fcc-71efe2b9cb90" providerId="ADAL" clId="{0E5F43BE-87A1-4F8B-BC98-AB32D3F4C73D}" dt="2020-04-27T16:57:45.672" v="2158" actId="115"/>
        <pc:sldMkLst>
          <pc:docMk/>
          <pc:sldMk cId="2309649678" sldId="280"/>
        </pc:sldMkLst>
        <pc:spChg chg="mod">
          <ac:chgData name="Britanie Wentzell" userId="27c80a24-0a38-4534-9fcc-71efe2b9cb90" providerId="ADAL" clId="{0E5F43BE-87A1-4F8B-BC98-AB32D3F4C73D}" dt="2020-04-27T16:57:45.672" v="2158" actId="115"/>
          <ac:spMkLst>
            <pc:docMk/>
            <pc:sldMk cId="2309649678" sldId="280"/>
            <ac:spMk id="3" creationId="{78E3CEE8-50A8-48C1-ACBB-5F008C7F8374}"/>
          </ac:spMkLst>
        </pc:spChg>
      </pc:sldChg>
      <pc:sldChg chg="modSp">
        <pc:chgData name="Britanie Wentzell" userId="27c80a24-0a38-4534-9fcc-71efe2b9cb90" providerId="ADAL" clId="{0E5F43BE-87A1-4F8B-BC98-AB32D3F4C73D}" dt="2020-04-27T17:49:40.969" v="2832" actId="113"/>
        <pc:sldMkLst>
          <pc:docMk/>
          <pc:sldMk cId="1713603144" sldId="281"/>
        </pc:sldMkLst>
        <pc:spChg chg="mod">
          <ac:chgData name="Britanie Wentzell" userId="27c80a24-0a38-4534-9fcc-71efe2b9cb90" providerId="ADAL" clId="{0E5F43BE-87A1-4F8B-BC98-AB32D3F4C73D}" dt="2020-04-27T17:49:40.969" v="2832" actId="113"/>
          <ac:spMkLst>
            <pc:docMk/>
            <pc:sldMk cId="1713603144" sldId="281"/>
            <ac:spMk id="2" creationId="{21CF2E24-C6F6-4D71-BC66-4088C09FF9B1}"/>
          </ac:spMkLst>
        </pc:spChg>
        <pc:spChg chg="mod">
          <ac:chgData name="Britanie Wentzell" userId="27c80a24-0a38-4534-9fcc-71efe2b9cb90" providerId="ADAL" clId="{0E5F43BE-87A1-4F8B-BC98-AB32D3F4C73D}" dt="2020-04-27T16:51:39.529" v="1876" actId="313"/>
          <ac:spMkLst>
            <pc:docMk/>
            <pc:sldMk cId="1713603144" sldId="281"/>
            <ac:spMk id="3" creationId="{78E3CEE8-50A8-48C1-ACBB-5F008C7F8374}"/>
          </ac:spMkLst>
        </pc:spChg>
      </pc:sldChg>
      <pc:sldChg chg="addSp modSp new">
        <pc:chgData name="Britanie Wentzell" userId="27c80a24-0a38-4534-9fcc-71efe2b9cb90" providerId="ADAL" clId="{0E5F43BE-87A1-4F8B-BC98-AB32D3F4C73D}" dt="2020-04-22T18:51:46.839" v="1874" actId="113"/>
        <pc:sldMkLst>
          <pc:docMk/>
          <pc:sldMk cId="3774437372" sldId="282"/>
        </pc:sldMkLst>
        <pc:spChg chg="add mod">
          <ac:chgData name="Britanie Wentzell" userId="27c80a24-0a38-4534-9fcc-71efe2b9cb90" providerId="ADAL" clId="{0E5F43BE-87A1-4F8B-BC98-AB32D3F4C73D}" dt="2020-04-22T18:51:46.839" v="1874" actId="113"/>
          <ac:spMkLst>
            <pc:docMk/>
            <pc:sldMk cId="3774437372" sldId="282"/>
            <ac:spMk id="2" creationId="{8EF8DE1C-9DB5-47A2-BD3F-088847F91FC3}"/>
          </ac:spMkLst>
        </pc:spChg>
      </pc:sldChg>
      <pc:sldChg chg="addSp delSp modSp new">
        <pc:chgData name="Britanie Wentzell" userId="27c80a24-0a38-4534-9fcc-71efe2b9cb90" providerId="ADAL" clId="{0E5F43BE-87A1-4F8B-BC98-AB32D3F4C73D}" dt="2020-04-27T17:58:43.120" v="3148" actId="20577"/>
        <pc:sldMkLst>
          <pc:docMk/>
          <pc:sldMk cId="2250568160" sldId="283"/>
        </pc:sldMkLst>
        <pc:spChg chg="add mod">
          <ac:chgData name="Britanie Wentzell" userId="27c80a24-0a38-4534-9fcc-71efe2b9cb90" providerId="ADAL" clId="{0E5F43BE-87A1-4F8B-BC98-AB32D3F4C73D}" dt="2020-04-27T17:58:43.120" v="3148" actId="20577"/>
          <ac:spMkLst>
            <pc:docMk/>
            <pc:sldMk cId="2250568160" sldId="283"/>
            <ac:spMk id="4" creationId="{CBB0C699-85A7-4A35-BF3D-EF3240DAE419}"/>
          </ac:spMkLst>
        </pc:spChg>
        <pc:picChg chg="add del mod">
          <ac:chgData name="Britanie Wentzell" userId="27c80a24-0a38-4534-9fcc-71efe2b9cb90" providerId="ADAL" clId="{0E5F43BE-87A1-4F8B-BC98-AB32D3F4C73D}" dt="2020-04-27T17:53:33.925" v="2838" actId="478"/>
          <ac:picMkLst>
            <pc:docMk/>
            <pc:sldMk cId="2250568160" sldId="283"/>
            <ac:picMk id="2" creationId="{2A23F28F-0E55-4CE0-A17D-EEC2D104D415}"/>
          </ac:picMkLst>
        </pc:picChg>
        <pc:picChg chg="add mod">
          <ac:chgData name="Britanie Wentzell" userId="27c80a24-0a38-4534-9fcc-71efe2b9cb90" providerId="ADAL" clId="{0E5F43BE-87A1-4F8B-BC98-AB32D3F4C73D}" dt="2020-04-27T17:56:48.651" v="3103" actId="1076"/>
          <ac:picMkLst>
            <pc:docMk/>
            <pc:sldMk cId="2250568160" sldId="283"/>
            <ac:picMk id="3" creationId="{6A822C9B-013F-4E98-9DC1-F92611B7DEA2}"/>
          </ac:picMkLst>
        </pc:picChg>
      </pc:sldChg>
      <pc:sldChg chg="addSp modSp new">
        <pc:chgData name="Britanie Wentzell" userId="27c80a24-0a38-4534-9fcc-71efe2b9cb90" providerId="ADAL" clId="{0E5F43BE-87A1-4F8B-BC98-AB32D3F4C73D}" dt="2020-04-27T18:02:53.981" v="3179" actId="20577"/>
        <pc:sldMkLst>
          <pc:docMk/>
          <pc:sldMk cId="9125624" sldId="284"/>
        </pc:sldMkLst>
        <pc:spChg chg="add mod">
          <ac:chgData name="Britanie Wentzell" userId="27c80a24-0a38-4534-9fcc-71efe2b9cb90" providerId="ADAL" clId="{0E5F43BE-87A1-4F8B-BC98-AB32D3F4C73D}" dt="2020-04-27T18:02:53.981" v="3179" actId="20577"/>
          <ac:spMkLst>
            <pc:docMk/>
            <pc:sldMk cId="9125624" sldId="284"/>
            <ac:spMk id="3" creationId="{2B507BA6-B352-41B1-B4E9-460CB59F109D}"/>
          </ac:spMkLst>
        </pc:spChg>
        <pc:picChg chg="add mod">
          <ac:chgData name="Britanie Wentzell" userId="27c80a24-0a38-4534-9fcc-71efe2b9cb90" providerId="ADAL" clId="{0E5F43BE-87A1-4F8B-BC98-AB32D3F4C73D}" dt="2020-04-27T18:01:52.692" v="3157" actId="1076"/>
          <ac:picMkLst>
            <pc:docMk/>
            <pc:sldMk cId="9125624" sldId="284"/>
            <ac:picMk id="2" creationId="{83BC58EE-969C-4B25-821B-AFBB995B25B7}"/>
          </ac:picMkLst>
        </pc:picChg>
      </pc:sldChg>
    </pc:docChg>
  </pc:docChgLst>
  <pc:docChgLst>
    <pc:chgData name="Britanie Wentzell" userId="S::britanie.wentzell@acadiau.ca::27c80a24-0a38-4534-9fcc-71efe2b9cb90" providerId="AD" clId="Web-{6CBEBD06-59DC-4B51-B9CF-128C10406467}"/>
    <pc:docChg chg="addSld modSld">
      <pc:chgData name="Britanie Wentzell" userId="S::britanie.wentzell@acadiau.ca::27c80a24-0a38-4534-9fcc-71efe2b9cb90" providerId="AD" clId="Web-{6CBEBD06-59DC-4B51-B9CF-128C10406467}" dt="2020-04-07T16:33:40.896" v="53" actId="20577"/>
      <pc:docMkLst>
        <pc:docMk/>
      </pc:docMkLst>
      <pc:sldChg chg="modSp new">
        <pc:chgData name="Britanie Wentzell" userId="S::britanie.wentzell@acadiau.ca::27c80a24-0a38-4534-9fcc-71efe2b9cb90" providerId="AD" clId="Web-{6CBEBD06-59DC-4B51-B9CF-128C10406467}" dt="2020-04-07T16:32:06.818" v="15" actId="20577"/>
        <pc:sldMkLst>
          <pc:docMk/>
          <pc:sldMk cId="257831936" sldId="257"/>
        </pc:sldMkLst>
        <pc:spChg chg="mod">
          <ac:chgData name="Britanie Wentzell" userId="S::britanie.wentzell@acadiau.ca::27c80a24-0a38-4534-9fcc-71efe2b9cb90" providerId="AD" clId="Web-{6CBEBD06-59DC-4B51-B9CF-128C10406467}" dt="2020-04-07T16:31:55.490" v="5" actId="20577"/>
          <ac:spMkLst>
            <pc:docMk/>
            <pc:sldMk cId="257831936" sldId="257"/>
            <ac:spMk id="2" creationId="{C7A28079-E607-43B7-A2D8-8816EA8819E5}"/>
          </ac:spMkLst>
        </pc:spChg>
        <pc:spChg chg="mod">
          <ac:chgData name="Britanie Wentzell" userId="S::britanie.wentzell@acadiau.ca::27c80a24-0a38-4534-9fcc-71efe2b9cb90" providerId="AD" clId="Web-{6CBEBD06-59DC-4B51-B9CF-128C10406467}" dt="2020-04-07T16:32:06.818" v="15" actId="20577"/>
          <ac:spMkLst>
            <pc:docMk/>
            <pc:sldMk cId="257831936" sldId="257"/>
            <ac:spMk id="3" creationId="{B4A0C820-2BCC-44C7-A665-5564C177AFA1}"/>
          </ac:spMkLst>
        </pc:spChg>
      </pc:sldChg>
      <pc:sldChg chg="modSp new">
        <pc:chgData name="Britanie Wentzell" userId="S::britanie.wentzell@acadiau.ca::27c80a24-0a38-4534-9fcc-71efe2b9cb90" providerId="AD" clId="Web-{6CBEBD06-59DC-4B51-B9CF-128C10406467}" dt="2020-04-07T16:33:30.178" v="39" actId="20577"/>
        <pc:sldMkLst>
          <pc:docMk/>
          <pc:sldMk cId="1795185480" sldId="258"/>
        </pc:sldMkLst>
        <pc:spChg chg="mod">
          <ac:chgData name="Britanie Wentzell" userId="S::britanie.wentzell@acadiau.ca::27c80a24-0a38-4534-9fcc-71efe2b9cb90" providerId="AD" clId="Web-{6CBEBD06-59DC-4B51-B9CF-128C10406467}" dt="2020-04-07T16:33:23.943" v="31" actId="20577"/>
          <ac:spMkLst>
            <pc:docMk/>
            <pc:sldMk cId="1795185480" sldId="258"/>
            <ac:spMk id="2" creationId="{ECB080F3-D2D4-4126-BB90-490D22FF3A99}"/>
          </ac:spMkLst>
        </pc:spChg>
        <pc:spChg chg="mod">
          <ac:chgData name="Britanie Wentzell" userId="S::britanie.wentzell@acadiau.ca::27c80a24-0a38-4534-9fcc-71efe2b9cb90" providerId="AD" clId="Web-{6CBEBD06-59DC-4B51-B9CF-128C10406467}" dt="2020-04-07T16:33:30.178" v="39" actId="20577"/>
          <ac:spMkLst>
            <pc:docMk/>
            <pc:sldMk cId="1795185480" sldId="258"/>
            <ac:spMk id="3" creationId="{9FC6BC88-4300-4FA4-B59A-2D9954F47E09}"/>
          </ac:spMkLst>
        </pc:spChg>
      </pc:sldChg>
      <pc:sldChg chg="modSp new">
        <pc:chgData name="Britanie Wentzell" userId="S::britanie.wentzell@acadiau.ca::27c80a24-0a38-4534-9fcc-71efe2b9cb90" providerId="AD" clId="Web-{6CBEBD06-59DC-4B51-B9CF-128C10406467}" dt="2020-04-07T16:33:39.865" v="51" actId="20577"/>
        <pc:sldMkLst>
          <pc:docMk/>
          <pc:sldMk cId="2430767106" sldId="259"/>
        </pc:sldMkLst>
        <pc:spChg chg="mod">
          <ac:chgData name="Britanie Wentzell" userId="S::britanie.wentzell@acadiau.ca::27c80a24-0a38-4534-9fcc-71efe2b9cb90" providerId="AD" clId="Web-{6CBEBD06-59DC-4B51-B9CF-128C10406467}" dt="2020-04-07T16:33:39.865" v="51" actId="20577"/>
          <ac:spMkLst>
            <pc:docMk/>
            <pc:sldMk cId="2430767106" sldId="259"/>
            <ac:spMk id="2" creationId="{623AF5D1-0BE5-4EB5-A59C-5BE6BB5A9415}"/>
          </ac:spMkLst>
        </pc:spChg>
      </pc:sldChg>
    </pc:docChg>
  </pc:docChgLst>
  <pc:docChgLst>
    <pc:chgData name="Britanie Wentzell" userId="S::britanie.wentzell@acadiau.ca::27c80a24-0a38-4534-9fcc-71efe2b9cb90" providerId="AD" clId="Web-{8BD20283-F489-DF43-293D-6E2426497803}"/>
    <pc:docChg chg="addSld modSld">
      <pc:chgData name="Britanie Wentzell" userId="S::britanie.wentzell@acadiau.ca::27c80a24-0a38-4534-9fcc-71efe2b9cb90" providerId="AD" clId="Web-{8BD20283-F489-DF43-293D-6E2426497803}" dt="2020-04-07T17:24:10.636" v="74" actId="20577"/>
      <pc:docMkLst>
        <pc:docMk/>
      </pc:docMkLst>
      <pc:sldChg chg="modSp new">
        <pc:chgData name="Britanie Wentzell" userId="S::britanie.wentzell@acadiau.ca::27c80a24-0a38-4534-9fcc-71efe2b9cb90" providerId="AD" clId="Web-{8BD20283-F489-DF43-293D-6E2426497803}" dt="2020-04-07T17:22:59.930" v="51" actId="20577"/>
        <pc:sldMkLst>
          <pc:docMk/>
          <pc:sldMk cId="51229629" sldId="260"/>
        </pc:sldMkLst>
        <pc:spChg chg="mod">
          <ac:chgData name="Britanie Wentzell" userId="S::britanie.wentzell@acadiau.ca::27c80a24-0a38-4534-9fcc-71efe2b9cb90" providerId="AD" clId="Web-{8BD20283-F489-DF43-293D-6E2426497803}" dt="2020-04-07T17:22:10.663" v="43" actId="20577"/>
          <ac:spMkLst>
            <pc:docMk/>
            <pc:sldMk cId="51229629" sldId="260"/>
            <ac:spMk id="2" creationId="{F1E1729D-3C1D-4673-9767-7B878FE48DA0}"/>
          </ac:spMkLst>
        </pc:spChg>
        <pc:spChg chg="mod">
          <ac:chgData name="Britanie Wentzell" userId="S::britanie.wentzell@acadiau.ca::27c80a24-0a38-4534-9fcc-71efe2b9cb90" providerId="AD" clId="Web-{8BD20283-F489-DF43-293D-6E2426497803}" dt="2020-04-07T17:22:59.930" v="51" actId="20577"/>
          <ac:spMkLst>
            <pc:docMk/>
            <pc:sldMk cId="51229629" sldId="260"/>
            <ac:spMk id="3" creationId="{9E617F8A-934F-4A00-84F3-73D4262EA958}"/>
          </ac:spMkLst>
        </pc:spChg>
      </pc:sldChg>
      <pc:sldChg chg="modSp new">
        <pc:chgData name="Britanie Wentzell" userId="S::britanie.wentzell@acadiau.ca::27c80a24-0a38-4534-9fcc-71efe2b9cb90" providerId="AD" clId="Web-{8BD20283-F489-DF43-293D-6E2426497803}" dt="2020-04-07T17:24:10.621" v="73" actId="20577"/>
        <pc:sldMkLst>
          <pc:docMk/>
          <pc:sldMk cId="3148891316" sldId="261"/>
        </pc:sldMkLst>
        <pc:spChg chg="mod">
          <ac:chgData name="Britanie Wentzell" userId="S::britanie.wentzell@acadiau.ca::27c80a24-0a38-4534-9fcc-71efe2b9cb90" providerId="AD" clId="Web-{8BD20283-F489-DF43-293D-6E2426497803}" dt="2020-04-07T17:23:22.791" v="63" actId="20577"/>
          <ac:spMkLst>
            <pc:docMk/>
            <pc:sldMk cId="3148891316" sldId="261"/>
            <ac:spMk id="2" creationId="{91626C4C-62AB-4A50-936A-D54177695C19}"/>
          </ac:spMkLst>
        </pc:spChg>
        <pc:spChg chg="mod">
          <ac:chgData name="Britanie Wentzell" userId="S::britanie.wentzell@acadiau.ca::27c80a24-0a38-4534-9fcc-71efe2b9cb90" providerId="AD" clId="Web-{8BD20283-F489-DF43-293D-6E2426497803}" dt="2020-04-07T17:24:10.621" v="73" actId="20577"/>
          <ac:spMkLst>
            <pc:docMk/>
            <pc:sldMk cId="3148891316" sldId="261"/>
            <ac:spMk id="3" creationId="{AED2444F-FE32-41DD-B8AA-E508EBB49140}"/>
          </ac:spMkLst>
        </pc:spChg>
      </pc:sldChg>
    </pc:docChg>
  </pc:docChgLst>
  <pc:docChgLst>
    <pc:chgData name="Mike Beazley" userId="S::mike.beazley@acadiau.ca::f298938e-9c64-4604-bc43-4b4315aacf53" providerId="AD" clId="Web-{48DA3539-B513-47F7-B54C-86BB1B6EC909}"/>
    <pc:docChg chg="delSld">
      <pc:chgData name="Mike Beazley" userId="S::mike.beazley@acadiau.ca::f298938e-9c64-4604-bc43-4b4315aacf53" providerId="AD" clId="Web-{48DA3539-B513-47F7-B54C-86BB1B6EC909}" dt="2020-05-28T15:02:40.019" v="0"/>
      <pc:docMkLst>
        <pc:docMk/>
      </pc:docMkLst>
      <pc:sldChg chg="del">
        <pc:chgData name="Mike Beazley" userId="S::mike.beazley@acadiau.ca::f298938e-9c64-4604-bc43-4b4315aacf53" providerId="AD" clId="Web-{48DA3539-B513-47F7-B54C-86BB1B6EC909}" dt="2020-05-28T15:02:40.019" v="0"/>
        <pc:sldMkLst>
          <pc:docMk/>
          <pc:sldMk cId="171360314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6B34-DC07-8A4B-910A-228FF83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72C8C-8B7F-7F43-8DD9-09E27B0E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B1D3-AE24-5B44-BF85-EFEAA9A2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F6FE-0B14-5745-B6CB-EBD99E6C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BD6F-3645-A846-A1D0-644E637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D7E7-7A5B-954F-A0F9-033973A6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559D-B976-834D-9CEC-3BDDF0A6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CF92-7DEA-7446-AB7D-2D3C4809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C041-7DC5-4D40-B55E-C506F0C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2B0A-4EB3-914C-91E7-EE8923BF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6A137-F542-E243-A251-5783F2132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D16C1-DCF9-8D47-B0F3-80A7A6C98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D49B-267E-0743-B220-7A16F570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47A8-113B-9B45-9120-50C98D1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17DA-0557-9D4B-AFD5-C3F94660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F0A5-B221-0249-AB88-3804D359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E898-EFCC-154F-A592-B17C31FF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B0E0-DAF2-6743-B81A-943E8CB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CC0C-6E37-B444-B123-496AB1A3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7495-F638-7349-B99E-81320208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3AB4-C98A-3848-A9A0-11BABB90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72CF-0F0C-F041-AA25-06239464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068F-46DF-5247-BED2-9099940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C1F3-C4E6-1447-9ABF-57B6226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4E96-4A67-A343-9B2B-19301B3C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E61-3F1B-F94E-9C42-428CE0F1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3005-2F3C-7144-992F-74908648F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D2A5A-5F52-CA42-AC49-360736BB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C75E2-C7D3-E840-9C7D-C448D0AB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7D62-27F7-ED42-9163-9A1EC57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5E45-0E0C-FD40-A52F-D0C8DED4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BC85-B95F-DD4E-A647-8248887F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3BAF-FD24-CA48-9621-06751CA3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A37C-6DE9-0D4C-B137-3ACBF79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52BF6-DBF5-1F49-86E6-85083A8C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9E84E-03F5-6745-96DD-3699AEC70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4AF04-17E0-FF47-82DD-C82F639C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B6D27-9FB1-7342-A1B4-B0F56ABA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B00E8-A9F0-F648-BCA9-A41F16E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3FE6-9123-044E-9B3A-028265E2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529BA-0D41-1148-854C-FA16CB23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87E6-8A2E-D442-A4C4-45BA1117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4234-AF3D-6243-8A4B-30FD92A3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D1353-9A80-C549-B9C3-F0294CD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428A5-017B-9F47-AE82-8287FDB0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1480A-4FA2-F148-AEDF-066C6F5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8437-96DF-8548-811E-D4A544B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6F36-25BE-E741-AFE2-456A9F62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F9BF-D55A-914C-8BCB-F5731669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EAC5-2B5A-764B-AB82-3DEBDE9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B1E7-9C65-9645-89D5-4B4703B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487F0-5B14-934B-A396-F19C7C8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8CBF-3618-C743-A016-719EE8ED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36E54-9DD0-E845-B080-B37363866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9780-F1C2-C848-B2EE-3ED4EA0D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76FE-15EE-5E41-BDA8-0AAF2A37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B08A-13F6-1840-A3C9-6FE17344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EF93-F68B-8D42-8DB7-19A3E00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C23AD-FD1D-1643-B318-1BDBC32B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2F2D-272C-D642-A1CD-C4765AC0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3047-AF65-3848-9C55-A766FCD17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0457-BE7F-F54D-BA7A-E79B1A951C8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1416-7151-C74D-80F2-64FD6C24C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CCAC-98D3-9449-A993-BAF8C62D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4900-A6DB-2A41-A592-D48D3C9C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BB62-9123-C94A-B358-BDBEDC01C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YQIYNI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6019-193E-A64B-877B-8D03F156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and Bibliography system</a:t>
            </a:r>
          </a:p>
        </p:txBody>
      </p:sp>
    </p:spTree>
    <p:extLst>
      <p:ext uri="{BB962C8B-B14F-4D97-AF65-F5344CB8AC3E}">
        <p14:creationId xmlns:p14="http://schemas.microsoft.com/office/powerpoint/2010/main" val="353233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Common Knowledge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Common knowledge or not?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One sentence is common knowledge and the other is not. Pick the one that needs to be cited.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“France is the third largest country in Europe.”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 “Paris is the Capitol of France.”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4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Common Knowledge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“France is the third largest country in Europe.”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website: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Chepkemoi</a:t>
            </a:r>
            <a:r>
              <a:rPr lang="en-US" dirty="0">
                <a:ea typeface="+mn-lt"/>
                <a:cs typeface="+mn-lt"/>
              </a:rPr>
              <a:t>, Joyce. "The Largest Countries in Europe." </a:t>
            </a:r>
            <a:r>
              <a:rPr lang="en-US" dirty="0" err="1">
                <a:ea typeface="+mn-lt"/>
                <a:cs typeface="+mn-lt"/>
              </a:rPr>
              <a:t>WorldAtlas</a:t>
            </a:r>
            <a:r>
              <a:rPr lang="en-US" dirty="0">
                <a:ea typeface="+mn-lt"/>
                <a:cs typeface="+mn-lt"/>
              </a:rPr>
              <a:t>, May 31, 2018. worldatlas.com/articles/the-largest-countries-in-europe.html.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“Paris is the Capitol of France.”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Quoting and Paraphrasing: Differences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 and Paraphrasing: Differences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Maybe it would help to show the difference between quoting and paraphrasing, and how to do each correctly using Chicago style.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Let’s say that this is a passage from an eBook that you would like to use in your essay: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 form of rule established by Diocletian at the end of the 3</a:t>
            </a:r>
            <a:r>
              <a:rPr lang="en-US" baseline="30000" dirty="0">
                <a:cs typeface="Calibri" panose="020F0502020204030204"/>
              </a:rPr>
              <a:t>rd</a:t>
            </a:r>
            <a:r>
              <a:rPr lang="en-US" dirty="0">
                <a:cs typeface="Calibri" panose="020F0502020204030204"/>
              </a:rPr>
              <a:t> century was effectively a rule of four: two </a:t>
            </a:r>
            <a:r>
              <a:rPr lang="en-US" dirty="0" err="1">
                <a:cs typeface="Calibri" panose="020F0502020204030204"/>
              </a:rPr>
              <a:t>Augusti</a:t>
            </a:r>
            <a:r>
              <a:rPr lang="en-US" dirty="0">
                <a:cs typeface="Calibri" panose="020F0502020204030204"/>
              </a:rPr>
              <a:t> (principle emperors) and two </a:t>
            </a:r>
            <a:r>
              <a:rPr lang="en-US" dirty="0" err="1">
                <a:cs typeface="Calibri" panose="020F0502020204030204"/>
              </a:rPr>
              <a:t>Caesares</a:t>
            </a:r>
            <a:r>
              <a:rPr lang="en-US" dirty="0">
                <a:cs typeface="Calibri" panose="020F0502020204030204"/>
              </a:rPr>
              <a:t> (or </a:t>
            </a:r>
            <a:r>
              <a:rPr lang="en-US" dirty="0" err="1">
                <a:cs typeface="Calibri" panose="020F0502020204030204"/>
              </a:rPr>
              <a:t>Ceasars</a:t>
            </a:r>
            <a:r>
              <a:rPr lang="en-US" dirty="0">
                <a:cs typeface="Calibri" panose="020F0502020204030204"/>
              </a:rPr>
              <a:t>, second-tier emperors), overseeing an empire that was split east and west…</a:t>
            </a:r>
          </a:p>
        </p:txBody>
      </p:sp>
    </p:spTree>
    <p:extLst>
      <p:ext uri="{BB962C8B-B14F-4D97-AF65-F5344CB8AC3E}">
        <p14:creationId xmlns:p14="http://schemas.microsoft.com/office/powerpoint/2010/main" val="25875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22C9B-013F-4E98-9DC1-F92611B7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7" y="1779339"/>
            <a:ext cx="10590178" cy="3299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B0C699-85A7-4A35-BF3D-EF3240DAE419}"/>
              </a:ext>
            </a:extLst>
          </p:cNvPr>
          <p:cNvSpPr/>
          <p:nvPr/>
        </p:nvSpPr>
        <p:spPr>
          <a:xfrm>
            <a:off x="693907" y="805934"/>
            <a:ext cx="16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From the book: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Quoting and Paraphrasing: Differences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quotation uses exactly the same words as those found in the source material and puts them in quotation marks. Here’s what a quotation looks like with a proper in-text reference in APA style: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cs typeface="Calibri" panose="020F0502020204030204"/>
              </a:rPr>
              <a:t>The form of rule established by Diocletian at the end of the 3</a:t>
            </a:r>
            <a:r>
              <a:rPr lang="en-US" baseline="30000" dirty="0">
                <a:cs typeface="Calibri" panose="020F0502020204030204"/>
              </a:rPr>
              <a:t>rd</a:t>
            </a:r>
            <a:r>
              <a:rPr lang="en-US" dirty="0">
                <a:cs typeface="Calibri" panose="020F0502020204030204"/>
              </a:rPr>
              <a:t> century was effectively a rule of four: two </a:t>
            </a:r>
            <a:r>
              <a:rPr lang="en-US" dirty="0" err="1">
                <a:cs typeface="Calibri" panose="020F0502020204030204"/>
              </a:rPr>
              <a:t>Augusti</a:t>
            </a:r>
            <a:r>
              <a:rPr lang="en-US" dirty="0">
                <a:cs typeface="Calibri" panose="020F0502020204030204"/>
              </a:rPr>
              <a:t> (principle emperors) and two </a:t>
            </a:r>
            <a:r>
              <a:rPr lang="en-US" dirty="0" err="1">
                <a:cs typeface="Calibri" panose="020F0502020204030204"/>
              </a:rPr>
              <a:t>Caesares</a:t>
            </a:r>
            <a:r>
              <a:rPr lang="en-US" dirty="0">
                <a:cs typeface="Calibri" panose="020F0502020204030204"/>
              </a:rPr>
              <a:t> (or </a:t>
            </a:r>
            <a:r>
              <a:rPr lang="en-US" dirty="0" err="1">
                <a:cs typeface="Calibri" panose="020F0502020204030204"/>
              </a:rPr>
              <a:t>Ceasars</a:t>
            </a:r>
            <a:r>
              <a:rPr lang="en-US" dirty="0">
                <a:cs typeface="Calibri" panose="020F0502020204030204"/>
              </a:rPr>
              <a:t>, second-tier emperors), overseeing an empire that was split east and west…”</a:t>
            </a:r>
            <a:r>
              <a:rPr lang="en-US" dirty="0">
                <a:ea typeface="+mn-lt"/>
                <a:cs typeface="+mn-lt"/>
              </a:rPr>
              <a:t>1</a:t>
            </a:r>
            <a:endParaRPr lang="en-US" dirty="0"/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1. </a:t>
            </a:r>
            <a:r>
              <a:rPr lang="en-US" dirty="0">
                <a:ea typeface="+mn-lt"/>
                <a:cs typeface="+mn-lt"/>
              </a:rPr>
              <a:t>Andrew Leach, </a:t>
            </a:r>
            <a:r>
              <a:rPr lang="en-US" i="1" dirty="0">
                <a:ea typeface="+mn-lt"/>
                <a:cs typeface="+mn-lt"/>
              </a:rPr>
              <a:t>Rome </a:t>
            </a:r>
            <a:r>
              <a:rPr lang="en-US" dirty="0">
                <a:ea typeface="+mn-lt"/>
                <a:cs typeface="+mn-lt"/>
              </a:rPr>
              <a:t>(Oxford: Polity Press, 2016), 77, ProQuest </a:t>
            </a:r>
            <a:r>
              <a:rPr lang="en-US" dirty="0" err="1">
                <a:ea typeface="+mn-lt"/>
                <a:cs typeface="+mn-lt"/>
              </a:rPr>
              <a:t>Ebook</a:t>
            </a:r>
            <a:r>
              <a:rPr lang="en-US" dirty="0">
                <a:ea typeface="+mn-lt"/>
                <a:cs typeface="+mn-lt"/>
              </a:rPr>
              <a:t> Central.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u="sng" dirty="0">
                <a:ea typeface="+mn-lt"/>
                <a:cs typeface="+mn-lt"/>
              </a:rPr>
              <a:t>Bibliography 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Leach, Andrew. </a:t>
            </a:r>
            <a:r>
              <a:rPr lang="en-US" i="1" dirty="0">
                <a:ea typeface="+mn-lt"/>
                <a:cs typeface="+mn-lt"/>
              </a:rPr>
              <a:t>Rome</a:t>
            </a:r>
            <a:r>
              <a:rPr lang="en-US" dirty="0">
                <a:ea typeface="+mn-lt"/>
                <a:cs typeface="+mn-lt"/>
              </a:rPr>
              <a:t>. Oxford: Polity Press, 2016. ProQuest </a:t>
            </a:r>
            <a:r>
              <a:rPr lang="en-US" dirty="0" err="1">
                <a:ea typeface="+mn-lt"/>
                <a:cs typeface="+mn-lt"/>
              </a:rPr>
              <a:t>Ebook</a:t>
            </a:r>
            <a:r>
              <a:rPr lang="en-US" dirty="0">
                <a:ea typeface="+mn-lt"/>
                <a:cs typeface="+mn-lt"/>
              </a:rPr>
              <a:t> Central.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99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Paraphrasing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paraphrase uses an author’s idea, but expresses it in your own words without quotation marks, since it’s no longer a word-for-word quotation. And just changing a few words from the original doesn’t count!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tetrarchy was used to rule Rome for a time at the end of the 3</a:t>
            </a:r>
            <a:r>
              <a:rPr lang="en-US" baseline="30000" dirty="0">
                <a:ea typeface="+mn-lt"/>
                <a:cs typeface="+mn-lt"/>
              </a:rPr>
              <a:t>rd</a:t>
            </a:r>
            <a:r>
              <a:rPr lang="en-US" dirty="0">
                <a:ea typeface="+mn-lt"/>
                <a:cs typeface="+mn-lt"/>
              </a:rPr>
              <a:t> century and into the 4</a:t>
            </a:r>
            <a:r>
              <a:rPr lang="en-US" baseline="30000" dirty="0">
                <a:ea typeface="+mn-lt"/>
                <a:cs typeface="+mn-lt"/>
              </a:rPr>
              <a:t>th</a:t>
            </a:r>
            <a:r>
              <a:rPr lang="en-US" dirty="0">
                <a:ea typeface="+mn-lt"/>
                <a:cs typeface="+mn-lt"/>
              </a:rPr>
              <a:t>. This form of rule consisted of one emperor in the east and one in the west, known as </a:t>
            </a:r>
            <a:r>
              <a:rPr lang="en-US" dirty="0" err="1">
                <a:ea typeface="+mn-lt"/>
                <a:cs typeface="+mn-lt"/>
              </a:rPr>
              <a:t>Augusti</a:t>
            </a:r>
            <a:r>
              <a:rPr lang="en-US" dirty="0">
                <a:ea typeface="+mn-lt"/>
                <a:cs typeface="+mn-lt"/>
              </a:rPr>
              <a:t>. Each of these emperor’s had a second in command, known as a Caesar, who would eventually gain the thrown upon each emperors retirement or death.1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 Andrew Leach, </a:t>
            </a:r>
            <a:r>
              <a:rPr lang="en-US" i="1" dirty="0">
                <a:ea typeface="+mn-lt"/>
                <a:cs typeface="+mn-lt"/>
              </a:rPr>
              <a:t>Rome </a:t>
            </a:r>
            <a:r>
              <a:rPr lang="en-US" dirty="0">
                <a:ea typeface="+mn-lt"/>
                <a:cs typeface="+mn-lt"/>
              </a:rPr>
              <a:t>(Oxford: Polity Press, 2016), 77, ProQuest </a:t>
            </a:r>
            <a:r>
              <a:rPr lang="en-US" dirty="0" err="1">
                <a:ea typeface="+mn-lt"/>
                <a:cs typeface="+mn-lt"/>
              </a:rPr>
              <a:t>Ebook</a:t>
            </a:r>
            <a:r>
              <a:rPr lang="en-US" dirty="0">
                <a:ea typeface="+mn-lt"/>
                <a:cs typeface="+mn-lt"/>
              </a:rPr>
              <a:t> Central.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u="sng" dirty="0">
                <a:ea typeface="+mn-lt"/>
                <a:cs typeface="+mn-lt"/>
              </a:rPr>
              <a:t>Bibliography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Leach, Andrew. </a:t>
            </a:r>
            <a:r>
              <a:rPr lang="en-US" i="1" dirty="0">
                <a:ea typeface="+mn-lt"/>
                <a:cs typeface="+mn-lt"/>
              </a:rPr>
              <a:t>Rome</a:t>
            </a:r>
            <a:r>
              <a:rPr lang="en-US" dirty="0">
                <a:ea typeface="+mn-lt"/>
                <a:cs typeface="+mn-lt"/>
              </a:rPr>
              <a:t>. Oxford: Polity Press, 2016. ProQuest </a:t>
            </a:r>
            <a:r>
              <a:rPr lang="en-US" dirty="0" err="1">
                <a:ea typeface="+mn-lt"/>
                <a:cs typeface="+mn-lt"/>
              </a:rPr>
              <a:t>Ebook</a:t>
            </a:r>
            <a:r>
              <a:rPr lang="en-US" dirty="0">
                <a:ea typeface="+mn-lt"/>
                <a:cs typeface="+mn-lt"/>
              </a:rPr>
              <a:t> Central.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9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</a:t>
            </a:r>
            <a:endParaRPr lang="en-US" dirty="0"/>
          </a:p>
          <a:p>
            <a:pPr>
              <a:buNone/>
            </a:pPr>
            <a:r>
              <a:rPr lang="en-US" dirty="0"/>
              <a:t>In an interview the Ukrainian Health Minister, Anatoly Y. </a:t>
            </a:r>
            <a:r>
              <a:rPr lang="en-US" dirty="0" err="1"/>
              <a:t>Romanenko</a:t>
            </a:r>
            <a:r>
              <a:rPr lang="en-US" dirty="0"/>
              <a:t> advised residents not to have outings in the woods north of Kiev, near the 18-mile zone from which 135,000 people were evacuated two years ago.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Is this plagiarism?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AnswerChoices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"</a:t>
            </a:r>
            <a:r>
              <a:rPr lang="en-US" dirty="0" err="1">
                <a:ea typeface="+mn-lt"/>
                <a:cs typeface="+mn-lt"/>
              </a:rPr>
              <a:t>ProfessionalStudies_citation_styles_quote_answer_yes</a:t>
            </a:r>
            <a:r>
              <a:rPr lang="en-US" dirty="0">
                <a:ea typeface="+mn-lt"/>
                <a:cs typeface="+mn-lt"/>
              </a:rPr>
              <a:t>" "Yes, this is plagiarism"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"</a:t>
            </a:r>
            <a:r>
              <a:rPr lang="en-US" dirty="0" err="1">
                <a:ea typeface="+mn-lt"/>
                <a:cs typeface="+mn-lt"/>
              </a:rPr>
              <a:t>ProfessionalStudies_citation_styles_quote_answer_no</a:t>
            </a:r>
            <a:r>
              <a:rPr lang="en-US" dirty="0">
                <a:ea typeface="+mn-lt"/>
                <a:cs typeface="+mn-lt"/>
              </a:rPr>
              <a:t>" "No, this is not plagiarism"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&gt;&gt;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72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BC58EE-969C-4B25-821B-AFBB995B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1" y="2259685"/>
            <a:ext cx="10387157" cy="23386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07BA6-B352-41B1-B4E9-460CB59F109D}"/>
              </a:ext>
            </a:extLst>
          </p:cNvPr>
          <p:cNvSpPr/>
          <p:nvPr/>
        </p:nvSpPr>
        <p:spPr>
          <a:xfrm>
            <a:off x="819022" y="1182070"/>
            <a:ext cx="2194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>
                <a:ea typeface="+mn-lt"/>
                <a:cs typeface="+mn-lt"/>
              </a:rPr>
              <a:t>the newspaper: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ProfessionalStudies_citation_styles_quote_answer_yes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Good catch! This is plagiarism because the quotation is not in quotation marks and the source is not cited!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ProfessionalStudies_citation_styles_quote_answer_no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Oh, yes, it is! This is plagiarism because the quotation is not in quotation marks and the source is not cited.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19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630"/>
            <a:ext cx="10515600" cy="508067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 Revisions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Click "Fix It" to see how to quote without </a:t>
            </a:r>
            <a:r>
              <a:rPr lang="en-US" dirty="0" err="1">
                <a:ea typeface="+mn-lt"/>
                <a:cs typeface="+mn-lt"/>
              </a:rPr>
              <a:t>plagiarising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In an interview the Ukrainian Health Minister, Anatoly Y. </a:t>
            </a:r>
            <a:r>
              <a:rPr lang="en-US" dirty="0" err="1"/>
              <a:t>Romanenko</a:t>
            </a:r>
            <a:r>
              <a:rPr lang="en-US" dirty="0"/>
              <a:t> advised residents not to have outings in the woods north of Kiev, near the 18-mile zone from which 135,000 people were evacuated two years ago.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Fixed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In an interview the Ukrainian Health Minister, Anatoly Y. </a:t>
            </a:r>
            <a:r>
              <a:rPr lang="en-US" dirty="0" err="1"/>
              <a:t>Romanenko</a:t>
            </a:r>
            <a:r>
              <a:rPr lang="en-US" dirty="0"/>
              <a:t> “advised residents not to have outings in the woods north of Kiev, near the 18-mile zone from which 135,000 people were evacuated two years ago.” 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Note: 1. Felicity Barringer, “Fear of Chernobyl Radiation Lingers for the People of Kiev,” </a:t>
            </a:r>
            <a:r>
              <a:rPr lang="en-US" i="1" dirty="0">
                <a:ea typeface="+mn-lt"/>
                <a:cs typeface="+mn-lt"/>
              </a:rPr>
              <a:t>New York Times,</a:t>
            </a:r>
            <a:r>
              <a:rPr lang="en-US" dirty="0">
                <a:ea typeface="+mn-lt"/>
                <a:cs typeface="+mn-lt"/>
              </a:rPr>
              <a:t> May 23, 1988,  https://ezproxy.acadiau.ca:9443/login?url=https://search-proquest-com.ezproxy.acadiau.ca:9443/docview/426829329?accountid=8172.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Bibliography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Barringer, Felicity. "Fear of Chernobyl Radiation Lingers for the People of Kiev." </a:t>
            </a:r>
            <a:r>
              <a:rPr lang="en-US" i="1" dirty="0">
                <a:ea typeface="+mn-lt"/>
                <a:cs typeface="+mn-lt"/>
              </a:rPr>
              <a:t>New York Times,</a:t>
            </a:r>
            <a:r>
              <a:rPr lang="en-US" dirty="0">
                <a:ea typeface="+mn-lt"/>
                <a:cs typeface="+mn-lt"/>
              </a:rPr>
              <a:t> May 23, 1988. https://ezproxy.acadiau.ca:9443/login?url=https://search-proquest-com.ezproxy.acadiau.ca:9443/docview/426829329?accountid=8172. 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30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Is this plagiarism?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Copying a direct quotation into your paper, placing quotation marks around it, and crediting the source.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"Canadians may well be approaching another such juncture today as the result of two seemingly unrelated but in fact closely connected developments...". 1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1. </a:t>
            </a:r>
            <a:r>
              <a:rPr lang="en-US" dirty="0">
                <a:ea typeface="+mn-lt"/>
                <a:cs typeface="+mn-lt"/>
              </a:rPr>
              <a:t>Michael Hart, "Lessons from Canada's History as a Trading Nation," </a:t>
            </a:r>
            <a:r>
              <a:rPr lang="en-US" i="1" dirty="0">
                <a:ea typeface="+mn-lt"/>
                <a:cs typeface="+mn-lt"/>
              </a:rPr>
              <a:t>International Journal </a:t>
            </a:r>
            <a:r>
              <a:rPr lang="en-US" dirty="0">
                <a:ea typeface="+mn-lt"/>
                <a:cs typeface="+mn-lt"/>
              </a:rPr>
              <a:t>58, no.1 (2002): 50-51, doi:10.2307/40203811.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u="sng" dirty="0">
                <a:ea typeface="+mn-lt"/>
                <a:cs typeface="+mn-lt"/>
              </a:rPr>
              <a:t>Bibliography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Hart, Michael. "Lessons from Canada's History as a Trading Nation." </a:t>
            </a:r>
            <a:r>
              <a:rPr lang="en-US" i="1" dirty="0">
                <a:ea typeface="+mn-lt"/>
                <a:cs typeface="+mn-lt"/>
              </a:rPr>
              <a:t>International Journal</a:t>
            </a:r>
            <a:r>
              <a:rPr lang="en-US" dirty="0">
                <a:ea typeface="+mn-lt"/>
                <a:cs typeface="+mn-lt"/>
              </a:rPr>
              <a:t> 58, no. 1 (2002): 25-42. doi:10.2307/40203811.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964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Paraphrasing</a:t>
            </a:r>
            <a:endParaRPr lang="en-US" dirty="0"/>
          </a:p>
          <a:p>
            <a:pPr>
              <a:buNone/>
            </a:pPr>
            <a:r>
              <a:rPr lang="en-US" dirty="0"/>
              <a:t>Although the Ukrainian Health Minister recommended that residents did not go in the woods near Kiev, he continued to disregard the worries residents had concerning radiation.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Is this plagiarism?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AnswerChoices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"</a:t>
            </a:r>
            <a:r>
              <a:rPr lang="en-US" dirty="0" err="1">
                <a:ea typeface="+mn-lt"/>
                <a:cs typeface="+mn-lt"/>
              </a:rPr>
              <a:t>ProfessionalStudies_citation_styles_paraphrase_answer_yes</a:t>
            </a:r>
            <a:r>
              <a:rPr lang="en-US" dirty="0">
                <a:ea typeface="+mn-lt"/>
                <a:cs typeface="+mn-lt"/>
              </a:rPr>
              <a:t>" "Yes, this is plagiarism"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"</a:t>
            </a:r>
            <a:r>
              <a:rPr lang="en-US" dirty="0" err="1">
                <a:ea typeface="+mn-lt"/>
                <a:cs typeface="+mn-lt"/>
              </a:rPr>
              <a:t>ProfessionalStudies_citation_styles_paraphrase_answer_no</a:t>
            </a:r>
            <a:r>
              <a:rPr lang="en-US" dirty="0">
                <a:ea typeface="+mn-lt"/>
                <a:cs typeface="+mn-lt"/>
              </a:rPr>
              <a:t>" "No, this is not plagiarism"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&gt;&gt;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21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ProfessionalStudies_citation_styles_paraphrase_answer_yes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Definitely. The author has used their own words and sentence structure but forgotten to cite the source!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ProfessionalStudies_citation_styles_paraphrase_answer_no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it IS plagiarism. Although the author used their own words and sentence structure, they have forgotten to cite the source!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32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Quoting and Paraphrasing: Differences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1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Paraphrasing Revisions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Click "Fix It" to see how to paraphrase without </a:t>
            </a:r>
            <a:r>
              <a:rPr lang="en-US" dirty="0" err="1">
                <a:ea typeface="+mn-lt"/>
                <a:cs typeface="+mn-lt"/>
              </a:rPr>
              <a:t>plagiarising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Although the Ukrainian Health Minister recommended that residents did not go in the woods near Kiev, he continued to disregard the worries residents had concerning radiation.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Fixed</a:t>
            </a:r>
            <a:endParaRPr lang="en-US" dirty="0"/>
          </a:p>
          <a:p>
            <a:pPr>
              <a:buNone/>
            </a:pPr>
            <a:r>
              <a:rPr lang="en-US" dirty="0"/>
              <a:t>Although the Ukrainian Health Minister recommended that residents did not go in the woods near Kiev, he continued to disregard the worries residents had concerning radiation. 1</a:t>
            </a:r>
          </a:p>
          <a:p>
            <a:pPr marL="0" indent="0">
              <a:buNone/>
            </a:pPr>
            <a:r>
              <a:rPr lang="en-US" dirty="0"/>
              <a:t>Note: 1. </a:t>
            </a:r>
            <a:r>
              <a:rPr lang="en-US" dirty="0">
                <a:ea typeface="+mn-lt"/>
                <a:cs typeface="+mn-lt"/>
              </a:rPr>
              <a:t>Felicity Barringer, “Fear of Chernobyl Radiation Lingers for the People of Kiev,” </a:t>
            </a:r>
            <a:r>
              <a:rPr lang="en-US" i="1" dirty="0">
                <a:ea typeface="+mn-lt"/>
                <a:cs typeface="+mn-lt"/>
              </a:rPr>
              <a:t>New York Times,</a:t>
            </a:r>
            <a:r>
              <a:rPr lang="en-US" dirty="0">
                <a:ea typeface="+mn-lt"/>
                <a:cs typeface="+mn-lt"/>
              </a:rPr>
              <a:t> May 23, 1988,  https://ezproxy.acadiau.ca:9443/login?url=https://search-proquest-com.ezproxy.acadiau.ca:9443/docview/426829329?accountid=8172.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Bibliography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Barringer, Felicity. "Fear of Chernobyl Radiation Lingers for the People of Kiev." </a:t>
            </a:r>
            <a:r>
              <a:rPr lang="en-US" i="1" dirty="0">
                <a:ea typeface="+mn-lt"/>
                <a:cs typeface="+mn-lt"/>
              </a:rPr>
              <a:t>New York Times,</a:t>
            </a:r>
            <a:r>
              <a:rPr lang="en-US" dirty="0">
                <a:ea typeface="+mn-lt"/>
                <a:cs typeface="+mn-lt"/>
              </a:rPr>
              <a:t> May 23, 1988. https://ezproxy.acadiau.ca:9443/login?url=https://search-proquest-com.ezproxy.acadiau.ca:9443/docview/426829329?accountid=8172. 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04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6C4C-62AB-4A50-936A-D5417769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444F-FE32-41DD-B8AA-E508EBB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Copying a direct quotation into your paper, placing quotation marks around it, and crediting the source.</a:t>
            </a:r>
          </a:p>
          <a:p>
            <a:r>
              <a:rPr lang="en-US" dirty="0">
                <a:cs typeface="Calibri"/>
              </a:rPr>
              <a:t>Copying information word-for-word from a source is okay as long as you put quotation marks around the copied information and give credit to the source.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Taking someone’s ideas or words, putting them into your own words, and crediting the source.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89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F8DE1C-9DB5-47A2-BD3F-088847F91FC3}"/>
              </a:ext>
            </a:extLst>
          </p:cNvPr>
          <p:cNvSpPr/>
          <p:nvPr/>
        </p:nvSpPr>
        <p:spPr>
          <a:xfrm>
            <a:off x="823566" y="872011"/>
            <a:ext cx="108092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Here are some other types of plagiarism that Chloe should be aware of: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 a friend write a paper for her or using someone else’s paper as her 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Submitting one of her own papers or assignments for more than one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Downloading or buying a term paper from the web.</a:t>
            </a:r>
          </a:p>
        </p:txBody>
      </p:sp>
    </p:spTree>
    <p:extLst>
      <p:ext uri="{BB962C8B-B14F-4D97-AF65-F5344CB8AC3E}">
        <p14:creationId xmlns:p14="http://schemas.microsoft.com/office/powerpoint/2010/main" val="37744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Is this plagiarism?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ProfessionalStudies_copy_quote_answer_yes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This is not plagiarism.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Copying information word-for-word from a source is okay as long as you put quotation marks around the copied information and give credit to the source.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AnswerStatus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ProfessionalStudies_copy_quote</a:t>
            </a:r>
            <a:r>
              <a:rPr lang="en-US" dirty="0">
                <a:ea typeface="+mn-lt"/>
                <a:cs typeface="+mn-lt"/>
              </a:rPr>
              <a:t>" "incorrect"&gt;&gt;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ProfessionalStudies_copy_quote_answer_no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is not plagiarism because there are quotation marks around the copied information and the source is credited.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AnswerStatus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ProfessionalStudies_copy_quote</a:t>
            </a:r>
            <a:r>
              <a:rPr lang="en-US" dirty="0">
                <a:ea typeface="+mn-lt"/>
                <a:cs typeface="+mn-lt"/>
              </a:rPr>
              <a:t>" "correct"&gt;&gt;</a:t>
            </a:r>
            <a:endParaRPr lang="en-US" dirty="0"/>
          </a:p>
          <a:p>
            <a:pPr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89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Is this plagiarism?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6" y="1879668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How about this?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Taking someone’s ideas or words, putting them into your own words, and crediting the source.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Since Canada had such a small economy it did not have much say when it came to making trading deals with other nations.1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 Michael Hart, "Lessons from Canada's History as a Trading Nation," </a:t>
            </a:r>
            <a:r>
              <a:rPr lang="en-US" i="1" dirty="0">
                <a:ea typeface="+mn-lt"/>
                <a:cs typeface="+mn-lt"/>
              </a:rPr>
              <a:t>International Journal </a:t>
            </a:r>
            <a:r>
              <a:rPr lang="en-US" dirty="0">
                <a:ea typeface="+mn-lt"/>
                <a:cs typeface="+mn-lt"/>
              </a:rPr>
              <a:t>58, no.1 (2002): 50-51, doi:10.2307/40203811.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u="sng" dirty="0">
                <a:ea typeface="+mn-lt"/>
                <a:cs typeface="+mn-lt"/>
              </a:rPr>
              <a:t>Bibliography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Hart, Michael. "Lessons from Canada's History as a Trading Nation." </a:t>
            </a:r>
            <a:r>
              <a:rPr lang="en-US" i="1" dirty="0">
                <a:ea typeface="+mn-lt"/>
                <a:cs typeface="+mn-lt"/>
              </a:rPr>
              <a:t>International Journal</a:t>
            </a:r>
            <a:r>
              <a:rPr lang="en-US" dirty="0">
                <a:ea typeface="+mn-lt"/>
                <a:cs typeface="+mn-lt"/>
              </a:rPr>
              <a:t> 58, no. 1 (2002): 25-42. doi:10.2307/40203811.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0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ProfessionalStudies_reword_quote_answer_yes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not </a:t>
            </a:r>
            <a:r>
              <a:rPr lang="en-US" err="1">
                <a:ea typeface="+mn-lt"/>
                <a:cs typeface="+mn-lt"/>
              </a:rPr>
              <a:t>plagiarim</a:t>
            </a:r>
            <a:r>
              <a:rPr lang="en-US">
                <a:ea typeface="+mn-lt"/>
                <a:cs typeface="+mn-lt"/>
              </a:rPr>
              <a:t>: it’s paraphrasing.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ProfessionalStudies_reword_quote</a:t>
            </a:r>
            <a:r>
              <a:rPr lang="en-US">
                <a:ea typeface="+mn-lt"/>
                <a:cs typeface="+mn-lt"/>
              </a:rPr>
              <a:t>" "incorrect"&gt;&gt;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ProfessionalStudies_reword_quote_answer_no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is not plagiarism. It’s paraphrasing.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ProfessionalStudies_reword_quote</a:t>
            </a:r>
            <a:r>
              <a:rPr lang="en-US">
                <a:ea typeface="+mn-lt"/>
                <a:cs typeface="+mn-lt"/>
              </a:rPr>
              <a:t>" "correct"&gt;&gt;</a:t>
            </a:r>
            <a:endParaRPr lang="en-US"/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093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Common Knowledge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Common knowledge or not?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One sentence is common knowledge and the other is not. Pick the one that needs to be cited.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 “Canada became a Confederation in 1867."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 “</a:t>
            </a:r>
            <a:r>
              <a:rPr lang="en-US" dirty="0"/>
              <a:t>Scholars and politicians are divided on whether Confederation constitutes an Act imposed by Britain or an agreement between sovereign colonies.”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840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56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“Canada became a Confederation in 1867.“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/>
              <a:t>Scholars and politicians are divided on whether Confederation constitutes an Act imposed by Britain or an agreement between sovereign colonies.”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book: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Belshaw</a:t>
            </a:r>
            <a:r>
              <a:rPr lang="en-US" dirty="0"/>
              <a:t>, J. </a:t>
            </a:r>
            <a:r>
              <a:rPr lang="en-US" i="1" dirty="0"/>
              <a:t>Canadian History: Post-Confederation</a:t>
            </a:r>
            <a:r>
              <a:rPr lang="en-US" dirty="0"/>
              <a:t>. British Columbia: </a:t>
            </a:r>
            <a:r>
              <a:rPr lang="en-US" dirty="0" err="1"/>
              <a:t>BCcampus</a:t>
            </a:r>
            <a:r>
              <a:rPr lang="en-US" dirty="0"/>
              <a:t>, 2016.</a:t>
            </a:r>
            <a:r>
              <a:rPr lang="en-US" dirty="0">
                <a:cs typeface="Calibri" panose="020F0502020204030204"/>
              </a:rPr>
              <a:t> https://open.umn.edu/opentextbooks/textbooks/671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Common Knowledge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Common knowledge or not?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One sentence is common knowledge and the other is not. Pick the one that needs to be cited.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 "The Mexican peso devaluation in 1994 seriously affected the country’s financial markets."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 "The peso is the currency used in the country of Mexico." 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79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Common Knowledge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::ProfessionalStudies_common_knowledge_or_not_mxpeso_answer_devaluation [choice]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journal article: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Goldberg, C.S. &amp; Veitch, J.M. (2003) Exchange rate crisis and firm values: A case study of Mexico’s tequila crisis. </a:t>
            </a:r>
            <a:r>
              <a:rPr lang="en-US" i="1" dirty="0">
                <a:ea typeface="+mn-lt"/>
                <a:cs typeface="+mn-lt"/>
              </a:rPr>
              <a:t>Journal of American Academy of Business</a:t>
            </a:r>
            <a:r>
              <a:rPr lang="en-US" dirty="0">
                <a:ea typeface="+mn-lt"/>
                <a:cs typeface="+mn-lt"/>
              </a:rPr>
              <a:t>, 2(2), 545-549.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::ProfessionalStudies_common_knowledge_or_not_mxpeso_answer_currency [choice]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940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D399A8EB07844AE6F223EA718829A" ma:contentTypeVersion="2" ma:contentTypeDescription="Create a new document." ma:contentTypeScope="" ma:versionID="0c313ae47013911df3463bea7455510d">
  <xsd:schema xmlns:xsd="http://www.w3.org/2001/XMLSchema" xmlns:xs="http://www.w3.org/2001/XMLSchema" xmlns:p="http://schemas.microsoft.com/office/2006/metadata/properties" xmlns:ns2="bdb690c4-7b82-4853-9bb9-7e96a6bb3bf5" targetNamespace="http://schemas.microsoft.com/office/2006/metadata/properties" ma:root="true" ma:fieldsID="4a6ba52222c3ebedf57bb3446fde6589" ns2:_="">
    <xsd:import namespace="bdb690c4-7b82-4853-9bb9-7e96a6bb3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90c4-7b82-4853-9bb9-7e96a6bb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35E8F-F820-4B91-B90E-E53D518B8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55DB2-0FF1-4386-AB62-11767E3C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b690c4-7b82-4853-9bb9-7e96a6bb3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9E5F12-7E62-4CE1-9CB7-DB0FB9B9FC5A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bdb690c4-7b82-4853-9bb9-7e96a6bb3b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2294</Words>
  <Application>Microsoft Macintosh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YQIYNI Chicago</vt:lpstr>
      <vt:lpstr>Is this plagiarism?</vt:lpstr>
      <vt:lpstr>Is this plagiarism?</vt:lpstr>
      <vt:lpstr>Is this plagiarism?</vt:lpstr>
      <vt:lpstr>Is this plagiarism?</vt:lpstr>
      <vt:lpstr>Common Knowledge</vt:lpstr>
      <vt:lpstr>Common Knowledge</vt:lpstr>
      <vt:lpstr>Common Knowledge</vt:lpstr>
      <vt:lpstr>Common Knowledge</vt:lpstr>
      <vt:lpstr>Common Knowledge</vt:lpstr>
      <vt:lpstr>Common Knowledge</vt:lpstr>
      <vt:lpstr>Quoting and Paraphrasing: Differences</vt:lpstr>
      <vt:lpstr>PowerPoint Presentation</vt:lpstr>
      <vt:lpstr>Quoting and Paraphrasing: Differences</vt:lpstr>
      <vt:lpstr>Quoting and Paraphrasing: Differences</vt:lpstr>
      <vt:lpstr>Quoting and Paraphrasing: Differences</vt:lpstr>
      <vt:lpstr>PowerPoint Presentation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Is this Plagiarism?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YQIYNI Chicago</dc:title>
  <dc:creator>Mike Beazley</dc:creator>
  <cp:lastModifiedBy>Mike Beazley</cp:lastModifiedBy>
  <cp:revision>2</cp:revision>
  <dcterms:created xsi:type="dcterms:W3CDTF">2020-01-21T17:49:38Z</dcterms:created>
  <dcterms:modified xsi:type="dcterms:W3CDTF">2020-05-28T18:12:39Z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0x01010005DD399A8EB07844AE6F223EA718829A</vt:lpwstr>
  </property>
</Properties>
</file>