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76" r:id="rId6"/>
    <p:sldId id="275" r:id="rId7"/>
    <p:sldId id="274" r:id="rId8"/>
    <p:sldId id="273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65" r:id="rId17"/>
    <p:sldId id="264" r:id="rId18"/>
    <p:sldId id="263" r:id="rId19"/>
    <p:sldId id="262" r:id="rId20"/>
    <p:sldId id="261" r:id="rId21"/>
    <p:sldId id="260" r:id="rId22"/>
    <p:sldId id="25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32B7F-F06E-4FFC-8053-C067E166DFDE}" v="119" dt="2020-05-28T14:58:21.903"/>
    <p1510:client id="{5BC1CA16-A20A-4E88-BF84-0496CA922149}" v="474" dt="2020-04-07T17:39:21.591"/>
    <p1510:client id="{9B8AA9CE-2861-4F33-9572-F56905C29C67}" v="26" dt="2020-04-21T16:55:56.998"/>
    <p1510:client id="{BF034171-42E0-4FEF-BD47-DE5DE2E0ABDA}" v="4" dt="2020-05-28T18:21:57.708"/>
    <p1510:client id="{F11B8A25-C185-43FC-A2D0-41226F14ED9C}" v="3" dt="2020-04-28T16:43:4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Patterson" userId="S::erin.patterson@acadiau.ca::afee8b22-fd43-4a4e-8d1b-2b5ba521aeb6" providerId="AD" clId="Web-{9B8AA9CE-2861-4F33-9572-F56905C29C67}"/>
    <pc:docChg chg="modSld">
      <pc:chgData name="Erin Patterson" userId="S::erin.patterson@acadiau.ca::afee8b22-fd43-4a4e-8d1b-2b5ba521aeb6" providerId="AD" clId="Web-{9B8AA9CE-2861-4F33-9572-F56905C29C67}" dt="2020-04-21T16:55:54.451" v="23" actId="20577"/>
      <pc:docMkLst>
        <pc:docMk/>
      </pc:docMkLst>
      <pc:sldChg chg="modSp">
        <pc:chgData name="Erin Patterson" userId="S::erin.patterson@acadiau.ca::afee8b22-fd43-4a4e-8d1b-2b5ba521aeb6" providerId="AD" clId="Web-{9B8AA9CE-2861-4F33-9572-F56905C29C67}" dt="2020-04-21T16:55:54.451" v="22" actId="20577"/>
        <pc:sldMkLst>
          <pc:docMk/>
          <pc:sldMk cId="1108915668" sldId="265"/>
        </pc:sldMkLst>
        <pc:spChg chg="mod">
          <ac:chgData name="Erin Patterson" userId="S::erin.patterson@acadiau.ca::afee8b22-fd43-4a4e-8d1b-2b5ba521aeb6" providerId="AD" clId="Web-{9B8AA9CE-2861-4F33-9572-F56905C29C67}" dt="2020-04-21T16:55:54.451" v="22" actId="20577"/>
          <ac:spMkLst>
            <pc:docMk/>
            <pc:sldMk cId="1108915668" sldId="265"/>
            <ac:spMk id="3" creationId="{F6AD2A9D-AD3B-4FBE-8D70-30B8D64B2772}"/>
          </ac:spMkLst>
        </pc:spChg>
      </pc:sldChg>
      <pc:sldChg chg="modSp">
        <pc:chgData name="Erin Patterson" userId="S::erin.patterson@acadiau.ca::afee8b22-fd43-4a4e-8d1b-2b5ba521aeb6" providerId="AD" clId="Web-{9B8AA9CE-2861-4F33-9572-F56905C29C67}" dt="2020-04-21T16:55:22.669" v="16" actId="20577"/>
        <pc:sldMkLst>
          <pc:docMk/>
          <pc:sldMk cId="2409128824" sldId="267"/>
        </pc:sldMkLst>
        <pc:spChg chg="mod">
          <ac:chgData name="Erin Patterson" userId="S::erin.patterson@acadiau.ca::afee8b22-fd43-4a4e-8d1b-2b5ba521aeb6" providerId="AD" clId="Web-{9B8AA9CE-2861-4F33-9572-F56905C29C67}" dt="2020-04-21T16:55:22.669" v="16" actId="20577"/>
          <ac:spMkLst>
            <pc:docMk/>
            <pc:sldMk cId="2409128824" sldId="267"/>
            <ac:spMk id="3" creationId="{B814EB5F-6B12-46D5-AB88-68EE395561BD}"/>
          </ac:spMkLst>
        </pc:spChg>
      </pc:sldChg>
      <pc:sldChg chg="modSp">
        <pc:chgData name="Erin Patterson" userId="S::erin.patterson@acadiau.ca::afee8b22-fd43-4a4e-8d1b-2b5ba521aeb6" providerId="AD" clId="Web-{9B8AA9CE-2861-4F33-9572-F56905C29C67}" dt="2020-04-21T16:52:09.372" v="6" actId="20577"/>
        <pc:sldMkLst>
          <pc:docMk/>
          <pc:sldMk cId="1521472392" sldId="269"/>
        </pc:sldMkLst>
        <pc:spChg chg="mod">
          <ac:chgData name="Erin Patterson" userId="S::erin.patterson@acadiau.ca::afee8b22-fd43-4a4e-8d1b-2b5ba521aeb6" providerId="AD" clId="Web-{9B8AA9CE-2861-4F33-9572-F56905C29C67}" dt="2020-04-21T16:52:09.372" v="6" actId="20577"/>
          <ac:spMkLst>
            <pc:docMk/>
            <pc:sldMk cId="1521472392" sldId="269"/>
            <ac:spMk id="3" creationId="{B814EB5F-6B12-46D5-AB88-68EE395561BD}"/>
          </ac:spMkLst>
        </pc:spChg>
      </pc:sldChg>
      <pc:sldChg chg="modSp">
        <pc:chgData name="Erin Patterson" userId="S::erin.patterson@acadiau.ca::afee8b22-fd43-4a4e-8d1b-2b5ba521aeb6" providerId="AD" clId="Web-{9B8AA9CE-2861-4F33-9572-F56905C29C67}" dt="2020-04-21T16:51:51.793" v="2" actId="20577"/>
        <pc:sldMkLst>
          <pc:docMk/>
          <pc:sldMk cId="3431503305" sldId="271"/>
        </pc:sldMkLst>
        <pc:spChg chg="mod">
          <ac:chgData name="Erin Patterson" userId="S::erin.patterson@acadiau.ca::afee8b22-fd43-4a4e-8d1b-2b5ba521aeb6" providerId="AD" clId="Web-{9B8AA9CE-2861-4F33-9572-F56905C29C67}" dt="2020-04-21T16:51:51.793" v="2" actId="20577"/>
          <ac:spMkLst>
            <pc:docMk/>
            <pc:sldMk cId="3431503305" sldId="271"/>
            <ac:spMk id="3" creationId="{B814EB5F-6B12-46D5-AB88-68EE395561BD}"/>
          </ac:spMkLst>
        </pc:spChg>
      </pc:sldChg>
    </pc:docChg>
  </pc:docChgLst>
  <pc:docChgLst>
    <pc:chgData name="Mike Beazley" userId="S::mike.beazley@acadiau.ca::f298938e-9c64-4604-bc43-4b4315aacf53" providerId="AD" clId="Web-{5BC1CA16-A20A-4E88-BF84-0496CA922149}"/>
    <pc:docChg chg="addSld delSld modSld">
      <pc:chgData name="Mike Beazley" userId="S::mike.beazley@acadiau.ca::f298938e-9c64-4604-bc43-4b4315aacf53" providerId="AD" clId="Web-{5BC1CA16-A20A-4E88-BF84-0496CA922149}" dt="2020-04-07T17:39:21.591" v="463" actId="20577"/>
      <pc:docMkLst>
        <pc:docMk/>
      </pc:docMkLst>
      <pc:sldChg chg="modSp">
        <pc:chgData name="Mike Beazley" userId="S::mike.beazley@acadiau.ca::f298938e-9c64-4604-bc43-4b4315aacf53" providerId="AD" clId="Web-{5BC1CA16-A20A-4E88-BF84-0496CA922149}" dt="2020-04-07T17:39:19.559" v="461" actId="20577"/>
        <pc:sldMkLst>
          <pc:docMk/>
          <pc:sldMk cId="1322573205" sldId="256"/>
        </pc:sldMkLst>
        <pc:spChg chg="mod">
          <ac:chgData name="Mike Beazley" userId="S::mike.beazley@acadiau.ca::f298938e-9c64-4604-bc43-4b4315aacf53" providerId="AD" clId="Web-{5BC1CA16-A20A-4E88-BF84-0496CA922149}" dt="2020-04-07T17:39:19.559" v="461" actId="20577"/>
          <ac:spMkLst>
            <pc:docMk/>
            <pc:sldMk cId="1322573205" sldId="256"/>
            <ac:spMk id="3" creationId="{48F2952C-8EC9-3A4C-94CC-6D5479142871}"/>
          </ac:spMkLst>
        </pc:spChg>
      </pc:sldChg>
      <pc:sldChg chg="new del">
        <pc:chgData name="Mike Beazley" userId="S::mike.beazley@acadiau.ca::f298938e-9c64-4604-bc43-4b4315aacf53" providerId="AD" clId="Web-{5BC1CA16-A20A-4E88-BF84-0496CA922149}" dt="2020-04-07T16:56:00.002" v="21"/>
        <pc:sldMkLst>
          <pc:docMk/>
          <pc:sldMk cId="1330695410" sldId="257"/>
        </pc:sldMkLst>
      </pc:sldChg>
      <pc:sldChg chg="modSp add">
        <pc:chgData name="Mike Beazley" userId="S::mike.beazley@acadiau.ca::f298938e-9c64-4604-bc43-4b4315aacf53" providerId="AD" clId="Web-{5BC1CA16-A20A-4E88-BF84-0496CA922149}" dt="2020-04-07T17:38:49.543" v="412" actId="20577"/>
        <pc:sldMkLst>
          <pc:docMk/>
          <pc:sldMk cId="3221472201" sldId="258"/>
        </pc:sldMkLst>
        <pc:spChg chg="mod">
          <ac:chgData name="Mike Beazley" userId="S::mike.beazley@acadiau.ca::f298938e-9c64-4604-bc43-4b4315aacf53" providerId="AD" clId="Web-{5BC1CA16-A20A-4E88-BF84-0496CA922149}" dt="2020-04-07T17:38:49.543" v="412" actId="20577"/>
          <ac:spMkLst>
            <pc:docMk/>
            <pc:sldMk cId="3221472201" sldId="258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35:37.491" v="396" actId="20577"/>
        <pc:sldMkLst>
          <pc:docMk/>
          <pc:sldMk cId="1998681134" sldId="259"/>
        </pc:sldMkLst>
        <pc:spChg chg="mod">
          <ac:chgData name="Mike Beazley" userId="S::mike.beazley@acadiau.ca::f298938e-9c64-4604-bc43-4b4315aacf53" providerId="AD" clId="Web-{5BC1CA16-A20A-4E88-BF84-0496CA922149}" dt="2020-04-07T17:35:37.491" v="396" actId="20577"/>
          <ac:spMkLst>
            <pc:docMk/>
            <pc:sldMk cId="1998681134" sldId="259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34:10.973" v="385" actId="20577"/>
        <pc:sldMkLst>
          <pc:docMk/>
          <pc:sldMk cId="4059776554" sldId="260"/>
        </pc:sldMkLst>
        <pc:spChg chg="mod">
          <ac:chgData name="Mike Beazley" userId="S::mike.beazley@acadiau.ca::f298938e-9c64-4604-bc43-4b4315aacf53" providerId="AD" clId="Web-{5BC1CA16-A20A-4E88-BF84-0496CA922149}" dt="2020-04-07T17:34:10.973" v="385" actId="20577"/>
          <ac:spMkLst>
            <pc:docMk/>
            <pc:sldMk cId="4059776554" sldId="260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27:14.930" v="373" actId="20577"/>
        <pc:sldMkLst>
          <pc:docMk/>
          <pc:sldMk cId="3592175025" sldId="261"/>
        </pc:sldMkLst>
        <pc:spChg chg="mod">
          <ac:chgData name="Mike Beazley" userId="S::mike.beazley@acadiau.ca::f298938e-9c64-4604-bc43-4b4315aacf53" providerId="AD" clId="Web-{5BC1CA16-A20A-4E88-BF84-0496CA922149}" dt="2020-04-07T17:27:14.930" v="373" actId="20577"/>
          <ac:spMkLst>
            <pc:docMk/>
            <pc:sldMk cId="3592175025" sldId="261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24:04.909" v="363" actId="20577"/>
        <pc:sldMkLst>
          <pc:docMk/>
          <pc:sldMk cId="3712363850" sldId="262"/>
        </pc:sldMkLst>
        <pc:spChg chg="mod">
          <ac:chgData name="Mike Beazley" userId="S::mike.beazley@acadiau.ca::f298938e-9c64-4604-bc43-4b4315aacf53" providerId="AD" clId="Web-{5BC1CA16-A20A-4E88-BF84-0496CA922149}" dt="2020-04-07T17:24:04.909" v="363" actId="20577"/>
          <ac:spMkLst>
            <pc:docMk/>
            <pc:sldMk cId="3712363850" sldId="262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22:16.593" v="351" actId="20577"/>
        <pc:sldMkLst>
          <pc:docMk/>
          <pc:sldMk cId="1037977799" sldId="263"/>
        </pc:sldMkLst>
        <pc:spChg chg="mod">
          <ac:chgData name="Mike Beazley" userId="S::mike.beazley@acadiau.ca::f298938e-9c64-4604-bc43-4b4315aacf53" providerId="AD" clId="Web-{5BC1CA16-A20A-4E88-BF84-0496CA922149}" dt="2020-04-07T17:22:16.593" v="351" actId="20577"/>
          <ac:spMkLst>
            <pc:docMk/>
            <pc:sldMk cId="1037977799" sldId="263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20:54.747" v="341" actId="20577"/>
        <pc:sldMkLst>
          <pc:docMk/>
          <pc:sldMk cId="2662721302" sldId="264"/>
        </pc:sldMkLst>
        <pc:spChg chg="mod">
          <ac:chgData name="Mike Beazley" userId="S::mike.beazley@acadiau.ca::f298938e-9c64-4604-bc43-4b4315aacf53" providerId="AD" clId="Web-{5BC1CA16-A20A-4E88-BF84-0496CA922149}" dt="2020-04-07T17:20:54.747" v="341" actId="20577"/>
          <ac:spMkLst>
            <pc:docMk/>
            <pc:sldMk cId="2662721302" sldId="264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19:21.197" v="335" actId="20577"/>
        <pc:sldMkLst>
          <pc:docMk/>
          <pc:sldMk cId="1108915668" sldId="265"/>
        </pc:sldMkLst>
        <pc:spChg chg="mod">
          <ac:chgData name="Mike Beazley" userId="S::mike.beazley@acadiau.ca::f298938e-9c64-4604-bc43-4b4315aacf53" providerId="AD" clId="Web-{5BC1CA16-A20A-4E88-BF84-0496CA922149}" dt="2020-04-07T17:19:21.197" v="335" actId="20577"/>
          <ac:spMkLst>
            <pc:docMk/>
            <pc:sldMk cId="1108915668" sldId="265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17:34.632" v="320" actId="20577"/>
        <pc:sldMkLst>
          <pc:docMk/>
          <pc:sldMk cId="3408969969" sldId="266"/>
        </pc:sldMkLst>
        <pc:spChg chg="mod">
          <ac:chgData name="Mike Beazley" userId="S::mike.beazley@acadiau.ca::f298938e-9c64-4604-bc43-4b4315aacf53" providerId="AD" clId="Web-{5BC1CA16-A20A-4E88-BF84-0496CA922149}" dt="2020-04-07T17:17:34.632" v="320" actId="20577"/>
          <ac:spMkLst>
            <pc:docMk/>
            <pc:sldMk cId="3408969969" sldId="266"/>
            <ac:spMk id="3" creationId="{F6AD2A9D-AD3B-4FBE-8D70-30B8D64B2772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10:34.401" v="314" actId="20577"/>
        <pc:sldMkLst>
          <pc:docMk/>
          <pc:sldMk cId="2409128824" sldId="267"/>
        </pc:sldMkLst>
        <pc:spChg chg="mod">
          <ac:chgData name="Mike Beazley" userId="S::mike.beazley@acadiau.ca::f298938e-9c64-4604-bc43-4b4315aacf53" providerId="AD" clId="Web-{5BC1CA16-A20A-4E88-BF84-0496CA922149}" dt="2020-04-07T17:10:34.401" v="314" actId="20577"/>
          <ac:spMkLst>
            <pc:docMk/>
            <pc:sldMk cId="2409128824" sldId="267"/>
            <ac:spMk id="3" creationId="{B814EB5F-6B12-46D5-AB88-68EE395561BD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09:17.852" v="292" actId="20577"/>
        <pc:sldMkLst>
          <pc:docMk/>
          <pc:sldMk cId="3655042051" sldId="268"/>
        </pc:sldMkLst>
        <pc:spChg chg="mod">
          <ac:chgData name="Mike Beazley" userId="S::mike.beazley@acadiau.ca::f298938e-9c64-4604-bc43-4b4315aacf53" providerId="AD" clId="Web-{5BC1CA16-A20A-4E88-BF84-0496CA922149}" dt="2020-04-07T17:09:17.852" v="292" actId="20577"/>
          <ac:spMkLst>
            <pc:docMk/>
            <pc:sldMk cId="3655042051" sldId="268"/>
            <ac:spMk id="3" creationId="{B814EB5F-6B12-46D5-AB88-68EE395561BD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08:01.741" v="270" actId="20577"/>
        <pc:sldMkLst>
          <pc:docMk/>
          <pc:sldMk cId="1521472392" sldId="269"/>
        </pc:sldMkLst>
        <pc:spChg chg="mod">
          <ac:chgData name="Mike Beazley" userId="S::mike.beazley@acadiau.ca::f298938e-9c64-4604-bc43-4b4315aacf53" providerId="AD" clId="Web-{5BC1CA16-A20A-4E88-BF84-0496CA922149}" dt="2020-04-07T17:08:01.741" v="270" actId="20577"/>
          <ac:spMkLst>
            <pc:docMk/>
            <pc:sldMk cId="1521472392" sldId="269"/>
            <ac:spMk id="3" creationId="{B814EB5F-6B12-46D5-AB88-68EE395561BD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06:05.925" v="252" actId="20577"/>
        <pc:sldMkLst>
          <pc:docMk/>
          <pc:sldMk cId="1396394077" sldId="270"/>
        </pc:sldMkLst>
        <pc:spChg chg="mod">
          <ac:chgData name="Mike Beazley" userId="S::mike.beazley@acadiau.ca::f298938e-9c64-4604-bc43-4b4315aacf53" providerId="AD" clId="Web-{5BC1CA16-A20A-4E88-BF84-0496CA922149}" dt="2020-04-07T17:06:05.925" v="252" actId="20577"/>
          <ac:spMkLst>
            <pc:docMk/>
            <pc:sldMk cId="1396394077" sldId="270"/>
            <ac:spMk id="3" creationId="{B814EB5F-6B12-46D5-AB88-68EE395561BD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04:45.063" v="238" actId="20577"/>
        <pc:sldMkLst>
          <pc:docMk/>
          <pc:sldMk cId="3431503305" sldId="271"/>
        </pc:sldMkLst>
        <pc:spChg chg="mod">
          <ac:chgData name="Mike Beazley" userId="S::mike.beazley@acadiau.ca::f298938e-9c64-4604-bc43-4b4315aacf53" providerId="AD" clId="Web-{5BC1CA16-A20A-4E88-BF84-0496CA922149}" dt="2020-04-07T17:04:45.063" v="238" actId="20577"/>
          <ac:spMkLst>
            <pc:docMk/>
            <pc:sldMk cId="3431503305" sldId="271"/>
            <ac:spMk id="3" creationId="{B814EB5F-6B12-46D5-AB88-68EE395561BD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7:03:35.358" v="228" actId="20577"/>
        <pc:sldMkLst>
          <pc:docMk/>
          <pc:sldMk cId="1785398114" sldId="272"/>
        </pc:sldMkLst>
        <pc:spChg chg="mod">
          <ac:chgData name="Mike Beazley" userId="S::mike.beazley@acadiau.ca::f298938e-9c64-4604-bc43-4b4315aacf53" providerId="AD" clId="Web-{5BC1CA16-A20A-4E88-BF84-0496CA922149}" dt="2020-04-07T17:03:35.358" v="228" actId="20577"/>
          <ac:spMkLst>
            <pc:docMk/>
            <pc:sldMk cId="1785398114" sldId="272"/>
            <ac:spMk id="3" creationId="{B814EB5F-6B12-46D5-AB88-68EE395561BD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6:59:57.915" v="210" actId="20577"/>
        <pc:sldMkLst>
          <pc:docMk/>
          <pc:sldMk cId="1288214138" sldId="273"/>
        </pc:sldMkLst>
        <pc:spChg chg="mod">
          <ac:chgData name="Mike Beazley" userId="S::mike.beazley@acadiau.ca::f298938e-9c64-4604-bc43-4b4315aacf53" providerId="AD" clId="Web-{5BC1CA16-A20A-4E88-BF84-0496CA922149}" dt="2020-04-07T16:59:57.915" v="210" actId="20577"/>
          <ac:spMkLst>
            <pc:docMk/>
            <pc:sldMk cId="1288214138" sldId="273"/>
            <ac:spMk id="3" creationId="{78E3CEE8-50A8-48C1-ACBB-5F008C7F8374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6:59:25.851" v="206" actId="20577"/>
        <pc:sldMkLst>
          <pc:docMk/>
          <pc:sldMk cId="4231821348" sldId="274"/>
        </pc:sldMkLst>
        <pc:spChg chg="mod">
          <ac:chgData name="Mike Beazley" userId="S::mike.beazley@acadiau.ca::f298938e-9c64-4604-bc43-4b4315aacf53" providerId="AD" clId="Web-{5BC1CA16-A20A-4E88-BF84-0496CA922149}" dt="2020-04-07T16:59:25.851" v="206" actId="20577"/>
          <ac:spMkLst>
            <pc:docMk/>
            <pc:sldMk cId="4231821348" sldId="274"/>
            <ac:spMk id="3" creationId="{78E3CEE8-50A8-48C1-ACBB-5F008C7F8374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6:58:53.647" v="202" actId="20577"/>
        <pc:sldMkLst>
          <pc:docMk/>
          <pc:sldMk cId="3854042684" sldId="275"/>
        </pc:sldMkLst>
        <pc:spChg chg="mod">
          <ac:chgData name="Mike Beazley" userId="S::mike.beazley@acadiau.ca::f298938e-9c64-4604-bc43-4b4315aacf53" providerId="AD" clId="Web-{5BC1CA16-A20A-4E88-BF84-0496CA922149}" dt="2020-04-07T16:58:53.647" v="202" actId="20577"/>
          <ac:spMkLst>
            <pc:docMk/>
            <pc:sldMk cId="3854042684" sldId="275"/>
            <ac:spMk id="3" creationId="{78E3CEE8-50A8-48C1-ACBB-5F008C7F8374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6:58:19.725" v="198" actId="20577"/>
        <pc:sldMkLst>
          <pc:docMk/>
          <pc:sldMk cId="3921678174" sldId="276"/>
        </pc:sldMkLst>
        <pc:spChg chg="mod">
          <ac:chgData name="Mike Beazley" userId="S::mike.beazley@acadiau.ca::f298938e-9c64-4604-bc43-4b4315aacf53" providerId="AD" clId="Web-{5BC1CA16-A20A-4E88-BF84-0496CA922149}" dt="2020-04-07T16:58:19.725" v="198" actId="20577"/>
          <ac:spMkLst>
            <pc:docMk/>
            <pc:sldMk cId="3921678174" sldId="276"/>
            <ac:spMk id="3" creationId="{78E3CEE8-50A8-48C1-ACBB-5F008C7F8374}"/>
          </ac:spMkLst>
        </pc:spChg>
      </pc:sldChg>
      <pc:sldChg chg="modSp add">
        <pc:chgData name="Mike Beazley" userId="S::mike.beazley@acadiau.ca::f298938e-9c64-4604-bc43-4b4315aacf53" providerId="AD" clId="Web-{5BC1CA16-A20A-4E88-BF84-0496CA922149}" dt="2020-04-07T16:57:37.395" v="194" actId="20577"/>
        <pc:sldMkLst>
          <pc:docMk/>
          <pc:sldMk cId="127302118" sldId="277"/>
        </pc:sldMkLst>
        <pc:spChg chg="mod">
          <ac:chgData name="Mike Beazley" userId="S::mike.beazley@acadiau.ca::f298938e-9c64-4604-bc43-4b4315aacf53" providerId="AD" clId="Web-{5BC1CA16-A20A-4E88-BF84-0496CA922149}" dt="2020-04-07T16:57:37.395" v="194" actId="20577"/>
          <ac:spMkLst>
            <pc:docMk/>
            <pc:sldMk cId="127302118" sldId="277"/>
            <ac:spMk id="3" creationId="{78E3CEE8-50A8-48C1-ACBB-5F008C7F8374}"/>
          </ac:spMkLst>
        </pc:spChg>
      </pc:sldChg>
    </pc:docChg>
  </pc:docChgLst>
  <pc:docChgLst>
    <pc:chgData name="Mike Beazley" userId="S::mike.beazley@acadiau.ca::f298938e-9c64-4604-bc43-4b4315aacf53" providerId="AD" clId="Web-{17932B7F-F06E-4FFC-8053-C067E166DFDE}"/>
    <pc:docChg chg="delSld modSld">
      <pc:chgData name="Mike Beazley" userId="S::mike.beazley@acadiau.ca::f298938e-9c64-4604-bc43-4b4315aacf53" providerId="AD" clId="Web-{17932B7F-F06E-4FFC-8053-C067E166DFDE}" dt="2020-05-28T14:58:18.840" v="117" actId="20577"/>
      <pc:docMkLst>
        <pc:docMk/>
      </pc:docMkLst>
      <pc:sldChg chg="modSp">
        <pc:chgData name="Mike Beazley" userId="S::mike.beazley@acadiau.ca::f298938e-9c64-4604-bc43-4b4315aacf53" providerId="AD" clId="Web-{17932B7F-F06E-4FFC-8053-C067E166DFDE}" dt="2020-05-28T14:58:18.840" v="116" actId="20577"/>
        <pc:sldMkLst>
          <pc:docMk/>
          <pc:sldMk cId="1998681134" sldId="259"/>
        </pc:sldMkLst>
        <pc:spChg chg="mod">
          <ac:chgData name="Mike Beazley" userId="S::mike.beazley@acadiau.ca::f298938e-9c64-4604-bc43-4b4315aacf53" providerId="AD" clId="Web-{17932B7F-F06E-4FFC-8053-C067E166DFDE}" dt="2020-05-28T14:58:18.840" v="116" actId="20577"/>
          <ac:spMkLst>
            <pc:docMk/>
            <pc:sldMk cId="1998681134" sldId="259"/>
            <ac:spMk id="3" creationId="{F6AD2A9D-AD3B-4FBE-8D70-30B8D64B2772}"/>
          </ac:spMkLst>
        </pc:spChg>
      </pc:sldChg>
      <pc:sldChg chg="modSp">
        <pc:chgData name="Mike Beazley" userId="S::mike.beazley@acadiau.ca::f298938e-9c64-4604-bc43-4b4315aacf53" providerId="AD" clId="Web-{17932B7F-F06E-4FFC-8053-C067E166DFDE}" dt="2020-05-28T14:56:59.809" v="69" actId="20577"/>
        <pc:sldMkLst>
          <pc:docMk/>
          <pc:sldMk cId="1037977799" sldId="263"/>
        </pc:sldMkLst>
        <pc:spChg chg="mod">
          <ac:chgData name="Mike Beazley" userId="S::mike.beazley@acadiau.ca::f298938e-9c64-4604-bc43-4b4315aacf53" providerId="AD" clId="Web-{17932B7F-F06E-4FFC-8053-C067E166DFDE}" dt="2020-05-28T14:56:59.809" v="69" actId="20577"/>
          <ac:spMkLst>
            <pc:docMk/>
            <pc:sldMk cId="1037977799" sldId="263"/>
            <ac:spMk id="3" creationId="{F6AD2A9D-AD3B-4FBE-8D70-30B8D64B2772}"/>
          </ac:spMkLst>
        </pc:spChg>
      </pc:sldChg>
      <pc:sldChg chg="modSp">
        <pc:chgData name="Mike Beazley" userId="S::mike.beazley@acadiau.ca::f298938e-9c64-4604-bc43-4b4315aacf53" providerId="AD" clId="Web-{17932B7F-F06E-4FFC-8053-C067E166DFDE}" dt="2020-05-28T14:55:14.762" v="5" actId="20577"/>
        <pc:sldMkLst>
          <pc:docMk/>
          <pc:sldMk cId="3408969969" sldId="266"/>
        </pc:sldMkLst>
        <pc:spChg chg="mod">
          <ac:chgData name="Mike Beazley" userId="S::mike.beazley@acadiau.ca::f298938e-9c64-4604-bc43-4b4315aacf53" providerId="AD" clId="Web-{17932B7F-F06E-4FFC-8053-C067E166DFDE}" dt="2020-05-28T14:55:14.762" v="5" actId="20577"/>
          <ac:spMkLst>
            <pc:docMk/>
            <pc:sldMk cId="3408969969" sldId="266"/>
            <ac:spMk id="3" creationId="{F6AD2A9D-AD3B-4FBE-8D70-30B8D64B2772}"/>
          </ac:spMkLst>
        </pc:spChg>
      </pc:sldChg>
      <pc:sldChg chg="del">
        <pc:chgData name="Mike Beazley" userId="S::mike.beazley@acadiau.ca::f298938e-9c64-4604-bc43-4b4315aacf53" providerId="AD" clId="Web-{17932B7F-F06E-4FFC-8053-C067E166DFDE}" dt="2020-05-28T14:53:09.341" v="0"/>
        <pc:sldMkLst>
          <pc:docMk/>
          <pc:sldMk cId="127302118" sldId="277"/>
        </pc:sldMkLst>
      </pc:sldChg>
    </pc:docChg>
  </pc:docChgLst>
  <pc:docChgLst>
    <pc:chgData name="Mike Beazley" userId="S::mike.beazley@acadiau.ca::f298938e-9c64-4604-bc43-4b4315aacf53" providerId="AD" clId="Web-{BF034171-42E0-4FEF-BD47-DE5DE2E0ABDA}"/>
    <pc:docChg chg="modSld">
      <pc:chgData name="Mike Beazley" userId="S::mike.beazley@acadiau.ca::f298938e-9c64-4604-bc43-4b4315aacf53" providerId="AD" clId="Web-{BF034171-42E0-4FEF-BD47-DE5DE2E0ABDA}" dt="2020-05-28T18:21:57.708" v="3" actId="20577"/>
      <pc:docMkLst>
        <pc:docMk/>
      </pc:docMkLst>
      <pc:sldChg chg="modSp">
        <pc:chgData name="Mike Beazley" userId="S::mike.beazley@acadiau.ca::f298938e-9c64-4604-bc43-4b4315aacf53" providerId="AD" clId="Web-{BF034171-42E0-4FEF-BD47-DE5DE2E0ABDA}" dt="2020-05-28T18:21:57.708" v="2" actId="20577"/>
        <pc:sldMkLst>
          <pc:docMk/>
          <pc:sldMk cId="4231821348" sldId="274"/>
        </pc:sldMkLst>
        <pc:spChg chg="mod">
          <ac:chgData name="Mike Beazley" userId="S::mike.beazley@acadiau.ca::f298938e-9c64-4604-bc43-4b4315aacf53" providerId="AD" clId="Web-{BF034171-42E0-4FEF-BD47-DE5DE2E0ABDA}" dt="2020-05-28T18:21:57.708" v="2" actId="20577"/>
          <ac:spMkLst>
            <pc:docMk/>
            <pc:sldMk cId="4231821348" sldId="274"/>
            <ac:spMk id="3" creationId="{78E3CEE8-50A8-48C1-ACBB-5F008C7F8374}"/>
          </ac:spMkLst>
        </pc:spChg>
      </pc:sldChg>
    </pc:docChg>
  </pc:docChgLst>
  <pc:docChgLst>
    <pc:chgData name="Erin Patterson" userId="S::erin.patterson@acadiau.ca::afee8b22-fd43-4a4e-8d1b-2b5ba521aeb6" providerId="AD" clId="Web-{F11B8A25-C185-43FC-A2D0-41226F14ED9C}"/>
    <pc:docChg chg="modSld">
      <pc:chgData name="Erin Patterson" userId="S::erin.patterson@acadiau.ca::afee8b22-fd43-4a4e-8d1b-2b5ba521aeb6" providerId="AD" clId="Web-{F11B8A25-C185-43FC-A2D0-41226F14ED9C}" dt="2020-04-28T16:43:46.082" v="2" actId="20577"/>
      <pc:docMkLst>
        <pc:docMk/>
      </pc:docMkLst>
      <pc:sldChg chg="modSp">
        <pc:chgData name="Erin Patterson" userId="S::erin.patterson@acadiau.ca::afee8b22-fd43-4a4e-8d1b-2b5ba521aeb6" providerId="AD" clId="Web-{F11B8A25-C185-43FC-A2D0-41226F14ED9C}" dt="2020-04-28T16:43:43.911" v="0" actId="20577"/>
        <pc:sldMkLst>
          <pc:docMk/>
          <pc:sldMk cId="1322573205" sldId="256"/>
        </pc:sldMkLst>
        <pc:spChg chg="mod">
          <ac:chgData name="Erin Patterson" userId="S::erin.patterson@acadiau.ca::afee8b22-fd43-4a4e-8d1b-2b5ba521aeb6" providerId="AD" clId="Web-{F11B8A25-C185-43FC-A2D0-41226F14ED9C}" dt="2020-04-28T16:43:43.911" v="0" actId="20577"/>
          <ac:spMkLst>
            <pc:docMk/>
            <pc:sldMk cId="1322573205" sldId="256"/>
            <ac:spMk id="3" creationId="{48F2952C-8EC9-3A4C-94CC-6D54791428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259C-CA88-D849-9B46-A06107F2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151AB-91AA-104C-BE81-7D4E7040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D5F0-4E05-6944-ABE4-5076225E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8B0F-3382-994A-8B73-9C6C8685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A16F-2E59-B24D-A350-1BF17830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AC03-03CB-4A40-8A3B-D475CF5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433AF-3A43-FB40-8586-9030ECD6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94C9-7763-0F47-A311-5436252F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2F35-9A0D-7243-BEC0-EC4EF370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994C-C9FD-944E-8532-22CF4E8F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47C30-0E66-F344-96F3-1759CFE68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5DE85-98E3-AE42-9224-D4185F3B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A18D-4778-A04D-B3EC-61806E50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F54D-34A4-3441-8258-587B96F5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71B2-D69E-6842-93E7-29808C17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1984-2BFD-6840-B2E3-39E61E1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6C45-76D7-664A-A16A-80DC5BEF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345A-1E54-984F-9AAC-C17EC656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F395-9105-4A4E-B03F-C9E58AF6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3487-6C65-EB40-AAB4-D1BD414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6A83-3114-354F-B306-7ADCE3B0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6CBB9-391B-254A-952E-054E381F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439E-23E0-A742-A0A7-9399768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FCB0-2010-374B-B34D-A3AD9E78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5B1-814C-3747-8E0B-7A11875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8479-CDCF-D64F-97AE-2CCBBA1E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2C0A-32AB-9348-A870-66CDE50C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1B971-D307-FA49-9E0C-CC2594E0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1E47-AD5D-CC4F-BF72-C641531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952-9595-6D4F-81E8-B5ABA648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0CB66-B3CF-8E41-9D00-5C83A6E2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67DB-C34F-B840-8D75-854223CE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655C0-5E26-914F-8544-CA75AB8F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65BDC-AB0C-1F41-AB8B-B24CDD61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4846E-B894-F440-A114-8D31EEB53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89EBD-D5BE-0E46-B867-2DE449C0F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41BE6-7F38-2942-8F1D-3633ACB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5EF19-299A-D247-869A-63BF1E62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2CBD0-2581-0447-8A94-9005DA8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0E20-F910-F146-8EEB-A76BABFC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00014-1B97-284A-8818-CD35B77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D6A86-95F8-CC49-8072-0B363DC6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88156-5655-C046-A751-237879B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C63D9-3EF1-684C-936C-353E0FE1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45127-E06A-6F4E-8193-93900FAB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EEDC-612B-D94C-A11A-56D98BED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6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BE76-C179-FA4B-AE71-5F9DFF97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472E-DD41-9F49-97D3-C815F854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7D571-3F2C-D448-AA28-42CF099B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9A043-3A03-464D-A24D-A331423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669F-398A-E84B-A744-CCADEE54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CAD62-4CAB-4B47-B375-2B16D83D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4D89-46D9-104E-A5DB-667D1B8F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41BF-809B-924D-B378-367F9A8E1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74F94-16B7-924E-BBF8-2E1A75DA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1B984-D357-C740-B8AD-7FE3793D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41C2-E700-A442-95F4-10DD173B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A9AF-5336-6E43-879F-CA50B944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89E07-F98A-D94B-8FF9-DC7A65A6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A8B9-7F79-3C48-A1BC-44C2E9EC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E4BD-B497-504E-A386-38E7CC8C2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8170-45BC-7B46-98E2-D6E89C54A0F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A4EC-12A0-9949-AD3E-9647AEB3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8EF-5D91-6F4D-859A-BA8E3749D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31C6-DCC8-8A4A-A061-104B0499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7DB2-8912-6B47-9C4F-31C30E6ED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YQIYNI MLA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2952C-8EC9-3A4C-94CC-6D5479142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57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Arts_common_knowledge_or_not_tolkien</a:t>
            </a:r>
            <a:r>
              <a:rPr lang="en-US">
                <a:ea typeface="+mn-lt"/>
                <a:cs typeface="+mn-lt"/>
              </a:rPr>
              <a:t> [page]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Common knowledge or not?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One sentence is common knowledge and the other is not. Pick the one that needs to be cited.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 "Tolkien’s //The Hobbit//, published in 1937, was originally written for Tolkien’s own children."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"J.R.R. Tolkien is the author of //The Lord Of The Rings//."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04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Arts_common_knowledge_or_not_tolkien_answer_hobbit_for_children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needs to be cited. It’s from this website: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Wood, Ralph C. "Biography of J.R.R. Tolkien." </a:t>
            </a:r>
            <a:r>
              <a:rPr lang="en-US" i="1" err="1">
                <a:ea typeface="+mn-lt"/>
                <a:cs typeface="+mn-lt"/>
              </a:rPr>
              <a:t>LeadershipU</a:t>
            </a:r>
            <a:r>
              <a:rPr lang="en-US">
                <a:ea typeface="+mn-lt"/>
                <a:cs typeface="+mn-lt"/>
              </a:rPr>
              <a:t>, www.leaderu.com/humanities/wood-biography.html.</a:t>
            </a:r>
            <a:endParaRPr lang="en-US"/>
          </a:p>
          <a:p>
            <a:pPr>
              <a:buNone/>
            </a:pPr>
            <a:endParaRPr lang="en-US">
              <a:cs typeface="Calibri" panose="020F0502020204030204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Arts_common_knowledge_or_not_tolkien_answer_lotr_author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12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Arts_citation_styles_quote_paraphrase_difference</a:t>
            </a:r>
            <a:r>
              <a:rPr lang="en-US" dirty="0">
                <a:ea typeface="+mn-lt"/>
                <a:cs typeface="+mn-lt"/>
              </a:rPr>
              <a:t> [page]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 and Paraphrasing: Differences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Maybe it would help to show the difference between quoting and paraphrasing, and how to do each correctly using MLA style.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In //The Pastures of Heaven//, readers first see the natural and poetic use of language familiar in Steinbeck’s greatest works.</a:t>
            </a:r>
          </a:p>
          <a:p>
            <a:pP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896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! Quoting</a:t>
            </a:r>
            <a:endParaRPr lang="en-US">
              <a:cs typeface="Calibri" panose="020F0502020204030204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 quotation uses exactly the same words as those found in the source material and puts them in quotation marks. Here’s what a quotation looks like with a proper in-text reference in MLA style: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"In //The Pastures of Heaven//, readers first see the natural and poetic use of language familiar in Steinbeck’s greatest works" (Burkhead 17).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Works Cited: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Burkhead, Cynthia. //Student Companion to John Steinbeck.// Greenwood, 2002.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91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Arts_citation_styles_paraphrase_difference</a:t>
            </a:r>
            <a:r>
              <a:rPr lang="en-US">
                <a:ea typeface="+mn-lt"/>
                <a:cs typeface="+mn-lt"/>
              </a:rPr>
              <a:t> [page]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Paraphrasing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 paraphrase uses an author’s idea, but expresses it &lt;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&gt;in your own words&lt;/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&gt;&amp;</a:t>
            </a:r>
            <a:r>
              <a:rPr lang="en-US" err="1">
                <a:ea typeface="+mn-lt"/>
                <a:cs typeface="+mn-lt"/>
              </a:rPr>
              <a:t>mdash;without</a:t>
            </a:r>
            <a:r>
              <a:rPr lang="en-US">
                <a:ea typeface="+mn-lt"/>
                <a:cs typeface="+mn-lt"/>
              </a:rPr>
              <a:t> quotation marks, since it’s no longer a word-for-word quotation. And just changing a few words from the original doesn’t count!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The first use of Steinbeck's works to use language in the poetic way for which he became famous is //The Pastures of Heaven// (Burkhead 17).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Works Cited: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Burkhead, Cynthia. //Student Companion to John Steinbeck.// Greenwood, 2002.</a:t>
            </a:r>
          </a:p>
        </p:txBody>
      </p:sp>
    </p:spTree>
    <p:extLst>
      <p:ext uri="{BB962C8B-B14F-4D97-AF65-F5344CB8AC3E}">
        <p14:creationId xmlns:p14="http://schemas.microsoft.com/office/powerpoint/2010/main" val="266272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Arts_citation_styles_quote</a:t>
            </a:r>
            <a:r>
              <a:rPr lang="en-US" dirty="0">
                <a:ea typeface="+mn-lt"/>
                <a:cs typeface="+mn-lt"/>
              </a:rPr>
              <a:t> [page]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Let's look at an example in context: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Steinbeck’s early works betray an undeveloped style. &lt;strong&gt;In //The Pastures of Heaven//, readers first see the natural and poetic use of </a:t>
            </a:r>
            <a:r>
              <a:rPr lang="en-US" dirty="0" err="1">
                <a:ea typeface="+mn-lt"/>
                <a:cs typeface="+mn-lt"/>
              </a:rPr>
              <a:t>languge</a:t>
            </a:r>
            <a:r>
              <a:rPr lang="en-US" dirty="0">
                <a:ea typeface="+mn-lt"/>
                <a:cs typeface="+mn-lt"/>
              </a:rPr>
              <a:t> familiar in Steinbeck’s greatest works.&lt;/strong&gt;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Is this plagiarism?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&lt;&lt;</a:t>
            </a:r>
            <a:r>
              <a:rPr lang="en-US" dirty="0" err="1">
                <a:ea typeface="+mn-lt"/>
                <a:cs typeface="+mn-lt"/>
              </a:rPr>
              <a:t>AnswerChoices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"</a:t>
            </a:r>
            <a:r>
              <a:rPr lang="en-US" dirty="0" err="1">
                <a:ea typeface="+mn-lt"/>
                <a:cs typeface="+mn-lt"/>
              </a:rPr>
              <a:t>Arts_citation_styles_quote_answer_yes</a:t>
            </a:r>
            <a:r>
              <a:rPr lang="en-US" dirty="0">
                <a:ea typeface="+mn-lt"/>
                <a:cs typeface="+mn-lt"/>
              </a:rPr>
              <a:t>" "Yes, this is plagiarism"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"</a:t>
            </a:r>
            <a:r>
              <a:rPr lang="en-US" dirty="0" err="1">
                <a:ea typeface="+mn-lt"/>
                <a:cs typeface="+mn-lt"/>
              </a:rPr>
              <a:t>Arts_citation_styles_quote_answer_no</a:t>
            </a:r>
            <a:r>
              <a:rPr lang="en-US" dirty="0">
                <a:ea typeface="+mn-lt"/>
                <a:cs typeface="+mn-lt"/>
              </a:rPr>
              <a:t>" "No, this is not plagiarism"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&gt;&gt;</a:t>
            </a:r>
          </a:p>
        </p:txBody>
      </p:sp>
    </p:spTree>
    <p:extLst>
      <p:ext uri="{BB962C8B-B14F-4D97-AF65-F5344CB8AC3E}">
        <p14:creationId xmlns:p14="http://schemas.microsoft.com/office/powerpoint/2010/main" val="103797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Arts_citation_styles_quote_answer_yes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Good catch! This is plagiarism because the quotation is not in quotation marks and the source is not cited!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Arts_citation_styles_quote_answer_no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Oh yes it is! This is plagiarism because the quotation is not in quotation marks and the source is not cited.</a:t>
            </a: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36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Arts_citation_styles_quote_revisions</a:t>
            </a:r>
            <a:r>
              <a:rPr lang="en-US">
                <a:ea typeface="+mn-lt"/>
                <a:cs typeface="+mn-lt"/>
              </a:rPr>
              <a:t> [page]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Quoting Revisions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Click "Fix It" to see how to quote without </a:t>
            </a:r>
            <a:r>
              <a:rPr lang="en-US" err="1">
                <a:ea typeface="+mn-lt"/>
                <a:cs typeface="+mn-lt"/>
              </a:rPr>
              <a:t>plagiarising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Steinbeck’s early works betray an undeveloped style. &lt;strong&gt;In //The Pastures of Heaven//, readers first see the natural and poetic use of </a:t>
            </a:r>
            <a:r>
              <a:rPr lang="en-US" err="1">
                <a:ea typeface="+mn-lt"/>
                <a:cs typeface="+mn-lt"/>
              </a:rPr>
              <a:t>languge</a:t>
            </a:r>
            <a:r>
              <a:rPr lang="en-US">
                <a:ea typeface="+mn-lt"/>
                <a:cs typeface="+mn-lt"/>
              </a:rPr>
              <a:t> familiar in Steinbeck’s greatest works.&lt;/strong&gt;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Arts_citation_styles_quote_revisions_answer_fixed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Fixed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Steinbeck’s early works betray an undeveloped style. &lt;strong&gt;"In //The Pastures of Heaven//, readers first see the natural and poetic use of </a:t>
            </a:r>
            <a:r>
              <a:rPr lang="en-US" err="1">
                <a:ea typeface="+mn-lt"/>
                <a:cs typeface="+mn-lt"/>
              </a:rPr>
              <a:t>languge</a:t>
            </a:r>
            <a:r>
              <a:rPr lang="en-US">
                <a:ea typeface="+mn-lt"/>
                <a:cs typeface="+mn-lt"/>
              </a:rPr>
              <a:t> familiar in Steinbeck’s greatest works."&lt;/strong&gt; (Burkhead 17).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Works Cited: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Burkhead, Cynthia. //Student Companion to John Steinbeck.// Greenwood, 2002.</a:t>
            </a:r>
          </a:p>
        </p:txBody>
      </p:sp>
    </p:spTree>
    <p:extLst>
      <p:ext uri="{BB962C8B-B14F-4D97-AF65-F5344CB8AC3E}">
        <p14:creationId xmlns:p14="http://schemas.microsoft.com/office/powerpoint/2010/main" val="359217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Arts_citation_styles_paraphrase</a:t>
            </a:r>
            <a:r>
              <a:rPr lang="en-US">
                <a:ea typeface="+mn-lt"/>
                <a:cs typeface="+mn-lt"/>
              </a:rPr>
              <a:t> [page]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Paraphrasing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Steinbeck’s early works betray an undeveloped style. &lt;strong&gt;The first of Steinbeck’s works to use language in the poetic way for which he became famous is //The Pastures of Heaven//.&lt;/strong&gt;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Is this plagiarism?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AnswerChoices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"</a:t>
            </a:r>
            <a:r>
              <a:rPr lang="en-US" err="1">
                <a:ea typeface="+mn-lt"/>
                <a:cs typeface="+mn-lt"/>
              </a:rPr>
              <a:t>Arts_citation_styles_paraphrase_answer_yes</a:t>
            </a:r>
            <a:r>
              <a:rPr lang="en-US">
                <a:ea typeface="+mn-lt"/>
                <a:cs typeface="+mn-lt"/>
              </a:rPr>
              <a:t>" "Yes, this is plagiarism"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"</a:t>
            </a:r>
            <a:r>
              <a:rPr lang="en-US" err="1">
                <a:ea typeface="+mn-lt"/>
                <a:cs typeface="+mn-lt"/>
              </a:rPr>
              <a:t>Arts_citation_styles_paraphrase_answer_no</a:t>
            </a:r>
            <a:r>
              <a:rPr lang="en-US">
                <a:ea typeface="+mn-lt"/>
                <a:cs typeface="+mn-lt"/>
              </a:rPr>
              <a:t>" "No, this is not plagiarism"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&gt;&gt;</a:t>
            </a: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7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Arts_citation_styles_paraphrase_answer_yes</a:t>
            </a:r>
            <a:r>
              <a:rPr lang="en-US" dirty="0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Definitely. The author has used their own words and sentence structure but forgotten to cite the source!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Arts_citation_styles_paraphrase_answer_no</a:t>
            </a:r>
            <a:r>
              <a:rPr lang="en-US" dirty="0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it IS plagiarism. Although they used their own words and sentence structure, they have forgotten to cite the source!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6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Copying a direct quotation into your paper, placing quotation marks around it, and crediting the source.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"At the end of the Middle Ages, leprosy disappeared from the Western world" (Foucault 3).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Works Cited: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Foucault, Michel. //Madness and Civilization.// Random House, 1965.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167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Arts_citation_styles_paraphrase_revisions</a:t>
            </a:r>
            <a:r>
              <a:rPr lang="en-US">
                <a:ea typeface="+mn-lt"/>
                <a:cs typeface="+mn-lt"/>
              </a:rPr>
              <a:t> [page]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Paraphrasing Revisions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Click "Fix It" to see how to paraphrase without </a:t>
            </a:r>
            <a:r>
              <a:rPr lang="en-US" err="1">
                <a:ea typeface="+mn-lt"/>
                <a:cs typeface="+mn-lt"/>
              </a:rPr>
              <a:t>plagiarising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Steinbeck’s early works betray an undeveloped style. &lt;strong&gt;The first of Steinbeck’s works to use language in the poetic way for which he became famous is //The Pastures of Heaven//.&lt;/strong&gt;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Arts_citation_styles_paraphrase_revisions_answer_fixed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Fixed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Steinbeck’s early works betray an undeveloped style. &lt;strong&gt;The first of Steinbeck’s works to use language in the poetic way for which he became famous is //The Pastures of Heaven//.&lt;/strong&gt; (Burkhead 17).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Works Cited: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Burkhead, Cynthia. //Student Companion to John Steinbeck.// Greenwood, 2002.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Arts_citation_styles_paraphrase_revisions</a:t>
            </a:r>
            <a:r>
              <a:rPr lang="en-US">
                <a:ea typeface="+mn-lt"/>
                <a:cs typeface="+mn-lt"/>
              </a:rPr>
              <a:t>" "neutral"&gt;&gt;</a:t>
            </a:r>
            <a:endParaRPr lang="en-US"/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47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Arts_copy_quote_answer_yes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This is not plagiarism.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Copying information word-for-word from a source is okay as long as you put quotation marks around the copied information and give credit to the source.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Arts_copy_quote</a:t>
            </a:r>
            <a:r>
              <a:rPr lang="en-US">
                <a:ea typeface="+mn-lt"/>
                <a:cs typeface="+mn-lt"/>
              </a:rPr>
              <a:t>" "incorrect"&gt;&gt;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Arts_copy_quote_answer_no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is not plagiarism because there are quotation marks around the copied information and the source is credited.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Arts_copy_quote</a:t>
            </a:r>
            <a:r>
              <a:rPr lang="en-US">
                <a:ea typeface="+mn-lt"/>
                <a:cs typeface="+mn-lt"/>
              </a:rPr>
              <a:t>" "correct"&gt;&gt;</a:t>
            </a:r>
          </a:p>
          <a:p>
            <a:pP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404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Arts_reword_quote</a:t>
            </a:r>
            <a:r>
              <a:rPr lang="en-US" dirty="0">
                <a:ea typeface="+mn-lt"/>
                <a:cs typeface="+mn-lt"/>
              </a:rPr>
              <a:t> [page]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How about this?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Taking someone’s ideas or words, putting them into your own words, and crediting the source.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Leprosy was eradicated in the west by the end of medieval times (Foucault 3).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Works Cited: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Foucault, Michel. //Madness and Civilization.// Random House, 1965.</a:t>
            </a:r>
          </a:p>
          <a:p>
            <a:pPr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182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Arts_reword_quote_answer_yes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Actually, this is not </a:t>
            </a:r>
            <a:r>
              <a:rPr lang="en-US" err="1">
                <a:ea typeface="+mn-lt"/>
                <a:cs typeface="+mn-lt"/>
              </a:rPr>
              <a:t>plagiarim</a:t>
            </a:r>
            <a:r>
              <a:rPr lang="en-US">
                <a:ea typeface="+mn-lt"/>
                <a:cs typeface="+mn-lt"/>
              </a:rPr>
              <a:t>: it’s paraphrasing.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Paraphrasing is fine as long as you credit the source and the paraphrase is entirely in your </a:t>
            </a:r>
            <a:r>
              <a:rPr lang="en-US" err="1">
                <a:ea typeface="+mn-lt"/>
                <a:cs typeface="+mn-lt"/>
              </a:rPr>
              <a:t>words&amp;mdash;just</a:t>
            </a:r>
            <a:r>
              <a:rPr lang="en-US">
                <a:ea typeface="+mn-lt"/>
                <a:cs typeface="+mn-lt"/>
              </a:rPr>
              <a:t> changing a couple words here and there doesn’t cut it.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Arts_reword_quote</a:t>
            </a:r>
            <a:r>
              <a:rPr lang="en-US">
                <a:ea typeface="+mn-lt"/>
                <a:cs typeface="+mn-lt"/>
              </a:rPr>
              <a:t>" "incorrect"&gt;&gt;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Arts_reword_quote_answer_no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is not plagiarism. It’s paraphrasing.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Paraphrasing is fine as long as you credit the source and the paraphrase is entirely in your </a:t>
            </a:r>
            <a:r>
              <a:rPr lang="en-US" err="1">
                <a:ea typeface="+mn-lt"/>
                <a:cs typeface="+mn-lt"/>
              </a:rPr>
              <a:t>words&amp;mdash;just</a:t>
            </a:r>
            <a:r>
              <a:rPr lang="en-US">
                <a:ea typeface="+mn-lt"/>
                <a:cs typeface="+mn-lt"/>
              </a:rPr>
              <a:t> changing a couple words here and there doesn’t cut it.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Arts_reword_quote</a:t>
            </a:r>
            <a:r>
              <a:rPr lang="en-US">
                <a:ea typeface="+mn-lt"/>
                <a:cs typeface="+mn-lt"/>
              </a:rPr>
              <a:t>" "correct"&gt;&gt;</a:t>
            </a:r>
          </a:p>
          <a:p>
            <a:pP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821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Arts_common_knowledge_or_not_bramstoker</a:t>
            </a:r>
            <a:r>
              <a:rPr lang="en-US">
                <a:ea typeface="+mn-lt"/>
                <a:cs typeface="+mn-lt"/>
              </a:rPr>
              <a:t> [page]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Common knowledge or not?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One sentence is common knowledge and the other is not. Pick the one that needs to be cited.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"Bram Stoker is the author of //Dracula//."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"Bram Stoker’s death certificate suggests that he died of tertiary syphilis."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53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Arts_common_knowledge_or_not_bramstoker_dracula_author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Arts_common_knowledge_or_not_bramstoker_syphilis_death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needs to be cited. It’s from this journal article: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Fry, Carrol L., and John Robert Craig. "'Unfit for Earth, Undoomed for Heaven': The Genesis of Coppola’s Byronic Dracula." //Literature and Film Quarterly//, vol. 30, no. 4, 1994, pp. 271-78.</a:t>
            </a:r>
            <a:endParaRPr lang="en-US"/>
          </a:p>
          <a:p>
            <a:pP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150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Arts_common_knowledge_or_not_shakespeare</a:t>
            </a:r>
            <a:r>
              <a:rPr lang="en-US">
                <a:ea typeface="+mn-lt"/>
                <a:cs typeface="+mn-lt"/>
              </a:rPr>
              <a:t> [page]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Common knowledge or not?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One sentence is common knowledge and the other is not. Pick the one that needs to be cited.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"Shakespeare probably earned about 200 pounds a year from his work in the theatre."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"William Shakespeare was born in England in the 16th century."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</a:t>
            </a:r>
            <a:endParaRPr lang="en-US"/>
          </a:p>
          <a:p>
            <a:pP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639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Arts_common_knowledge_or_not_shakespeare_answer_earned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needs to be cited. It’s from this book: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&gt; Hyland, Peter. //An Introduction to Shakespeare: The Dramatist in His Context//. St. Martin’s Press, 1996.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Arts_common_knowledge_or_not_shakespeare_answer_birth</a:t>
            </a:r>
            <a:r>
              <a:rPr lang="en-US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</a:p>
          <a:p>
            <a:pP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147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DD399A8EB07844AE6F223EA718829A" ma:contentTypeVersion="2" ma:contentTypeDescription="Create a new document." ma:contentTypeScope="" ma:versionID="0c313ae47013911df3463bea7455510d">
  <xsd:schema xmlns:xsd="http://www.w3.org/2001/XMLSchema" xmlns:xs="http://www.w3.org/2001/XMLSchema" xmlns:p="http://schemas.microsoft.com/office/2006/metadata/properties" xmlns:ns2="bdb690c4-7b82-4853-9bb9-7e96a6bb3bf5" targetNamespace="http://schemas.microsoft.com/office/2006/metadata/properties" ma:root="true" ma:fieldsID="4a6ba52222c3ebedf57bb3446fde6589" ns2:_="">
    <xsd:import namespace="bdb690c4-7b82-4853-9bb9-7e96a6bb3b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90c4-7b82-4853-9bb9-7e96a6bb3b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75468-C3D9-4D59-A28D-89719A92EF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6D8728-C2F4-412A-BC90-4C424CCBF3D9}">
  <ds:schemaRefs>
    <ds:schemaRef ds:uri="bdb690c4-7b82-4853-9bb9-7e96a6bb3b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DB1A33-57ED-4A53-A40B-0F5B32AEE3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YQIYNI MLA</vt:lpstr>
      <vt:lpstr>Is this plagiarism?</vt:lpstr>
      <vt:lpstr>Is this plagiarism?</vt:lpstr>
      <vt:lpstr>Is this plagiarism?</vt:lpstr>
      <vt:lpstr>Is this plagiarism?</vt:lpstr>
      <vt:lpstr>Common Knowledge</vt:lpstr>
      <vt:lpstr>Common Knowledge</vt:lpstr>
      <vt:lpstr>Common Knowledge</vt:lpstr>
      <vt:lpstr>Common Knowledge</vt:lpstr>
      <vt:lpstr>Common Knowledge</vt:lpstr>
      <vt:lpstr>Common Knowledge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YQIYNI MLA</dc:title>
  <dc:creator>Mike Beazley</dc:creator>
  <cp:revision>20</cp:revision>
  <dcterms:created xsi:type="dcterms:W3CDTF">2020-01-21T17:48:33Z</dcterms:created>
  <dcterms:modified xsi:type="dcterms:W3CDTF">2020-05-28T18:21:58Z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0x01010005DD399A8EB07844AE6F223EA718829A</vt:lpwstr>
  </property>
</Properties>
</file>