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301" r:id="rId6"/>
    <p:sldId id="278" r:id="rId7"/>
    <p:sldId id="308" r:id="rId8"/>
    <p:sldId id="309" r:id="rId9"/>
    <p:sldId id="310" r:id="rId10"/>
    <p:sldId id="312" r:id="rId11"/>
    <p:sldId id="257" r:id="rId12"/>
    <p:sldId id="258" r:id="rId13"/>
    <p:sldId id="259" r:id="rId14"/>
    <p:sldId id="261" r:id="rId15"/>
    <p:sldId id="262" r:id="rId16"/>
    <p:sldId id="260" r:id="rId17"/>
    <p:sldId id="264" r:id="rId18"/>
    <p:sldId id="265" r:id="rId19"/>
    <p:sldId id="266" r:id="rId20"/>
    <p:sldId id="284" r:id="rId21"/>
    <p:sldId id="299" r:id="rId22"/>
    <p:sldId id="267" r:id="rId23"/>
    <p:sldId id="268" r:id="rId24"/>
    <p:sldId id="311" r:id="rId25"/>
    <p:sldId id="298" r:id="rId26"/>
    <p:sldId id="279" r:id="rId27"/>
    <p:sldId id="281" r:id="rId28"/>
    <p:sldId id="273" r:id="rId29"/>
    <p:sldId id="287" r:id="rId30"/>
    <p:sldId id="302" r:id="rId31"/>
    <p:sldId id="303" r:id="rId32"/>
    <p:sldId id="304" r:id="rId33"/>
    <p:sldId id="291" r:id="rId34"/>
    <p:sldId id="282" r:id="rId35"/>
    <p:sldId id="286" r:id="rId36"/>
    <p:sldId id="289" r:id="rId37"/>
    <p:sldId id="305" r:id="rId38"/>
    <p:sldId id="306" r:id="rId39"/>
    <p:sldId id="292" r:id="rId40"/>
    <p:sldId id="283" r:id="rId41"/>
    <p:sldId id="307" r:id="rId42"/>
    <p:sldId id="274" r:id="rId43"/>
    <p:sldId id="269" r:id="rId44"/>
    <p:sldId id="272" r:id="rId45"/>
    <p:sldId id="271" r:id="rId46"/>
    <p:sldId id="293" r:id="rId47"/>
    <p:sldId id="30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0A4B5-DC9C-DD49-98E9-E7A81FE7BBE0}" v="207" dt="2020-05-28T14:46:10.907"/>
    <p1510:client id="{58AA454A-5B1D-473A-A783-3A10D73041D8}" v="7" dt="2020-05-28T18:14:36.605"/>
    <p1510:client id="{D72957EA-A3B2-467A-B125-03DE35C019DE}" v="196" dt="2020-06-09T15:57:38.920"/>
    <p1510:client id="{E869005C-6DB9-41B8-896A-C6CD99EDEB64}" v="16" dt="2020-06-03T13:33:16.206"/>
    <p1510:client id="{F51E9A95-AE91-482F-9011-A9B1636FF609}" v="15" dt="2020-06-28T19:55:52.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n Patterson" userId="S::erin.patterson@acadiau.ca::afee8b22-fd43-4a4e-8d1b-2b5ba521aeb6" providerId="AD" clId="Web-{FF3D9C7A-628A-4769-909A-620CDB23D710}"/>
    <pc:docChg chg="modSld">
      <pc:chgData name="Erin Patterson" userId="S::erin.patterson@acadiau.ca::afee8b22-fd43-4a4e-8d1b-2b5ba521aeb6" providerId="AD" clId="Web-{FF3D9C7A-628A-4769-909A-620CDB23D710}" dt="2020-02-25T18:10:59.109" v="775" actId="20577"/>
      <pc:docMkLst>
        <pc:docMk/>
      </pc:docMkLst>
      <pc:sldChg chg="modSp">
        <pc:chgData name="Erin Patterson" userId="S::erin.patterson@acadiau.ca::afee8b22-fd43-4a4e-8d1b-2b5ba521aeb6" providerId="AD" clId="Web-{FF3D9C7A-628A-4769-909A-620CDB23D710}" dt="2020-02-25T18:00:41.832" v="559" actId="20577"/>
        <pc:sldMkLst>
          <pc:docMk/>
          <pc:sldMk cId="416817393" sldId="284"/>
        </pc:sldMkLst>
        <pc:spChg chg="mod">
          <ac:chgData name="Erin Patterson" userId="S::erin.patterson@acadiau.ca::afee8b22-fd43-4a4e-8d1b-2b5ba521aeb6" providerId="AD" clId="Web-{FF3D9C7A-628A-4769-909A-620CDB23D710}" dt="2020-02-25T18:00:41.832" v="559" actId="20577"/>
          <ac:spMkLst>
            <pc:docMk/>
            <pc:sldMk cId="416817393" sldId="284"/>
            <ac:spMk id="2" creationId="{6FCD53D6-D48B-0F49-A260-E1B0DD0B72FF}"/>
          </ac:spMkLst>
        </pc:spChg>
      </pc:sldChg>
      <pc:sldChg chg="modSp">
        <pc:chgData name="Erin Patterson" userId="S::erin.patterson@acadiau.ca::afee8b22-fd43-4a4e-8d1b-2b5ba521aeb6" providerId="AD" clId="Web-{FF3D9C7A-628A-4769-909A-620CDB23D710}" dt="2020-02-25T18:10:59.109" v="774" actId="20577"/>
        <pc:sldMkLst>
          <pc:docMk/>
          <pc:sldMk cId="3486319860" sldId="289"/>
        </pc:sldMkLst>
        <pc:spChg chg="mod">
          <ac:chgData name="Erin Patterson" userId="S::erin.patterson@acadiau.ca::afee8b22-fd43-4a4e-8d1b-2b5ba521aeb6" providerId="AD" clId="Web-{FF3D9C7A-628A-4769-909A-620CDB23D710}" dt="2020-02-25T18:10:59.109" v="774" actId="20577"/>
          <ac:spMkLst>
            <pc:docMk/>
            <pc:sldMk cId="3486319860" sldId="289"/>
            <ac:spMk id="6" creationId="{91FD5433-0F05-464B-AAB0-850367431E28}"/>
          </ac:spMkLst>
        </pc:spChg>
      </pc:sldChg>
      <pc:sldChg chg="modSp">
        <pc:chgData name="Erin Patterson" userId="S::erin.patterson@acadiau.ca::afee8b22-fd43-4a4e-8d1b-2b5ba521aeb6" providerId="AD" clId="Web-{FF3D9C7A-628A-4769-909A-620CDB23D710}" dt="2020-02-25T18:04:49.999" v="765" actId="20577"/>
        <pc:sldMkLst>
          <pc:docMk/>
          <pc:sldMk cId="2954064622" sldId="299"/>
        </pc:sldMkLst>
        <pc:spChg chg="mod">
          <ac:chgData name="Erin Patterson" userId="S::erin.patterson@acadiau.ca::afee8b22-fd43-4a4e-8d1b-2b5ba521aeb6" providerId="AD" clId="Web-{FF3D9C7A-628A-4769-909A-620CDB23D710}" dt="2020-02-25T18:04:49.999" v="765" actId="20577"/>
          <ac:spMkLst>
            <pc:docMk/>
            <pc:sldMk cId="2954064622" sldId="299"/>
            <ac:spMk id="2" creationId="{6FCD53D6-D48B-0F49-A260-E1B0DD0B72FF}"/>
          </ac:spMkLst>
        </pc:spChg>
      </pc:sldChg>
    </pc:docChg>
  </pc:docChgLst>
  <pc:docChgLst>
    <pc:chgData name="Erin Patterson" userId="S::erin.patterson@acadiau.ca::afee8b22-fd43-4a4e-8d1b-2b5ba521aeb6" providerId="AD" clId="Web-{E869005C-6DB9-41B8-896A-C6CD99EDEB64}"/>
    <pc:docChg chg="delSld modSld">
      <pc:chgData name="Erin Patterson" userId="S::erin.patterson@acadiau.ca::afee8b22-fd43-4a4e-8d1b-2b5ba521aeb6" providerId="AD" clId="Web-{E869005C-6DB9-41B8-896A-C6CD99EDEB64}" dt="2020-06-03T13:33:13.972" v="13" actId="20577"/>
      <pc:docMkLst>
        <pc:docMk/>
      </pc:docMkLst>
      <pc:sldChg chg="modSp">
        <pc:chgData name="Erin Patterson" userId="S::erin.patterson@acadiau.ca::afee8b22-fd43-4a4e-8d1b-2b5ba521aeb6" providerId="AD" clId="Web-{E869005C-6DB9-41B8-896A-C6CD99EDEB64}" dt="2020-06-03T13:33:12.878" v="11" actId="20577"/>
        <pc:sldMkLst>
          <pc:docMk/>
          <pc:sldMk cId="3172382444" sldId="274"/>
        </pc:sldMkLst>
        <pc:spChg chg="mod">
          <ac:chgData name="Erin Patterson" userId="S::erin.patterson@acadiau.ca::afee8b22-fd43-4a4e-8d1b-2b5ba521aeb6" providerId="AD" clId="Web-{E869005C-6DB9-41B8-896A-C6CD99EDEB64}" dt="2020-06-03T13:33:12.878" v="11" actId="20577"/>
          <ac:spMkLst>
            <pc:docMk/>
            <pc:sldMk cId="3172382444" sldId="274"/>
            <ac:spMk id="3" creationId="{073AEF30-BDB9-448E-BFDC-701F2177CA97}"/>
          </ac:spMkLst>
        </pc:spChg>
      </pc:sldChg>
      <pc:sldChg chg="del">
        <pc:chgData name="Erin Patterson" userId="S::erin.patterson@acadiau.ca::afee8b22-fd43-4a4e-8d1b-2b5ba521aeb6" providerId="AD" clId="Web-{E869005C-6DB9-41B8-896A-C6CD99EDEB64}" dt="2020-06-03T13:31:27.097" v="3"/>
        <pc:sldMkLst>
          <pc:docMk/>
          <pc:sldMk cId="940867277" sldId="297"/>
        </pc:sldMkLst>
      </pc:sldChg>
      <pc:sldChg chg="modSp">
        <pc:chgData name="Erin Patterson" userId="S::erin.patterson@acadiau.ca::afee8b22-fd43-4a4e-8d1b-2b5ba521aeb6" providerId="AD" clId="Web-{E869005C-6DB9-41B8-896A-C6CD99EDEB64}" dt="2020-06-03T13:31:24.175" v="0" actId="20577"/>
        <pc:sldMkLst>
          <pc:docMk/>
          <pc:sldMk cId="138669816" sldId="312"/>
        </pc:sldMkLst>
        <pc:spChg chg="mod">
          <ac:chgData name="Erin Patterson" userId="S::erin.patterson@acadiau.ca::afee8b22-fd43-4a4e-8d1b-2b5ba521aeb6" providerId="AD" clId="Web-{E869005C-6DB9-41B8-896A-C6CD99EDEB64}" dt="2020-06-03T13:31:24.175" v="0" actId="20577"/>
          <ac:spMkLst>
            <pc:docMk/>
            <pc:sldMk cId="138669816" sldId="312"/>
            <ac:spMk id="3" creationId="{2D5305F6-57CF-434D-9101-55F06D8235D9}"/>
          </ac:spMkLst>
        </pc:spChg>
      </pc:sldChg>
    </pc:docChg>
  </pc:docChgLst>
  <pc:docChgLst>
    <pc:chgData name="Britanie Wentzell" userId="27c80a24-0a38-4534-9fcc-71efe2b9cb90" providerId="ADAL" clId="{704F258D-30C6-4F73-BC72-82EF523A9080}"/>
    <pc:docChg chg="undo custSel mod addSld modSld sldOrd">
      <pc:chgData name="Britanie Wentzell" userId="27c80a24-0a38-4534-9fcc-71efe2b9cb90" providerId="ADAL" clId="{704F258D-30C6-4F73-BC72-82EF523A9080}" dt="2020-01-15T15:07:13.159" v="1388" actId="20577"/>
      <pc:docMkLst>
        <pc:docMk/>
      </pc:docMkLst>
      <pc:sldChg chg="addSp delSp modSp add">
        <pc:chgData name="Britanie Wentzell" userId="27c80a24-0a38-4534-9fcc-71efe2b9cb90" providerId="ADAL" clId="{704F258D-30C6-4F73-BC72-82EF523A9080}" dt="2020-01-15T15:04:52.555" v="1329" actId="20577"/>
        <pc:sldMkLst>
          <pc:docMk/>
          <pc:sldMk cId="2876763780" sldId="269"/>
        </pc:sldMkLst>
        <pc:spChg chg="add del mod">
          <ac:chgData name="Britanie Wentzell" userId="27c80a24-0a38-4534-9fcc-71efe2b9cb90" providerId="ADAL" clId="{704F258D-30C6-4F73-BC72-82EF523A9080}" dt="2020-01-10T14:44:52.808" v="18"/>
          <ac:spMkLst>
            <pc:docMk/>
            <pc:sldMk cId="2876763780" sldId="269"/>
            <ac:spMk id="2" creationId="{2EA3E0FD-32B4-47CB-9558-C38092A99FFF}"/>
          </ac:spMkLst>
        </pc:spChg>
        <pc:spChg chg="add del mod">
          <ac:chgData name="Britanie Wentzell" userId="27c80a24-0a38-4534-9fcc-71efe2b9cb90" providerId="ADAL" clId="{704F258D-30C6-4F73-BC72-82EF523A9080}" dt="2020-01-10T14:44:52.808" v="18"/>
          <ac:spMkLst>
            <pc:docMk/>
            <pc:sldMk cId="2876763780" sldId="269"/>
            <ac:spMk id="3" creationId="{752E8616-E788-4188-B13D-27C4D8D830C3}"/>
          </ac:spMkLst>
        </pc:spChg>
        <pc:spChg chg="add mod">
          <ac:chgData name="Britanie Wentzell" userId="27c80a24-0a38-4534-9fcc-71efe2b9cb90" providerId="ADAL" clId="{704F258D-30C6-4F73-BC72-82EF523A9080}" dt="2020-01-15T15:04:52.555" v="1329" actId="20577"/>
          <ac:spMkLst>
            <pc:docMk/>
            <pc:sldMk cId="2876763780" sldId="269"/>
            <ac:spMk id="4" creationId="{8F06A3E4-2672-4FBF-AD92-27CC75EBBF74}"/>
          </ac:spMkLst>
        </pc:spChg>
        <pc:spChg chg="add del mod">
          <ac:chgData name="Britanie Wentzell" userId="27c80a24-0a38-4534-9fcc-71efe2b9cb90" providerId="ADAL" clId="{704F258D-30C6-4F73-BC72-82EF523A9080}" dt="2020-01-10T14:45:30.040" v="25" actId="931"/>
          <ac:spMkLst>
            <pc:docMk/>
            <pc:sldMk cId="2876763780" sldId="269"/>
            <ac:spMk id="5" creationId="{34711CA8-821F-44CD-A86F-4DA14A4499BA}"/>
          </ac:spMkLst>
        </pc:spChg>
        <pc:spChg chg="add mod">
          <ac:chgData name="Britanie Wentzell" userId="27c80a24-0a38-4534-9fcc-71efe2b9cb90" providerId="ADAL" clId="{704F258D-30C6-4F73-BC72-82EF523A9080}" dt="2020-01-10T14:46:45.169" v="42" actId="1076"/>
          <ac:spMkLst>
            <pc:docMk/>
            <pc:sldMk cId="2876763780" sldId="269"/>
            <ac:spMk id="8" creationId="{D0382397-A2CE-456C-A20B-E8ED98D1A773}"/>
          </ac:spMkLst>
        </pc:spChg>
        <pc:picChg chg="add mod">
          <ac:chgData name="Britanie Wentzell" userId="27c80a24-0a38-4534-9fcc-71efe2b9cb90" providerId="ADAL" clId="{704F258D-30C6-4F73-BC72-82EF523A9080}" dt="2020-01-15T15:04:45.816" v="1328" actId="1076"/>
          <ac:picMkLst>
            <pc:docMk/>
            <pc:sldMk cId="2876763780" sldId="269"/>
            <ac:picMk id="7" creationId="{2FD24850-7115-4C66-AF40-E7CE9E93407D}"/>
          </ac:picMkLst>
        </pc:picChg>
      </pc:sldChg>
      <pc:sldChg chg="modSp add ord">
        <pc:chgData name="Britanie Wentzell" userId="27c80a24-0a38-4534-9fcc-71efe2b9cb90" providerId="ADAL" clId="{704F258D-30C6-4F73-BC72-82EF523A9080}" dt="2020-01-15T15:06:57.045" v="1368" actId="113"/>
        <pc:sldMkLst>
          <pc:docMk/>
          <pc:sldMk cId="3376177140" sldId="270"/>
        </pc:sldMkLst>
        <pc:spChg chg="mod">
          <ac:chgData name="Britanie Wentzell" userId="27c80a24-0a38-4534-9fcc-71efe2b9cb90" providerId="ADAL" clId="{704F258D-30C6-4F73-BC72-82EF523A9080}" dt="2020-01-15T15:06:57.045" v="1368" actId="113"/>
          <ac:spMkLst>
            <pc:docMk/>
            <pc:sldMk cId="3376177140" sldId="270"/>
            <ac:spMk id="2" creationId="{F59E1575-B63B-4ACA-9C5A-892B3750864E}"/>
          </ac:spMkLst>
        </pc:spChg>
      </pc:sldChg>
      <pc:sldChg chg="addSp delSp modSp add mod setBg">
        <pc:chgData name="Britanie Wentzell" userId="27c80a24-0a38-4534-9fcc-71efe2b9cb90" providerId="ADAL" clId="{704F258D-30C6-4F73-BC72-82EF523A9080}" dt="2020-01-15T14:59:27.491" v="660" actId="20577"/>
        <pc:sldMkLst>
          <pc:docMk/>
          <pc:sldMk cId="623145359" sldId="271"/>
        </pc:sldMkLst>
        <pc:spChg chg="mod">
          <ac:chgData name="Britanie Wentzell" userId="27c80a24-0a38-4534-9fcc-71efe2b9cb90" providerId="ADAL" clId="{704F258D-30C6-4F73-BC72-82EF523A9080}" dt="2020-01-15T14:59:27.491" v="660" actId="20577"/>
          <ac:spMkLst>
            <pc:docMk/>
            <pc:sldMk cId="623145359" sldId="271"/>
            <ac:spMk id="2" creationId="{630977E9-DA5A-453D-BD12-608E70628018}"/>
          </ac:spMkLst>
        </pc:spChg>
        <pc:spChg chg="add del mod">
          <ac:chgData name="Britanie Wentzell" userId="27c80a24-0a38-4534-9fcc-71efe2b9cb90" providerId="ADAL" clId="{704F258D-30C6-4F73-BC72-82EF523A9080}" dt="2020-01-10T14:48:38.141" v="94" actId="26606"/>
          <ac:spMkLst>
            <pc:docMk/>
            <pc:sldMk cId="623145359" sldId="271"/>
            <ac:spMk id="3" creationId="{D1F799A0-7775-4537-B279-7BD6734F6930}"/>
          </ac:spMkLst>
        </pc:spChg>
        <pc:spChg chg="add del mod ord">
          <ac:chgData name="Britanie Wentzell" userId="27c80a24-0a38-4534-9fcc-71efe2b9cb90" providerId="ADAL" clId="{704F258D-30C6-4F73-BC72-82EF523A9080}" dt="2020-01-10T14:49:25.279" v="104" actId="478"/>
          <ac:spMkLst>
            <pc:docMk/>
            <pc:sldMk cId="623145359" sldId="271"/>
            <ac:spMk id="7" creationId="{9217C279-6546-4CA4-832A-39BED46F8F8B}"/>
          </ac:spMkLst>
        </pc:spChg>
        <pc:spChg chg="add del">
          <ac:chgData name="Britanie Wentzell" userId="27c80a24-0a38-4534-9fcc-71efe2b9cb90" providerId="ADAL" clId="{704F258D-30C6-4F73-BC72-82EF523A9080}" dt="2020-01-10T14:48:38.141" v="94" actId="26606"/>
          <ac:spMkLst>
            <pc:docMk/>
            <pc:sldMk cId="623145359" sldId="271"/>
            <ac:spMk id="10" creationId="{46C2E80F-49A6-4372-B103-219D417A55ED}"/>
          </ac:spMkLst>
        </pc:spChg>
        <pc:graphicFrameChg chg="add del">
          <ac:chgData name="Britanie Wentzell" userId="27c80a24-0a38-4534-9fcc-71efe2b9cb90" providerId="ADAL" clId="{704F258D-30C6-4F73-BC72-82EF523A9080}" dt="2020-01-10T14:48:38.141" v="94" actId="26606"/>
          <ac:graphicFrameMkLst>
            <pc:docMk/>
            <pc:sldMk cId="623145359" sldId="271"/>
            <ac:graphicFrameMk id="5" creationId="{328362D4-209B-4CF1-BEA6-55AF07B8BDA4}"/>
          </ac:graphicFrameMkLst>
        </pc:graphicFrameChg>
        <pc:picChg chg="add mod ord">
          <ac:chgData name="Britanie Wentzell" userId="27c80a24-0a38-4534-9fcc-71efe2b9cb90" providerId="ADAL" clId="{704F258D-30C6-4F73-BC72-82EF523A9080}" dt="2020-01-10T14:49:29.845" v="105" actId="1076"/>
          <ac:picMkLst>
            <pc:docMk/>
            <pc:sldMk cId="623145359" sldId="271"/>
            <ac:picMk id="6" creationId="{77CCC735-B611-4BD3-A1A8-60120769339A}"/>
          </ac:picMkLst>
        </pc:picChg>
      </pc:sldChg>
      <pc:sldChg chg="addSp modSp add mod setBg">
        <pc:chgData name="Britanie Wentzell" userId="27c80a24-0a38-4534-9fcc-71efe2b9cb90" providerId="ADAL" clId="{704F258D-30C6-4F73-BC72-82EF523A9080}" dt="2020-01-14T15:57:24.248" v="577" actId="26606"/>
        <pc:sldMkLst>
          <pc:docMk/>
          <pc:sldMk cId="3823278943" sldId="272"/>
        </pc:sldMkLst>
        <pc:spChg chg="mod">
          <ac:chgData name="Britanie Wentzell" userId="27c80a24-0a38-4534-9fcc-71efe2b9cb90" providerId="ADAL" clId="{704F258D-30C6-4F73-BC72-82EF523A9080}" dt="2020-01-14T15:57:24.248" v="577" actId="26606"/>
          <ac:spMkLst>
            <pc:docMk/>
            <pc:sldMk cId="3823278943" sldId="272"/>
            <ac:spMk id="2" creationId="{BF5B997B-CD97-407E-BCD2-6015A9D55130}"/>
          </ac:spMkLst>
        </pc:spChg>
        <pc:spChg chg="mod">
          <ac:chgData name="Britanie Wentzell" userId="27c80a24-0a38-4534-9fcc-71efe2b9cb90" providerId="ADAL" clId="{704F258D-30C6-4F73-BC72-82EF523A9080}" dt="2020-01-14T15:57:24.248" v="577" actId="26606"/>
          <ac:spMkLst>
            <pc:docMk/>
            <pc:sldMk cId="3823278943" sldId="272"/>
            <ac:spMk id="3" creationId="{DB50C39F-BB3B-47C9-BE2B-DD9D1FA8A751}"/>
          </ac:spMkLst>
        </pc:spChg>
        <pc:spChg chg="add mod">
          <ac:chgData name="Britanie Wentzell" userId="27c80a24-0a38-4534-9fcc-71efe2b9cb90" providerId="ADAL" clId="{704F258D-30C6-4F73-BC72-82EF523A9080}" dt="2020-01-14T15:57:24.248" v="577" actId="26606"/>
          <ac:spMkLst>
            <pc:docMk/>
            <pc:sldMk cId="3823278943" sldId="272"/>
            <ac:spMk id="6" creationId="{37C0A031-8173-493C-B20F-46A72C0B68D1}"/>
          </ac:spMkLst>
        </pc:spChg>
        <pc:spChg chg="add">
          <ac:chgData name="Britanie Wentzell" userId="27c80a24-0a38-4534-9fcc-71efe2b9cb90" providerId="ADAL" clId="{704F258D-30C6-4F73-BC72-82EF523A9080}" dt="2020-01-14T15:57:24.248" v="577" actId="26606"/>
          <ac:spMkLst>
            <pc:docMk/>
            <pc:sldMk cId="3823278943" sldId="272"/>
            <ac:spMk id="11" creationId="{D3E17859-C5F0-476F-A082-A4CB8841DB24}"/>
          </ac:spMkLst>
        </pc:spChg>
        <pc:spChg chg="add">
          <ac:chgData name="Britanie Wentzell" userId="27c80a24-0a38-4534-9fcc-71efe2b9cb90" providerId="ADAL" clId="{704F258D-30C6-4F73-BC72-82EF523A9080}" dt="2020-01-14T15:57:24.248" v="577" actId="26606"/>
          <ac:spMkLst>
            <pc:docMk/>
            <pc:sldMk cId="3823278943" sldId="272"/>
            <ac:spMk id="13" creationId="{70BEB1E7-2F88-40BC-B73D-42E5B6F80BFC}"/>
          </ac:spMkLst>
        </pc:spChg>
        <pc:spChg chg="add">
          <ac:chgData name="Britanie Wentzell" userId="27c80a24-0a38-4534-9fcc-71efe2b9cb90" providerId="ADAL" clId="{704F258D-30C6-4F73-BC72-82EF523A9080}" dt="2020-01-14T15:57:24.248" v="577" actId="26606"/>
          <ac:spMkLst>
            <pc:docMk/>
            <pc:sldMk cId="3823278943" sldId="272"/>
            <ac:spMk id="15" creationId="{A7B99495-F43F-4D80-A44F-2CB4764EB90B}"/>
          </ac:spMkLst>
        </pc:spChg>
        <pc:picChg chg="add mod">
          <ac:chgData name="Britanie Wentzell" userId="27c80a24-0a38-4534-9fcc-71efe2b9cb90" providerId="ADAL" clId="{704F258D-30C6-4F73-BC72-82EF523A9080}" dt="2020-01-14T15:57:24.248" v="577" actId="26606"/>
          <ac:picMkLst>
            <pc:docMk/>
            <pc:sldMk cId="3823278943" sldId="272"/>
            <ac:picMk id="5" creationId="{F4A0BB0F-C60A-4BD3-9335-0BC7E0EFA34F}"/>
          </ac:picMkLst>
        </pc:picChg>
      </pc:sldChg>
      <pc:sldChg chg="modSp add">
        <pc:chgData name="Britanie Wentzell" userId="27c80a24-0a38-4534-9fcc-71efe2b9cb90" providerId="ADAL" clId="{704F258D-30C6-4F73-BC72-82EF523A9080}" dt="2020-01-15T15:07:03.164" v="1380" actId="20577"/>
        <pc:sldMkLst>
          <pc:docMk/>
          <pc:sldMk cId="4075307262" sldId="273"/>
        </pc:sldMkLst>
        <pc:spChg chg="mod">
          <ac:chgData name="Britanie Wentzell" userId="27c80a24-0a38-4534-9fcc-71efe2b9cb90" providerId="ADAL" clId="{704F258D-30C6-4F73-BC72-82EF523A9080}" dt="2020-01-15T15:07:03.164" v="1380" actId="20577"/>
          <ac:spMkLst>
            <pc:docMk/>
            <pc:sldMk cId="4075307262" sldId="273"/>
            <ac:spMk id="2" creationId="{239176D4-9290-4785-BD4A-0D7DBD127039}"/>
          </ac:spMkLst>
        </pc:spChg>
      </pc:sldChg>
      <pc:sldChg chg="addSp modSp add mod setBg">
        <pc:chgData name="Britanie Wentzell" userId="27c80a24-0a38-4534-9fcc-71efe2b9cb90" providerId="ADAL" clId="{704F258D-30C6-4F73-BC72-82EF523A9080}" dt="2020-01-15T15:00:06.716" v="689" actId="26606"/>
        <pc:sldMkLst>
          <pc:docMk/>
          <pc:sldMk cId="3172382444" sldId="274"/>
        </pc:sldMkLst>
        <pc:spChg chg="mod">
          <ac:chgData name="Britanie Wentzell" userId="27c80a24-0a38-4534-9fcc-71efe2b9cb90" providerId="ADAL" clId="{704F258D-30C6-4F73-BC72-82EF523A9080}" dt="2020-01-15T15:00:06.716" v="689" actId="26606"/>
          <ac:spMkLst>
            <pc:docMk/>
            <pc:sldMk cId="3172382444" sldId="274"/>
            <ac:spMk id="2" creationId="{49DE5BD7-C3DB-4EDF-AC46-5AA28C5AA449}"/>
          </ac:spMkLst>
        </pc:spChg>
        <pc:spChg chg="mod">
          <ac:chgData name="Britanie Wentzell" userId="27c80a24-0a38-4534-9fcc-71efe2b9cb90" providerId="ADAL" clId="{704F258D-30C6-4F73-BC72-82EF523A9080}" dt="2020-01-15T15:00:06.716" v="689" actId="26606"/>
          <ac:spMkLst>
            <pc:docMk/>
            <pc:sldMk cId="3172382444" sldId="274"/>
            <ac:spMk id="3" creationId="{073AEF30-BDB9-448E-BFDC-701F2177CA97}"/>
          </ac:spMkLst>
        </pc:spChg>
        <pc:spChg chg="add mod">
          <ac:chgData name="Britanie Wentzell" userId="27c80a24-0a38-4534-9fcc-71efe2b9cb90" providerId="ADAL" clId="{704F258D-30C6-4F73-BC72-82EF523A9080}" dt="2020-01-15T15:00:06.716" v="689" actId="26606"/>
          <ac:spMkLst>
            <pc:docMk/>
            <pc:sldMk cId="3172382444" sldId="274"/>
            <ac:spMk id="6" creationId="{0BF068CE-6697-4F72-B9B2-8DA24012AF9A}"/>
          </ac:spMkLst>
        </pc:spChg>
        <pc:picChg chg="add mod">
          <ac:chgData name="Britanie Wentzell" userId="27c80a24-0a38-4534-9fcc-71efe2b9cb90" providerId="ADAL" clId="{704F258D-30C6-4F73-BC72-82EF523A9080}" dt="2020-01-15T15:00:06.716" v="689" actId="26606"/>
          <ac:picMkLst>
            <pc:docMk/>
            <pc:sldMk cId="3172382444" sldId="274"/>
            <ac:picMk id="5" creationId="{6A092393-2EAF-4476-A2A9-6156E70311F8}"/>
          </ac:picMkLst>
        </pc:picChg>
      </pc:sldChg>
      <pc:sldChg chg="addSp delSp modSp add">
        <pc:chgData name="Britanie Wentzell" userId="27c80a24-0a38-4534-9fcc-71efe2b9cb90" providerId="ADAL" clId="{704F258D-30C6-4F73-BC72-82EF523A9080}" dt="2020-01-15T15:04:11.953" v="1218" actId="20577"/>
        <pc:sldMkLst>
          <pc:docMk/>
          <pc:sldMk cId="4265752151" sldId="275"/>
        </pc:sldMkLst>
        <pc:spChg chg="del mod">
          <ac:chgData name="Britanie Wentzell" userId="27c80a24-0a38-4534-9fcc-71efe2b9cb90" providerId="ADAL" clId="{704F258D-30C6-4F73-BC72-82EF523A9080}" dt="2020-01-15T15:00:55.789" v="771" actId="478"/>
          <ac:spMkLst>
            <pc:docMk/>
            <pc:sldMk cId="4265752151" sldId="275"/>
            <ac:spMk id="2" creationId="{89C08637-A052-4452-A8B3-63468DF2036C}"/>
          </ac:spMkLst>
        </pc:spChg>
        <pc:spChg chg="mod">
          <ac:chgData name="Britanie Wentzell" userId="27c80a24-0a38-4534-9fcc-71efe2b9cb90" providerId="ADAL" clId="{704F258D-30C6-4F73-BC72-82EF523A9080}" dt="2020-01-15T15:04:11.953" v="1218" actId="20577"/>
          <ac:spMkLst>
            <pc:docMk/>
            <pc:sldMk cId="4265752151" sldId="275"/>
            <ac:spMk id="3" creationId="{56BB9747-CF08-4E98-8BD1-698A05F9A2F9}"/>
          </ac:spMkLst>
        </pc:spChg>
        <pc:spChg chg="add mod">
          <ac:chgData name="Britanie Wentzell" userId="27c80a24-0a38-4534-9fcc-71efe2b9cb90" providerId="ADAL" clId="{704F258D-30C6-4F73-BC72-82EF523A9080}" dt="2020-01-15T15:00:55.789" v="771" actId="478"/>
          <ac:spMkLst>
            <pc:docMk/>
            <pc:sldMk cId="4265752151" sldId="275"/>
            <ac:spMk id="5" creationId="{03901BA6-D910-4CB1-A87D-F53D46BDAE0D}"/>
          </ac:spMkLst>
        </pc:spChg>
      </pc:sldChg>
      <pc:sldChg chg="modSp add">
        <pc:chgData name="Britanie Wentzell" userId="27c80a24-0a38-4534-9fcc-71efe2b9cb90" providerId="ADAL" clId="{704F258D-30C6-4F73-BC72-82EF523A9080}" dt="2020-01-15T15:07:13.159" v="1388" actId="20577"/>
        <pc:sldMkLst>
          <pc:docMk/>
          <pc:sldMk cId="2088834309" sldId="276"/>
        </pc:sldMkLst>
        <pc:spChg chg="mod">
          <ac:chgData name="Britanie Wentzell" userId="27c80a24-0a38-4534-9fcc-71efe2b9cb90" providerId="ADAL" clId="{704F258D-30C6-4F73-BC72-82EF523A9080}" dt="2020-01-15T15:07:13.159" v="1388" actId="20577"/>
          <ac:spMkLst>
            <pc:docMk/>
            <pc:sldMk cId="2088834309" sldId="276"/>
            <ac:spMk id="2" creationId="{CE77A91A-CE97-4BD1-8F11-8613B6F01DAC}"/>
          </ac:spMkLst>
        </pc:spChg>
      </pc:sldChg>
      <pc:sldChg chg="modSp add">
        <pc:chgData name="Britanie Wentzell" userId="27c80a24-0a38-4534-9fcc-71efe2b9cb90" providerId="ADAL" clId="{704F258D-30C6-4F73-BC72-82EF523A9080}" dt="2020-01-15T15:06:10.464" v="1367" actId="20577"/>
        <pc:sldMkLst>
          <pc:docMk/>
          <pc:sldMk cId="1437189164" sldId="277"/>
        </pc:sldMkLst>
        <pc:spChg chg="mod">
          <ac:chgData name="Britanie Wentzell" userId="27c80a24-0a38-4534-9fcc-71efe2b9cb90" providerId="ADAL" clId="{704F258D-30C6-4F73-BC72-82EF523A9080}" dt="2020-01-15T15:06:10.464" v="1367" actId="20577"/>
          <ac:spMkLst>
            <pc:docMk/>
            <pc:sldMk cId="1437189164" sldId="277"/>
            <ac:spMk id="2" creationId="{E3E70C94-1BAE-44B6-A111-A92E1341BCD9}"/>
          </ac:spMkLst>
        </pc:spChg>
      </pc:sldChg>
    </pc:docChg>
  </pc:docChgLst>
  <pc:docChgLst>
    <pc:chgData name="Mike Beazley" userId="S::mike.beazley@acadiau.ca::f298938e-9c64-4604-bc43-4b4315aacf53" providerId="AD" clId="Web-{F51E9A95-AE91-482F-9011-A9B1636FF609}"/>
    <pc:docChg chg="modSld">
      <pc:chgData name="Mike Beazley" userId="S::mike.beazley@acadiau.ca::f298938e-9c64-4604-bc43-4b4315aacf53" providerId="AD" clId="Web-{F51E9A95-AE91-482F-9011-A9B1636FF609}" dt="2020-06-28T19:55:52.233" v="12" actId="20577"/>
      <pc:docMkLst>
        <pc:docMk/>
      </pc:docMkLst>
      <pc:sldChg chg="modSp">
        <pc:chgData name="Mike Beazley" userId="S::mike.beazley@acadiau.ca::f298938e-9c64-4604-bc43-4b4315aacf53" providerId="AD" clId="Web-{F51E9A95-AE91-482F-9011-A9B1636FF609}" dt="2020-06-28T19:55:29.810" v="2" actId="20577"/>
        <pc:sldMkLst>
          <pc:docMk/>
          <pc:sldMk cId="1113022111" sldId="291"/>
        </pc:sldMkLst>
        <pc:spChg chg="mod">
          <ac:chgData name="Mike Beazley" userId="S::mike.beazley@acadiau.ca::f298938e-9c64-4604-bc43-4b4315aacf53" providerId="AD" clId="Web-{F51E9A95-AE91-482F-9011-A9B1636FF609}" dt="2020-06-28T19:55:29.810" v="2" actId="20577"/>
          <ac:spMkLst>
            <pc:docMk/>
            <pc:sldMk cId="1113022111" sldId="291"/>
            <ac:spMk id="3" creationId="{C97C504A-F696-7B46-9F5B-4CEF91A9BEBB}"/>
          </ac:spMkLst>
        </pc:spChg>
      </pc:sldChg>
      <pc:sldChg chg="modSp">
        <pc:chgData name="Mike Beazley" userId="S::mike.beazley@acadiau.ca::f298938e-9c64-4604-bc43-4b4315aacf53" providerId="AD" clId="Web-{F51E9A95-AE91-482F-9011-A9B1636FF609}" dt="2020-06-28T19:55:51.295" v="10" actId="20577"/>
        <pc:sldMkLst>
          <pc:docMk/>
          <pc:sldMk cId="203449694" sldId="292"/>
        </pc:sldMkLst>
        <pc:spChg chg="mod">
          <ac:chgData name="Mike Beazley" userId="S::mike.beazley@acadiau.ca::f298938e-9c64-4604-bc43-4b4315aacf53" providerId="AD" clId="Web-{F51E9A95-AE91-482F-9011-A9B1636FF609}" dt="2020-06-28T19:55:51.295" v="10" actId="20577"/>
          <ac:spMkLst>
            <pc:docMk/>
            <pc:sldMk cId="203449694" sldId="292"/>
            <ac:spMk id="5" creationId="{E56599B9-C7BC-4146-8039-E5798CD718B6}"/>
          </ac:spMkLst>
        </pc:spChg>
      </pc:sldChg>
    </pc:docChg>
  </pc:docChgLst>
  <pc:docChgLst>
    <pc:chgData name="Erin Patterson" userId="S::erin.patterson@acadiau.ca::afee8b22-fd43-4a4e-8d1b-2b5ba521aeb6" providerId="AD" clId="Web-{64973E00-8F71-4EFD-9D38-4756584C0C7C}"/>
    <pc:docChg chg="addSld delSld modSld sldOrd">
      <pc:chgData name="Erin Patterson" userId="S::erin.patterson@acadiau.ca::afee8b22-fd43-4a4e-8d1b-2b5ba521aeb6" providerId="AD" clId="Web-{64973E00-8F71-4EFD-9D38-4756584C0C7C}" dt="2020-01-15T20:23:33.390" v="2860"/>
      <pc:docMkLst>
        <pc:docMk/>
      </pc:docMkLst>
      <pc:sldChg chg="del">
        <pc:chgData name="Erin Patterson" userId="S::erin.patterson@acadiau.ca::afee8b22-fd43-4a4e-8d1b-2b5ba521aeb6" providerId="AD" clId="Web-{64973E00-8F71-4EFD-9D38-4756584C0C7C}" dt="2020-01-15T19:53:21.043" v="462"/>
        <pc:sldMkLst>
          <pc:docMk/>
          <pc:sldMk cId="3376177140" sldId="270"/>
        </pc:sldMkLst>
      </pc:sldChg>
      <pc:sldChg chg="modSp ord">
        <pc:chgData name="Erin Patterson" userId="S::erin.patterson@acadiau.ca::afee8b22-fd43-4a4e-8d1b-2b5ba521aeb6" providerId="AD" clId="Web-{64973E00-8F71-4EFD-9D38-4756584C0C7C}" dt="2020-01-15T20:09:05.560" v="2031" actId="20577"/>
        <pc:sldMkLst>
          <pc:docMk/>
          <pc:sldMk cId="4075307262" sldId="273"/>
        </pc:sldMkLst>
        <pc:spChg chg="mod">
          <ac:chgData name="Erin Patterson" userId="S::erin.patterson@acadiau.ca::afee8b22-fd43-4a4e-8d1b-2b5ba521aeb6" providerId="AD" clId="Web-{64973E00-8F71-4EFD-9D38-4756584C0C7C}" dt="2020-01-15T20:09:05.560" v="2031" actId="20577"/>
          <ac:spMkLst>
            <pc:docMk/>
            <pc:sldMk cId="4075307262" sldId="273"/>
            <ac:spMk id="2" creationId="{239176D4-9290-4785-BD4A-0D7DBD127039}"/>
          </ac:spMkLst>
        </pc:spChg>
      </pc:sldChg>
      <pc:sldChg chg="ord">
        <pc:chgData name="Erin Patterson" userId="S::erin.patterson@acadiau.ca::afee8b22-fd43-4a4e-8d1b-2b5ba521aeb6" providerId="AD" clId="Web-{64973E00-8F71-4EFD-9D38-4756584C0C7C}" dt="2020-01-15T20:15:51.889" v="2165"/>
        <pc:sldMkLst>
          <pc:docMk/>
          <pc:sldMk cId="3172382444" sldId="274"/>
        </pc:sldMkLst>
      </pc:sldChg>
      <pc:sldChg chg="del">
        <pc:chgData name="Erin Patterson" userId="S::erin.patterson@acadiau.ca::afee8b22-fd43-4a4e-8d1b-2b5ba521aeb6" providerId="AD" clId="Web-{64973E00-8F71-4EFD-9D38-4756584C0C7C}" dt="2020-01-15T20:22:38.843" v="2781"/>
        <pc:sldMkLst>
          <pc:docMk/>
          <pc:sldMk cId="2088834309" sldId="276"/>
        </pc:sldMkLst>
      </pc:sldChg>
      <pc:sldChg chg="del">
        <pc:chgData name="Erin Patterson" userId="S::erin.patterson@acadiau.ca::afee8b22-fd43-4a4e-8d1b-2b5ba521aeb6" providerId="AD" clId="Web-{64973E00-8F71-4EFD-9D38-4756584C0C7C}" dt="2020-01-15T20:22:35.452" v="2780"/>
        <pc:sldMkLst>
          <pc:docMk/>
          <pc:sldMk cId="1437189164" sldId="277"/>
        </pc:sldMkLst>
      </pc:sldChg>
      <pc:sldChg chg="addSp delSp modSp add replId">
        <pc:chgData name="Erin Patterson" userId="S::erin.patterson@acadiau.ca::afee8b22-fd43-4a4e-8d1b-2b5ba521aeb6" providerId="AD" clId="Web-{64973E00-8F71-4EFD-9D38-4756584C0C7C}" dt="2020-01-15T19:53:13.121" v="461" actId="1076"/>
        <pc:sldMkLst>
          <pc:docMk/>
          <pc:sldMk cId="1286053054" sldId="278"/>
        </pc:sldMkLst>
        <pc:spChg chg="del">
          <ac:chgData name="Erin Patterson" userId="S::erin.patterson@acadiau.ca::afee8b22-fd43-4a4e-8d1b-2b5ba521aeb6" providerId="AD" clId="Web-{64973E00-8F71-4EFD-9D38-4756584C0C7C}" dt="2020-01-15T19:48:06.121" v="7"/>
          <ac:spMkLst>
            <pc:docMk/>
            <pc:sldMk cId="1286053054" sldId="278"/>
            <ac:spMk id="2" creationId="{0B3C17C5-2FB5-EC45-A56C-4E78B304C8F5}"/>
          </ac:spMkLst>
        </pc:spChg>
        <pc:spChg chg="del mod">
          <ac:chgData name="Erin Patterson" userId="S::erin.patterson@acadiau.ca::afee8b22-fd43-4a4e-8d1b-2b5ba521aeb6" providerId="AD" clId="Web-{64973E00-8F71-4EFD-9D38-4756584C0C7C}" dt="2020-01-15T19:48:00.183" v="6"/>
          <ac:spMkLst>
            <pc:docMk/>
            <pc:sldMk cId="1286053054" sldId="278"/>
            <ac:spMk id="3" creationId="{CBD12212-AC16-594B-9D26-9B9242D5CE12}"/>
          </ac:spMkLst>
        </pc:spChg>
        <pc:spChg chg="add del mod">
          <ac:chgData name="Erin Patterson" userId="S::erin.patterson@acadiau.ca::afee8b22-fd43-4a4e-8d1b-2b5ba521aeb6" providerId="AD" clId="Web-{64973E00-8F71-4EFD-9D38-4756584C0C7C}" dt="2020-01-15T19:49:53.402" v="197"/>
          <ac:spMkLst>
            <pc:docMk/>
            <pc:sldMk cId="1286053054" sldId="278"/>
            <ac:spMk id="5" creationId="{FAD4B325-DB33-430D-A092-B0C0C8B65B65}"/>
          </ac:spMkLst>
        </pc:spChg>
        <pc:spChg chg="add mod">
          <ac:chgData name="Erin Patterson" userId="S::erin.patterson@acadiau.ca::afee8b22-fd43-4a4e-8d1b-2b5ba521aeb6" providerId="AD" clId="Web-{64973E00-8F71-4EFD-9D38-4756584C0C7C}" dt="2020-01-15T19:53:13.121" v="461" actId="1076"/>
          <ac:spMkLst>
            <pc:docMk/>
            <pc:sldMk cId="1286053054" sldId="278"/>
            <ac:spMk id="6" creationId="{91FD5433-0F05-464B-AAB0-850367431E28}"/>
          </ac:spMkLst>
        </pc:spChg>
      </pc:sldChg>
      <pc:sldChg chg="modSp add ord replId">
        <pc:chgData name="Erin Patterson" userId="S::erin.patterson@acadiau.ca::afee8b22-fd43-4a4e-8d1b-2b5ba521aeb6" providerId="AD" clId="Web-{64973E00-8F71-4EFD-9D38-4756584C0C7C}" dt="2020-01-15T20:10:59.826" v="2038" actId="20577"/>
        <pc:sldMkLst>
          <pc:docMk/>
          <pc:sldMk cId="4100161224" sldId="279"/>
        </pc:sldMkLst>
        <pc:spChg chg="mod">
          <ac:chgData name="Erin Patterson" userId="S::erin.patterson@acadiau.ca::afee8b22-fd43-4a4e-8d1b-2b5ba521aeb6" providerId="AD" clId="Web-{64973E00-8F71-4EFD-9D38-4756584C0C7C}" dt="2020-01-15T20:10:59.826" v="2038" actId="20577"/>
          <ac:spMkLst>
            <pc:docMk/>
            <pc:sldMk cId="4100161224" sldId="279"/>
            <ac:spMk id="6" creationId="{91FD5433-0F05-464B-AAB0-850367431E28}"/>
          </ac:spMkLst>
        </pc:spChg>
      </pc:sldChg>
      <pc:sldChg chg="add replId">
        <pc:chgData name="Erin Patterson" userId="S::erin.patterson@acadiau.ca::afee8b22-fd43-4a4e-8d1b-2b5ba521aeb6" providerId="AD" clId="Web-{64973E00-8F71-4EFD-9D38-4756584C0C7C}" dt="2020-01-15T19:53:35.215" v="465"/>
        <pc:sldMkLst>
          <pc:docMk/>
          <pc:sldMk cId="1905954628" sldId="280"/>
        </pc:sldMkLst>
      </pc:sldChg>
      <pc:sldChg chg="modSp add replId">
        <pc:chgData name="Erin Patterson" userId="S::erin.patterson@acadiau.ca::afee8b22-fd43-4a4e-8d1b-2b5ba521aeb6" providerId="AD" clId="Web-{64973E00-8F71-4EFD-9D38-4756584C0C7C}" dt="2020-01-15T19:57:48.856" v="1102" actId="20577"/>
        <pc:sldMkLst>
          <pc:docMk/>
          <pc:sldMk cId="2897194144" sldId="281"/>
        </pc:sldMkLst>
        <pc:spChg chg="mod">
          <ac:chgData name="Erin Patterson" userId="S::erin.patterson@acadiau.ca::afee8b22-fd43-4a4e-8d1b-2b5ba521aeb6" providerId="AD" clId="Web-{64973E00-8F71-4EFD-9D38-4756584C0C7C}" dt="2020-01-15T19:57:48.856" v="1102" actId="20577"/>
          <ac:spMkLst>
            <pc:docMk/>
            <pc:sldMk cId="2897194144" sldId="281"/>
            <ac:spMk id="6" creationId="{91FD5433-0F05-464B-AAB0-850367431E28}"/>
          </ac:spMkLst>
        </pc:spChg>
      </pc:sldChg>
      <pc:sldChg chg="modSp add replId">
        <pc:chgData name="Erin Patterson" userId="S::erin.patterson@acadiau.ca::afee8b22-fd43-4a4e-8d1b-2b5ba521aeb6" providerId="AD" clId="Web-{64973E00-8F71-4EFD-9D38-4756584C0C7C}" dt="2020-01-15T19:59:16.794" v="1562" actId="20577"/>
        <pc:sldMkLst>
          <pc:docMk/>
          <pc:sldMk cId="1033003626" sldId="282"/>
        </pc:sldMkLst>
        <pc:spChg chg="mod">
          <ac:chgData name="Erin Patterson" userId="S::erin.patterson@acadiau.ca::afee8b22-fd43-4a4e-8d1b-2b5ba521aeb6" providerId="AD" clId="Web-{64973E00-8F71-4EFD-9D38-4756584C0C7C}" dt="2020-01-15T19:59:16.794" v="1562" actId="20577"/>
          <ac:spMkLst>
            <pc:docMk/>
            <pc:sldMk cId="1033003626" sldId="282"/>
            <ac:spMk id="6" creationId="{91FD5433-0F05-464B-AAB0-850367431E28}"/>
          </ac:spMkLst>
        </pc:spChg>
      </pc:sldChg>
      <pc:sldChg chg="modSp add replId">
        <pc:chgData name="Erin Patterson" userId="S::erin.patterson@acadiau.ca::afee8b22-fd43-4a4e-8d1b-2b5ba521aeb6" providerId="AD" clId="Web-{64973E00-8F71-4EFD-9D38-4756584C0C7C}" dt="2020-01-15T20:11:47.154" v="2044" actId="20577"/>
        <pc:sldMkLst>
          <pc:docMk/>
          <pc:sldMk cId="3823700947" sldId="283"/>
        </pc:sldMkLst>
        <pc:spChg chg="mod">
          <ac:chgData name="Erin Patterson" userId="S::erin.patterson@acadiau.ca::afee8b22-fd43-4a4e-8d1b-2b5ba521aeb6" providerId="AD" clId="Web-{64973E00-8F71-4EFD-9D38-4756584C0C7C}" dt="2020-01-15T20:11:47.154" v="2044" actId="20577"/>
          <ac:spMkLst>
            <pc:docMk/>
            <pc:sldMk cId="3823700947" sldId="283"/>
            <ac:spMk id="6" creationId="{91FD5433-0F05-464B-AAB0-850367431E28}"/>
          </ac:spMkLst>
        </pc:spChg>
      </pc:sldChg>
      <pc:sldChg chg="modSp add ord replId">
        <pc:chgData name="Erin Patterson" userId="S::erin.patterson@acadiau.ca::afee8b22-fd43-4a4e-8d1b-2b5ba521aeb6" providerId="AD" clId="Web-{64973E00-8F71-4EFD-9D38-4756584C0C7C}" dt="2020-01-15T20:08:40.138" v="2007"/>
        <pc:sldMkLst>
          <pc:docMk/>
          <pc:sldMk cId="416817393" sldId="284"/>
        </pc:sldMkLst>
        <pc:spChg chg="mod">
          <ac:chgData name="Erin Patterson" userId="S::erin.patterson@acadiau.ca::afee8b22-fd43-4a4e-8d1b-2b5ba521aeb6" providerId="AD" clId="Web-{64973E00-8F71-4EFD-9D38-4756584C0C7C}" dt="2020-01-15T20:06:43.513" v="1997" actId="20577"/>
          <ac:spMkLst>
            <pc:docMk/>
            <pc:sldMk cId="416817393" sldId="284"/>
            <ac:spMk id="2" creationId="{6FCD53D6-D48B-0F49-A260-E1B0DD0B72FF}"/>
          </ac:spMkLst>
        </pc:spChg>
      </pc:sldChg>
      <pc:sldChg chg="delSp modSp add ord replId">
        <pc:chgData name="Erin Patterson" userId="S::erin.patterson@acadiau.ca::afee8b22-fd43-4a4e-8d1b-2b5ba521aeb6" providerId="AD" clId="Web-{64973E00-8F71-4EFD-9D38-4756584C0C7C}" dt="2020-01-15T20:07:53.435" v="2005"/>
        <pc:sldMkLst>
          <pc:docMk/>
          <pc:sldMk cId="2651409834" sldId="285"/>
        </pc:sldMkLst>
        <pc:spChg chg="del mod">
          <ac:chgData name="Erin Patterson" userId="S::erin.patterson@acadiau.ca::afee8b22-fd43-4a4e-8d1b-2b5ba521aeb6" providerId="AD" clId="Web-{64973E00-8F71-4EFD-9D38-4756584C0C7C}" dt="2020-01-15T20:07:53.435" v="2005"/>
          <ac:spMkLst>
            <pc:docMk/>
            <pc:sldMk cId="2651409834" sldId="285"/>
            <ac:spMk id="2" creationId="{0B3C17C5-2FB5-EC45-A56C-4E78B304C8F5}"/>
          </ac:spMkLst>
        </pc:spChg>
      </pc:sldChg>
      <pc:sldChg chg="modSp add replId">
        <pc:chgData name="Erin Patterson" userId="S::erin.patterson@acadiau.ca::afee8b22-fd43-4a4e-8d1b-2b5ba521aeb6" providerId="AD" clId="Web-{64973E00-8F71-4EFD-9D38-4756584C0C7C}" dt="2020-01-15T20:13:32.608" v="2091" actId="20577"/>
        <pc:sldMkLst>
          <pc:docMk/>
          <pc:sldMk cId="4016161003" sldId="286"/>
        </pc:sldMkLst>
        <pc:spChg chg="mod">
          <ac:chgData name="Erin Patterson" userId="S::erin.patterson@acadiau.ca::afee8b22-fd43-4a4e-8d1b-2b5ba521aeb6" providerId="AD" clId="Web-{64973E00-8F71-4EFD-9D38-4756584C0C7C}" dt="2020-01-15T20:13:32.608" v="2091" actId="20577"/>
          <ac:spMkLst>
            <pc:docMk/>
            <pc:sldMk cId="4016161003" sldId="286"/>
            <ac:spMk id="2" creationId="{239176D4-9290-4785-BD4A-0D7DBD127039}"/>
          </ac:spMkLst>
        </pc:spChg>
      </pc:sldChg>
      <pc:sldChg chg="modSp add replId">
        <pc:chgData name="Erin Patterson" userId="S::erin.patterson@acadiau.ca::afee8b22-fd43-4a4e-8d1b-2b5ba521aeb6" providerId="AD" clId="Web-{64973E00-8F71-4EFD-9D38-4756584C0C7C}" dt="2020-01-15T20:12:14.217" v="2047" actId="1076"/>
        <pc:sldMkLst>
          <pc:docMk/>
          <pc:sldMk cId="3132159342" sldId="287"/>
        </pc:sldMkLst>
        <pc:spChg chg="mod">
          <ac:chgData name="Erin Patterson" userId="S::erin.patterson@acadiau.ca::afee8b22-fd43-4a4e-8d1b-2b5ba521aeb6" providerId="AD" clId="Web-{64973E00-8F71-4EFD-9D38-4756584C0C7C}" dt="2020-01-15T20:12:14.217" v="2047" actId="1076"/>
          <ac:spMkLst>
            <pc:docMk/>
            <pc:sldMk cId="3132159342" sldId="287"/>
            <ac:spMk id="6" creationId="{91FD5433-0F05-464B-AAB0-850367431E28}"/>
          </ac:spMkLst>
        </pc:spChg>
      </pc:sldChg>
      <pc:sldChg chg="add replId">
        <pc:chgData name="Erin Patterson" userId="S::erin.patterson@acadiau.ca::afee8b22-fd43-4a4e-8d1b-2b5ba521aeb6" providerId="AD" clId="Web-{64973E00-8F71-4EFD-9D38-4756584C0C7C}" dt="2020-01-15T20:13:21.108" v="2048"/>
        <pc:sldMkLst>
          <pc:docMk/>
          <pc:sldMk cId="680393882" sldId="288"/>
        </pc:sldMkLst>
      </pc:sldChg>
      <pc:sldChg chg="modSp add replId">
        <pc:chgData name="Erin Patterson" userId="S::erin.patterson@acadiau.ca::afee8b22-fd43-4a4e-8d1b-2b5ba521aeb6" providerId="AD" clId="Web-{64973E00-8F71-4EFD-9D38-4756584C0C7C}" dt="2020-01-15T20:14:25.951" v="2116" actId="20577"/>
        <pc:sldMkLst>
          <pc:docMk/>
          <pc:sldMk cId="3486319860" sldId="289"/>
        </pc:sldMkLst>
        <pc:spChg chg="mod">
          <ac:chgData name="Erin Patterson" userId="S::erin.patterson@acadiau.ca::afee8b22-fd43-4a4e-8d1b-2b5ba521aeb6" providerId="AD" clId="Web-{64973E00-8F71-4EFD-9D38-4756584C0C7C}" dt="2020-01-15T20:14:25.951" v="2116" actId="20577"/>
          <ac:spMkLst>
            <pc:docMk/>
            <pc:sldMk cId="3486319860" sldId="289"/>
            <ac:spMk id="6" creationId="{91FD5433-0F05-464B-AAB0-850367431E28}"/>
          </ac:spMkLst>
        </pc:spChg>
      </pc:sldChg>
      <pc:sldChg chg="modSp add replId">
        <pc:chgData name="Erin Patterson" userId="S::erin.patterson@acadiau.ca::afee8b22-fd43-4a4e-8d1b-2b5ba521aeb6" providerId="AD" clId="Web-{64973E00-8F71-4EFD-9D38-4756584C0C7C}" dt="2020-01-15T20:17:31.764" v="2510" actId="20577"/>
        <pc:sldMkLst>
          <pc:docMk/>
          <pc:sldMk cId="1730186547" sldId="290"/>
        </pc:sldMkLst>
        <pc:spChg chg="mod">
          <ac:chgData name="Erin Patterson" userId="S::erin.patterson@acadiau.ca::afee8b22-fd43-4a4e-8d1b-2b5ba521aeb6" providerId="AD" clId="Web-{64973E00-8F71-4EFD-9D38-4756584C0C7C}" dt="2020-01-15T20:17:31.764" v="2510" actId="20577"/>
          <ac:spMkLst>
            <pc:docMk/>
            <pc:sldMk cId="1730186547" sldId="290"/>
            <ac:spMk id="6" creationId="{91FD5433-0F05-464B-AAB0-850367431E28}"/>
          </ac:spMkLst>
        </pc:spChg>
      </pc:sldChg>
      <pc:sldChg chg="modSp add replId">
        <pc:chgData name="Erin Patterson" userId="S::erin.patterson@acadiau.ca::afee8b22-fd43-4a4e-8d1b-2b5ba521aeb6" providerId="AD" clId="Web-{64973E00-8F71-4EFD-9D38-4756584C0C7C}" dt="2020-01-15T20:18:41.702" v="2561" actId="1076"/>
        <pc:sldMkLst>
          <pc:docMk/>
          <pc:sldMk cId="1113022111" sldId="291"/>
        </pc:sldMkLst>
        <pc:spChg chg="mod">
          <ac:chgData name="Erin Patterson" userId="S::erin.patterson@acadiau.ca::afee8b22-fd43-4a4e-8d1b-2b5ba521aeb6" providerId="AD" clId="Web-{64973E00-8F71-4EFD-9D38-4756584C0C7C}" dt="2020-01-15T20:18:41.702" v="2561" actId="1076"/>
          <ac:spMkLst>
            <pc:docMk/>
            <pc:sldMk cId="1113022111" sldId="291"/>
            <ac:spMk id="6" creationId="{91FD5433-0F05-464B-AAB0-850367431E28}"/>
          </ac:spMkLst>
        </pc:spChg>
      </pc:sldChg>
      <pc:sldChg chg="modSp add replId">
        <pc:chgData name="Erin Patterson" userId="S::erin.patterson@acadiau.ca::afee8b22-fd43-4a4e-8d1b-2b5ba521aeb6" providerId="AD" clId="Web-{64973E00-8F71-4EFD-9D38-4756584C0C7C}" dt="2020-01-15T20:22:03.406" v="2779" actId="1076"/>
        <pc:sldMkLst>
          <pc:docMk/>
          <pc:sldMk cId="203449694" sldId="292"/>
        </pc:sldMkLst>
        <pc:spChg chg="mod">
          <ac:chgData name="Erin Patterson" userId="S::erin.patterson@acadiau.ca::afee8b22-fd43-4a4e-8d1b-2b5ba521aeb6" providerId="AD" clId="Web-{64973E00-8F71-4EFD-9D38-4756584C0C7C}" dt="2020-01-15T20:22:03.406" v="2779" actId="1076"/>
          <ac:spMkLst>
            <pc:docMk/>
            <pc:sldMk cId="203449694" sldId="292"/>
            <ac:spMk id="6" creationId="{91FD5433-0F05-464B-AAB0-850367431E28}"/>
          </ac:spMkLst>
        </pc:spChg>
      </pc:sldChg>
      <pc:sldChg chg="delSp modSp add replId">
        <pc:chgData name="Erin Patterson" userId="S::erin.patterson@acadiau.ca::afee8b22-fd43-4a4e-8d1b-2b5ba521aeb6" providerId="AD" clId="Web-{64973E00-8F71-4EFD-9D38-4756584C0C7C}" dt="2020-01-15T20:23:15.296" v="2851"/>
        <pc:sldMkLst>
          <pc:docMk/>
          <pc:sldMk cId="1806423058" sldId="293"/>
        </pc:sldMkLst>
        <pc:spChg chg="mod">
          <ac:chgData name="Erin Patterson" userId="S::erin.patterson@acadiau.ca::afee8b22-fd43-4a4e-8d1b-2b5ba521aeb6" providerId="AD" clId="Web-{64973E00-8F71-4EFD-9D38-4756584C0C7C}" dt="2020-01-15T20:22:59.046" v="2797" actId="20577"/>
          <ac:spMkLst>
            <pc:docMk/>
            <pc:sldMk cId="1806423058" sldId="293"/>
            <ac:spMk id="2" creationId="{630977E9-DA5A-453D-BD12-608E70628018}"/>
          </ac:spMkLst>
        </pc:spChg>
        <pc:spChg chg="mod">
          <ac:chgData name="Erin Patterson" userId="S::erin.patterson@acadiau.ca::afee8b22-fd43-4a4e-8d1b-2b5ba521aeb6" providerId="AD" clId="Web-{64973E00-8F71-4EFD-9D38-4756584C0C7C}" dt="2020-01-15T20:23:12.218" v="2847" actId="20577"/>
          <ac:spMkLst>
            <pc:docMk/>
            <pc:sldMk cId="1806423058" sldId="293"/>
            <ac:spMk id="3" creationId="{D1F799A0-7775-4537-B279-7BD6734F6930}"/>
          </ac:spMkLst>
        </pc:spChg>
        <pc:picChg chg="del">
          <ac:chgData name="Erin Patterson" userId="S::erin.patterson@acadiau.ca::afee8b22-fd43-4a4e-8d1b-2b5ba521aeb6" providerId="AD" clId="Web-{64973E00-8F71-4EFD-9D38-4756584C0C7C}" dt="2020-01-15T20:23:15.296" v="2851"/>
          <ac:picMkLst>
            <pc:docMk/>
            <pc:sldMk cId="1806423058" sldId="293"/>
            <ac:picMk id="6" creationId="{77CCC735-B611-4BD3-A1A8-60120769339A}"/>
          </ac:picMkLst>
        </pc:picChg>
      </pc:sldChg>
      <pc:sldChg chg="addSp delSp modSp add replId">
        <pc:chgData name="Erin Patterson" userId="S::erin.patterson@acadiau.ca::afee8b22-fd43-4a4e-8d1b-2b5ba521aeb6" providerId="AD" clId="Web-{64973E00-8F71-4EFD-9D38-4756584C0C7C}" dt="2020-01-15T20:23:33.390" v="2860"/>
        <pc:sldMkLst>
          <pc:docMk/>
          <pc:sldMk cId="3804237107" sldId="294"/>
        </pc:sldMkLst>
        <pc:spChg chg="mod">
          <ac:chgData name="Erin Patterson" userId="S::erin.patterson@acadiau.ca::afee8b22-fd43-4a4e-8d1b-2b5ba521aeb6" providerId="AD" clId="Web-{64973E00-8F71-4EFD-9D38-4756584C0C7C}" dt="2020-01-15T20:23:26.359" v="2855" actId="20577"/>
          <ac:spMkLst>
            <pc:docMk/>
            <pc:sldMk cId="3804237107" sldId="294"/>
            <ac:spMk id="2" creationId="{630977E9-DA5A-453D-BD12-608E70628018}"/>
          </ac:spMkLst>
        </pc:spChg>
        <pc:spChg chg="del mod">
          <ac:chgData name="Erin Patterson" userId="S::erin.patterson@acadiau.ca::afee8b22-fd43-4a4e-8d1b-2b5ba521aeb6" providerId="AD" clId="Web-{64973E00-8F71-4EFD-9D38-4756584C0C7C}" dt="2020-01-15T20:23:33.390" v="2860"/>
          <ac:spMkLst>
            <pc:docMk/>
            <pc:sldMk cId="3804237107" sldId="294"/>
            <ac:spMk id="3" creationId="{D1F799A0-7775-4537-B279-7BD6734F6930}"/>
          </ac:spMkLst>
        </pc:spChg>
        <pc:spChg chg="add mod">
          <ac:chgData name="Erin Patterson" userId="S::erin.patterson@acadiau.ca::afee8b22-fd43-4a4e-8d1b-2b5ba521aeb6" providerId="AD" clId="Web-{64973E00-8F71-4EFD-9D38-4756584C0C7C}" dt="2020-01-15T20:23:33.390" v="2860"/>
          <ac:spMkLst>
            <pc:docMk/>
            <pc:sldMk cId="3804237107" sldId="294"/>
            <ac:spMk id="5" creationId="{6227113E-B6C4-4491-9BCA-F4100A4A6994}"/>
          </ac:spMkLst>
        </pc:spChg>
      </pc:sldChg>
    </pc:docChg>
  </pc:docChgLst>
  <pc:docChgLst>
    <pc:chgData name="Mike Beazley" userId="S::mike.beazley@acadiau.ca::f298938e-9c64-4604-bc43-4b4315aacf53" providerId="AD" clId="Web-{DCD82597-03C6-4D6A-899D-1BD8E14C4084}"/>
    <pc:docChg chg="addSld delSld modSld sldOrd">
      <pc:chgData name="Mike Beazley" userId="S::mike.beazley@acadiau.ca::f298938e-9c64-4604-bc43-4b4315aacf53" providerId="AD" clId="Web-{DCD82597-03C6-4D6A-899D-1BD8E14C4084}" dt="2020-01-21T18:17:39.772" v="7"/>
      <pc:docMkLst>
        <pc:docMk/>
      </pc:docMkLst>
      <pc:sldChg chg="ord">
        <pc:chgData name="Mike Beazley" userId="S::mike.beazley@acadiau.ca::f298938e-9c64-4604-bc43-4b4315aacf53" providerId="AD" clId="Web-{DCD82597-03C6-4D6A-899D-1BD8E14C4084}" dt="2020-01-21T18:17:39.772" v="7"/>
        <pc:sldMkLst>
          <pc:docMk/>
          <pc:sldMk cId="416817393" sldId="284"/>
        </pc:sldMkLst>
      </pc:sldChg>
      <pc:sldChg chg="modSp add del replId">
        <pc:chgData name="Mike Beazley" userId="S::mike.beazley@acadiau.ca::f298938e-9c64-4604-bc43-4b4315aacf53" providerId="AD" clId="Web-{DCD82597-03C6-4D6A-899D-1BD8E14C4084}" dt="2020-01-21T18:12:33.193" v="4"/>
        <pc:sldMkLst>
          <pc:docMk/>
          <pc:sldMk cId="2789664695" sldId="298"/>
        </pc:sldMkLst>
        <pc:spChg chg="mod">
          <ac:chgData name="Mike Beazley" userId="S::mike.beazley@acadiau.ca::f298938e-9c64-4604-bc43-4b4315aacf53" providerId="AD" clId="Web-{DCD82597-03C6-4D6A-899D-1BD8E14C4084}" dt="2020-01-21T18:09:26.442" v="2" actId="20577"/>
          <ac:spMkLst>
            <pc:docMk/>
            <pc:sldMk cId="2789664695" sldId="298"/>
            <ac:spMk id="2" creationId="{6FCD53D6-D48B-0F49-A260-E1B0DD0B72FF}"/>
          </ac:spMkLst>
        </pc:spChg>
      </pc:sldChg>
      <pc:sldChg chg="ord">
        <pc:chgData name="Mike Beazley" userId="S::mike.beazley@acadiau.ca::f298938e-9c64-4604-bc43-4b4315aacf53" providerId="AD" clId="Web-{DCD82597-03C6-4D6A-899D-1BD8E14C4084}" dt="2020-01-21T18:17:13.975" v="5"/>
        <pc:sldMkLst>
          <pc:docMk/>
          <pc:sldMk cId="3756335826" sldId="298"/>
        </pc:sldMkLst>
      </pc:sldChg>
    </pc:docChg>
  </pc:docChgLst>
  <pc:docChgLst>
    <pc:chgData name="Erin Patterson" userId="S::erin.patterson@acadiau.ca::afee8b22-fd43-4a4e-8d1b-2b5ba521aeb6" providerId="AD" clId="Web-{080E852D-7D83-4E29-876F-461A321DB0FA}"/>
    <pc:docChg chg="addSld modSld">
      <pc:chgData name="Erin Patterson" userId="S::erin.patterson@acadiau.ca::afee8b22-fd43-4a4e-8d1b-2b5ba521aeb6" providerId="AD" clId="Web-{080E852D-7D83-4E29-876F-461A321DB0FA}" dt="2020-04-21T17:22:00.233" v="428" actId="20577"/>
      <pc:docMkLst>
        <pc:docMk/>
      </pc:docMkLst>
      <pc:sldChg chg="modSp">
        <pc:chgData name="Erin Patterson" userId="S::erin.patterson@acadiau.ca::afee8b22-fd43-4a4e-8d1b-2b5ba521aeb6" providerId="AD" clId="Web-{080E852D-7D83-4E29-876F-461A321DB0FA}" dt="2020-04-21T17:11:27.569" v="259" actId="20577"/>
        <pc:sldMkLst>
          <pc:docMk/>
          <pc:sldMk cId="1806423058" sldId="293"/>
        </pc:sldMkLst>
        <pc:spChg chg="mod">
          <ac:chgData name="Erin Patterson" userId="S::erin.patterson@acadiau.ca::afee8b22-fd43-4a4e-8d1b-2b5ba521aeb6" providerId="AD" clId="Web-{080E852D-7D83-4E29-876F-461A321DB0FA}" dt="2020-04-21T17:11:27.569" v="259" actId="20577"/>
          <ac:spMkLst>
            <pc:docMk/>
            <pc:sldMk cId="1806423058" sldId="293"/>
            <ac:spMk id="3" creationId="{D1F799A0-7775-4537-B279-7BD6734F6930}"/>
          </ac:spMkLst>
        </pc:spChg>
      </pc:sldChg>
      <pc:sldChg chg="modSp add replId">
        <pc:chgData name="Erin Patterson" userId="S::erin.patterson@acadiau.ca::afee8b22-fd43-4a4e-8d1b-2b5ba521aeb6" providerId="AD" clId="Web-{080E852D-7D83-4E29-876F-461A321DB0FA}" dt="2020-04-21T17:22:00.233" v="427" actId="20577"/>
        <pc:sldMkLst>
          <pc:docMk/>
          <pc:sldMk cId="3546620889" sldId="300"/>
        </pc:sldMkLst>
        <pc:spChg chg="mod">
          <ac:chgData name="Erin Patterson" userId="S::erin.patterson@acadiau.ca::afee8b22-fd43-4a4e-8d1b-2b5ba521aeb6" providerId="AD" clId="Web-{080E852D-7D83-4E29-876F-461A321DB0FA}" dt="2020-04-21T17:11:40.101" v="272" actId="20577"/>
          <ac:spMkLst>
            <pc:docMk/>
            <pc:sldMk cId="3546620889" sldId="300"/>
            <ac:spMk id="2" creationId="{630977E9-DA5A-453D-BD12-608E70628018}"/>
          </ac:spMkLst>
        </pc:spChg>
        <pc:spChg chg="mod">
          <ac:chgData name="Erin Patterson" userId="S::erin.patterson@acadiau.ca::afee8b22-fd43-4a4e-8d1b-2b5ba521aeb6" providerId="AD" clId="Web-{080E852D-7D83-4E29-876F-461A321DB0FA}" dt="2020-04-21T17:22:00.233" v="427" actId="20577"/>
          <ac:spMkLst>
            <pc:docMk/>
            <pc:sldMk cId="3546620889" sldId="300"/>
            <ac:spMk id="3" creationId="{D1F799A0-7775-4537-B279-7BD6734F6930}"/>
          </ac:spMkLst>
        </pc:spChg>
      </pc:sldChg>
    </pc:docChg>
  </pc:docChgLst>
  <pc:docChgLst>
    <pc:chgData name="Erin Patterson" userId="S::erin.patterson@acadiau.ca::afee8b22-fd43-4a4e-8d1b-2b5ba521aeb6" providerId="AD" clId="Web-{BF3706D9-B3DF-4914-A76D-6643E6741872}"/>
    <pc:docChg chg="addSld modSld sldOrd">
      <pc:chgData name="Erin Patterson" userId="S::erin.patterson@acadiau.ca::afee8b22-fd43-4a4e-8d1b-2b5ba521aeb6" providerId="AD" clId="Web-{BF3706D9-B3DF-4914-A76D-6643E6741872}" dt="2020-01-21T18:27:47.533" v="2002" actId="20577"/>
      <pc:docMkLst>
        <pc:docMk/>
      </pc:docMkLst>
      <pc:sldChg chg="modSp">
        <pc:chgData name="Erin Patterson" userId="S::erin.patterson@acadiau.ca::afee8b22-fd43-4a4e-8d1b-2b5ba521aeb6" providerId="AD" clId="Web-{BF3706D9-B3DF-4914-A76D-6643E6741872}" dt="2020-01-21T17:33:04.098" v="3" actId="20577"/>
        <pc:sldMkLst>
          <pc:docMk/>
          <pc:sldMk cId="1286053054" sldId="278"/>
        </pc:sldMkLst>
        <pc:spChg chg="mod">
          <ac:chgData name="Erin Patterson" userId="S::erin.patterson@acadiau.ca::afee8b22-fd43-4a4e-8d1b-2b5ba521aeb6" providerId="AD" clId="Web-{BF3706D9-B3DF-4914-A76D-6643E6741872}" dt="2020-01-21T17:33:04.098" v="3" actId="20577"/>
          <ac:spMkLst>
            <pc:docMk/>
            <pc:sldMk cId="1286053054" sldId="278"/>
            <ac:spMk id="6" creationId="{91FD5433-0F05-464B-AAB0-850367431E28}"/>
          </ac:spMkLst>
        </pc:spChg>
      </pc:sldChg>
      <pc:sldChg chg="modSp">
        <pc:chgData name="Erin Patterson" userId="S::erin.patterson@acadiau.ca::afee8b22-fd43-4a4e-8d1b-2b5ba521aeb6" providerId="AD" clId="Web-{BF3706D9-B3DF-4914-A76D-6643E6741872}" dt="2020-01-21T18:26:24.170" v="1861" actId="20577"/>
        <pc:sldMkLst>
          <pc:docMk/>
          <pc:sldMk cId="416817393" sldId="284"/>
        </pc:sldMkLst>
        <pc:spChg chg="mod">
          <ac:chgData name="Erin Patterson" userId="S::erin.patterson@acadiau.ca::afee8b22-fd43-4a4e-8d1b-2b5ba521aeb6" providerId="AD" clId="Web-{BF3706D9-B3DF-4914-A76D-6643E6741872}" dt="2020-01-21T18:26:24.170" v="1861" actId="20577"/>
          <ac:spMkLst>
            <pc:docMk/>
            <pc:sldMk cId="416817393" sldId="284"/>
            <ac:spMk id="2" creationId="{6FCD53D6-D48B-0F49-A260-E1B0DD0B72FF}"/>
          </ac:spMkLst>
        </pc:spChg>
      </pc:sldChg>
      <pc:sldChg chg="addSp delSp modSp add replId">
        <pc:chgData name="Erin Patterson" userId="S::erin.patterson@acadiau.ca::afee8b22-fd43-4a4e-8d1b-2b5ba521aeb6" providerId="AD" clId="Web-{BF3706D9-B3DF-4914-A76D-6643E6741872}" dt="2020-01-21T17:49:23.873" v="786" actId="20577"/>
        <pc:sldMkLst>
          <pc:docMk/>
          <pc:sldMk cId="1331956144" sldId="295"/>
        </pc:sldMkLst>
        <pc:spChg chg="add del mod">
          <ac:chgData name="Erin Patterson" userId="S::erin.patterson@acadiau.ca::afee8b22-fd43-4a4e-8d1b-2b5ba521aeb6" providerId="AD" clId="Web-{BF3706D9-B3DF-4914-A76D-6643E6741872}" dt="2020-01-21T17:42:01.151" v="341"/>
          <ac:spMkLst>
            <pc:docMk/>
            <pc:sldMk cId="1331956144" sldId="295"/>
            <ac:spMk id="3" creationId="{0A360E9D-4E7D-4DF5-A8FF-BE8B54F71DCC}"/>
          </ac:spMkLst>
        </pc:spChg>
        <pc:spChg chg="mod">
          <ac:chgData name="Erin Patterson" userId="S::erin.patterson@acadiau.ca::afee8b22-fd43-4a4e-8d1b-2b5ba521aeb6" providerId="AD" clId="Web-{BF3706D9-B3DF-4914-A76D-6643E6741872}" dt="2020-01-21T17:49:23.873" v="786" actId="20577"/>
          <ac:spMkLst>
            <pc:docMk/>
            <pc:sldMk cId="1331956144" sldId="295"/>
            <ac:spMk id="6" creationId="{91FD5433-0F05-464B-AAB0-850367431E28}"/>
          </ac:spMkLst>
        </pc:spChg>
      </pc:sldChg>
      <pc:sldChg chg="addSp delSp modSp add replId">
        <pc:chgData name="Erin Patterson" userId="S::erin.patterson@acadiau.ca::afee8b22-fd43-4a4e-8d1b-2b5ba521aeb6" providerId="AD" clId="Web-{BF3706D9-B3DF-4914-A76D-6643E6741872}" dt="2020-01-21T18:03:53.692" v="1165" actId="20577"/>
        <pc:sldMkLst>
          <pc:docMk/>
          <pc:sldMk cId="4205987029" sldId="296"/>
        </pc:sldMkLst>
        <pc:spChg chg="mod">
          <ac:chgData name="Erin Patterson" userId="S::erin.patterson@acadiau.ca::afee8b22-fd43-4a4e-8d1b-2b5ba521aeb6" providerId="AD" clId="Web-{BF3706D9-B3DF-4914-A76D-6643E6741872}" dt="2020-01-21T18:03:53.692" v="1165" actId="20577"/>
          <ac:spMkLst>
            <pc:docMk/>
            <pc:sldMk cId="4205987029" sldId="296"/>
            <ac:spMk id="3" creationId="{0A360E9D-4E7D-4DF5-A8FF-BE8B54F71DCC}"/>
          </ac:spMkLst>
        </pc:spChg>
        <pc:spChg chg="add mod">
          <ac:chgData name="Erin Patterson" userId="S::erin.patterson@acadiau.ca::afee8b22-fd43-4a4e-8d1b-2b5ba521aeb6" providerId="AD" clId="Web-{BF3706D9-B3DF-4914-A76D-6643E6741872}" dt="2020-01-21T17:58:13.489" v="1158" actId="20577"/>
          <ac:spMkLst>
            <pc:docMk/>
            <pc:sldMk cId="4205987029" sldId="296"/>
            <ac:spMk id="4" creationId="{559DEBCC-0ACA-4C42-B26A-1A4CA807C0CC}"/>
          </ac:spMkLst>
        </pc:spChg>
        <pc:spChg chg="del">
          <ac:chgData name="Erin Patterson" userId="S::erin.patterson@acadiau.ca::afee8b22-fd43-4a4e-8d1b-2b5ba521aeb6" providerId="AD" clId="Web-{BF3706D9-B3DF-4914-A76D-6643E6741872}" dt="2020-01-21T17:42:08.620" v="343"/>
          <ac:spMkLst>
            <pc:docMk/>
            <pc:sldMk cId="4205987029" sldId="296"/>
            <ac:spMk id="6" creationId="{91FD5433-0F05-464B-AAB0-850367431E28}"/>
          </ac:spMkLst>
        </pc:spChg>
      </pc:sldChg>
      <pc:sldChg chg="modSp add ord replId">
        <pc:chgData name="Erin Patterson" userId="S::erin.patterson@acadiau.ca::afee8b22-fd43-4a4e-8d1b-2b5ba521aeb6" providerId="AD" clId="Web-{BF3706D9-B3DF-4914-A76D-6643E6741872}" dt="2020-01-21T17:50:26.923" v="852" actId="20577"/>
        <pc:sldMkLst>
          <pc:docMk/>
          <pc:sldMk cId="940867277" sldId="297"/>
        </pc:sldMkLst>
        <pc:spChg chg="mod">
          <ac:chgData name="Erin Patterson" userId="S::erin.patterson@acadiau.ca::afee8b22-fd43-4a4e-8d1b-2b5ba521aeb6" providerId="AD" clId="Web-{BF3706D9-B3DF-4914-A76D-6643E6741872}" dt="2020-01-21T17:50:26.923" v="852" actId="20577"/>
          <ac:spMkLst>
            <pc:docMk/>
            <pc:sldMk cId="940867277" sldId="297"/>
            <ac:spMk id="6" creationId="{91FD5433-0F05-464B-AAB0-850367431E28}"/>
          </ac:spMkLst>
        </pc:spChg>
      </pc:sldChg>
      <pc:sldChg chg="modSp add replId">
        <pc:chgData name="Erin Patterson" userId="S::erin.patterson@acadiau.ca::afee8b22-fd43-4a4e-8d1b-2b5ba521aeb6" providerId="AD" clId="Web-{BF3706D9-B3DF-4914-A76D-6643E6741872}" dt="2020-01-21T18:13:09.902" v="1496" actId="20577"/>
        <pc:sldMkLst>
          <pc:docMk/>
          <pc:sldMk cId="3756335826" sldId="298"/>
        </pc:sldMkLst>
        <pc:spChg chg="mod">
          <ac:chgData name="Erin Patterson" userId="S::erin.patterson@acadiau.ca::afee8b22-fd43-4a4e-8d1b-2b5ba521aeb6" providerId="AD" clId="Web-{BF3706D9-B3DF-4914-A76D-6643E6741872}" dt="2020-01-21T18:13:09.902" v="1496" actId="20577"/>
          <ac:spMkLst>
            <pc:docMk/>
            <pc:sldMk cId="3756335826" sldId="298"/>
            <ac:spMk id="2" creationId="{6FCD53D6-D48B-0F49-A260-E1B0DD0B72FF}"/>
          </ac:spMkLst>
        </pc:spChg>
      </pc:sldChg>
      <pc:sldChg chg="modSp add replId">
        <pc:chgData name="Erin Patterson" userId="S::erin.patterson@acadiau.ca::afee8b22-fd43-4a4e-8d1b-2b5ba521aeb6" providerId="AD" clId="Web-{BF3706D9-B3DF-4914-A76D-6643E6741872}" dt="2020-01-21T18:27:47.533" v="2001" actId="20577"/>
        <pc:sldMkLst>
          <pc:docMk/>
          <pc:sldMk cId="2954064622" sldId="299"/>
        </pc:sldMkLst>
        <pc:spChg chg="mod">
          <ac:chgData name="Erin Patterson" userId="S::erin.patterson@acadiau.ca::afee8b22-fd43-4a4e-8d1b-2b5ba521aeb6" providerId="AD" clId="Web-{BF3706D9-B3DF-4914-A76D-6643E6741872}" dt="2020-01-21T18:27:47.533" v="2001" actId="20577"/>
          <ac:spMkLst>
            <pc:docMk/>
            <pc:sldMk cId="2954064622" sldId="299"/>
            <ac:spMk id="2" creationId="{6FCD53D6-D48B-0F49-A260-E1B0DD0B72FF}"/>
          </ac:spMkLst>
        </pc:spChg>
      </pc:sldChg>
    </pc:docChg>
  </pc:docChgLst>
  <pc:docChgLst>
    <pc:chgData name="Britanie Wentzell" userId="S::britanie.wentzell@acadiau.ca::27c80a24-0a38-4534-9fcc-71efe2b9cb90" providerId="AD" clId="Web-{3089667E-D717-49D8-A1C4-DD49CBE33A41}"/>
    <pc:docChg chg="delSld modSld">
      <pc:chgData name="Britanie Wentzell" userId="S::britanie.wentzell@acadiau.ca::27c80a24-0a38-4534-9fcc-71efe2b9cb90" providerId="AD" clId="Web-{3089667E-D717-49D8-A1C4-DD49CBE33A41}" dt="2020-01-15T15:09:04.801" v="15"/>
      <pc:docMkLst>
        <pc:docMk/>
      </pc:docMkLst>
      <pc:sldChg chg="modSp">
        <pc:chgData name="Britanie Wentzell" userId="S::britanie.wentzell@acadiau.ca::27c80a24-0a38-4534-9fcc-71efe2b9cb90" providerId="AD" clId="Web-{3089667E-D717-49D8-A1C4-DD49CBE33A41}" dt="2020-01-15T15:08:56.864" v="12" actId="20577"/>
        <pc:sldMkLst>
          <pc:docMk/>
          <pc:sldMk cId="3172382444" sldId="274"/>
        </pc:sldMkLst>
        <pc:spChg chg="mod">
          <ac:chgData name="Britanie Wentzell" userId="S::britanie.wentzell@acadiau.ca::27c80a24-0a38-4534-9fcc-71efe2b9cb90" providerId="AD" clId="Web-{3089667E-D717-49D8-A1C4-DD49CBE33A41}" dt="2020-01-15T15:08:56.864" v="12" actId="20577"/>
          <ac:spMkLst>
            <pc:docMk/>
            <pc:sldMk cId="3172382444" sldId="274"/>
            <ac:spMk id="3" creationId="{073AEF30-BDB9-448E-BFDC-701F2177CA97}"/>
          </ac:spMkLst>
        </pc:spChg>
      </pc:sldChg>
      <pc:sldChg chg="del">
        <pc:chgData name="Britanie Wentzell" userId="S::britanie.wentzell@acadiau.ca::27c80a24-0a38-4534-9fcc-71efe2b9cb90" providerId="AD" clId="Web-{3089667E-D717-49D8-A1C4-DD49CBE33A41}" dt="2020-01-15T15:09:04.801" v="15"/>
        <pc:sldMkLst>
          <pc:docMk/>
          <pc:sldMk cId="4265752151" sldId="275"/>
        </pc:sldMkLst>
      </pc:sldChg>
    </pc:docChg>
  </pc:docChgLst>
  <pc:docChgLst>
    <pc:chgData name="Mike Beazley" userId="S::mike.beazley@acadiau.ca::f298938e-9c64-4604-bc43-4b4315aacf53" providerId="AD" clId="Web-{FB3BC767-55C0-413F-83B3-4FB4C649B19B}"/>
    <pc:docChg chg="modSld">
      <pc:chgData name="Mike Beazley" userId="S::mike.beazley@acadiau.ca::f298938e-9c64-4604-bc43-4b4315aacf53" providerId="AD" clId="Web-{FB3BC767-55C0-413F-83B3-4FB4C649B19B}" dt="2020-05-05T14:57:18.643" v="0"/>
      <pc:docMkLst>
        <pc:docMk/>
      </pc:docMkLst>
      <pc:sldChg chg="delSp">
        <pc:chgData name="Mike Beazley" userId="S::mike.beazley@acadiau.ca::f298938e-9c64-4604-bc43-4b4315aacf53" providerId="AD" clId="Web-{FB3BC767-55C0-413F-83B3-4FB4C649B19B}" dt="2020-05-05T14:57:18.643" v="0"/>
        <pc:sldMkLst>
          <pc:docMk/>
          <pc:sldMk cId="1113022111" sldId="291"/>
        </pc:sldMkLst>
        <pc:spChg chg="del">
          <ac:chgData name="Mike Beazley" userId="S::mike.beazley@acadiau.ca::f298938e-9c64-4604-bc43-4b4315aacf53" providerId="AD" clId="Web-{FB3BC767-55C0-413F-83B3-4FB4C649B19B}" dt="2020-05-05T14:57:18.643" v="0"/>
          <ac:spMkLst>
            <pc:docMk/>
            <pc:sldMk cId="1113022111" sldId="291"/>
            <ac:spMk id="6" creationId="{91FD5433-0F05-464B-AAB0-850367431E28}"/>
          </ac:spMkLst>
        </pc:spChg>
      </pc:sldChg>
    </pc:docChg>
  </pc:docChgLst>
  <pc:docChgLst>
    <pc:chgData name="Erin Patterson" userId="S::erin.patterson@acadiau.ca::afee8b22-fd43-4a4e-8d1b-2b5ba521aeb6" providerId="AD" clId="Web-{31BFB98B-2563-401F-99B7-F3EB63578FC5}"/>
    <pc:docChg chg="modSld">
      <pc:chgData name="Erin Patterson" userId="S::erin.patterson@acadiau.ca::afee8b22-fd43-4a4e-8d1b-2b5ba521aeb6" providerId="AD" clId="Web-{31BFB98B-2563-401F-99B7-F3EB63578FC5}" dt="2020-03-10T16:45:13.870" v="226" actId="20577"/>
      <pc:docMkLst>
        <pc:docMk/>
      </pc:docMkLst>
      <pc:sldChg chg="modSp">
        <pc:chgData name="Erin Patterson" userId="S::erin.patterson@acadiau.ca::afee8b22-fd43-4a4e-8d1b-2b5ba521aeb6" providerId="AD" clId="Web-{31BFB98B-2563-401F-99B7-F3EB63578FC5}" dt="2020-03-10T16:45:13.870" v="225" actId="20577"/>
        <pc:sldMkLst>
          <pc:docMk/>
          <pc:sldMk cId="2876763780" sldId="269"/>
        </pc:sldMkLst>
        <pc:spChg chg="mod">
          <ac:chgData name="Erin Patterson" userId="S::erin.patterson@acadiau.ca::afee8b22-fd43-4a4e-8d1b-2b5ba521aeb6" providerId="AD" clId="Web-{31BFB98B-2563-401F-99B7-F3EB63578FC5}" dt="2020-03-10T16:45:13.870" v="225" actId="20577"/>
          <ac:spMkLst>
            <pc:docMk/>
            <pc:sldMk cId="2876763780" sldId="269"/>
            <ac:spMk id="8" creationId="{D0382397-A2CE-456C-A20B-E8ED98D1A773}"/>
          </ac:spMkLst>
        </pc:spChg>
      </pc:sldChg>
      <pc:sldChg chg="modSp">
        <pc:chgData name="Erin Patterson" userId="S::erin.patterson@acadiau.ca::afee8b22-fd43-4a4e-8d1b-2b5ba521aeb6" providerId="AD" clId="Web-{31BFB98B-2563-401F-99B7-F3EB63578FC5}" dt="2020-03-10T16:40:09.590" v="148" actId="20577"/>
        <pc:sldMkLst>
          <pc:docMk/>
          <pc:sldMk cId="416817393" sldId="284"/>
        </pc:sldMkLst>
        <pc:spChg chg="mod">
          <ac:chgData name="Erin Patterson" userId="S::erin.patterson@acadiau.ca::afee8b22-fd43-4a4e-8d1b-2b5ba521aeb6" providerId="AD" clId="Web-{31BFB98B-2563-401F-99B7-F3EB63578FC5}" dt="2020-03-10T16:40:09.590" v="148" actId="20577"/>
          <ac:spMkLst>
            <pc:docMk/>
            <pc:sldMk cId="416817393" sldId="284"/>
            <ac:spMk id="2" creationId="{6FCD53D6-D48B-0F49-A260-E1B0DD0B72FF}"/>
          </ac:spMkLst>
        </pc:spChg>
      </pc:sldChg>
      <pc:sldChg chg="modSp">
        <pc:chgData name="Erin Patterson" userId="S::erin.patterson@acadiau.ca::afee8b22-fd43-4a4e-8d1b-2b5ba521aeb6" providerId="AD" clId="Web-{31BFB98B-2563-401F-99B7-F3EB63578FC5}" dt="2020-03-10T16:41:44.433" v="215" actId="20577"/>
        <pc:sldMkLst>
          <pc:docMk/>
          <pc:sldMk cId="3132159342" sldId="287"/>
        </pc:sldMkLst>
        <pc:spChg chg="mod">
          <ac:chgData name="Erin Patterson" userId="S::erin.patterson@acadiau.ca::afee8b22-fd43-4a4e-8d1b-2b5ba521aeb6" providerId="AD" clId="Web-{31BFB98B-2563-401F-99B7-F3EB63578FC5}" dt="2020-03-10T16:41:44.433" v="215" actId="20577"/>
          <ac:spMkLst>
            <pc:docMk/>
            <pc:sldMk cId="3132159342" sldId="287"/>
            <ac:spMk id="6" creationId="{91FD5433-0F05-464B-AAB0-850367431E28}"/>
          </ac:spMkLst>
        </pc:spChg>
      </pc:sldChg>
      <pc:sldChg chg="modSp">
        <pc:chgData name="Erin Patterson" userId="S::erin.patterson@acadiau.ca::afee8b22-fd43-4a4e-8d1b-2b5ba521aeb6" providerId="AD" clId="Web-{31BFB98B-2563-401F-99B7-F3EB63578FC5}" dt="2020-03-10T16:44:02.823" v="221" actId="20577"/>
        <pc:sldMkLst>
          <pc:docMk/>
          <pc:sldMk cId="3486319860" sldId="289"/>
        </pc:sldMkLst>
        <pc:spChg chg="mod">
          <ac:chgData name="Erin Patterson" userId="S::erin.patterson@acadiau.ca::afee8b22-fd43-4a4e-8d1b-2b5ba521aeb6" providerId="AD" clId="Web-{31BFB98B-2563-401F-99B7-F3EB63578FC5}" dt="2020-03-10T16:44:02.823" v="221" actId="20577"/>
          <ac:spMkLst>
            <pc:docMk/>
            <pc:sldMk cId="3486319860" sldId="289"/>
            <ac:spMk id="6" creationId="{91FD5433-0F05-464B-AAB0-850367431E28}"/>
          </ac:spMkLst>
        </pc:spChg>
      </pc:sldChg>
    </pc:docChg>
  </pc:docChgLst>
  <pc:docChgLst>
    <pc:chgData name="Erin Patterson" userId="S::erin.patterson@acadiau.ca::afee8b22-fd43-4a4e-8d1b-2b5ba521aeb6" providerId="AD" clId="Web-{E123639A-2530-44F1-BEFF-3CFBCE48EF52}"/>
    <pc:docChg chg="modSld">
      <pc:chgData name="Erin Patterson" userId="S::erin.patterson@acadiau.ca::afee8b22-fd43-4a4e-8d1b-2b5ba521aeb6" providerId="AD" clId="Web-{E123639A-2530-44F1-BEFF-3CFBCE48EF52}" dt="2020-03-10T17:14:20.732" v="45" actId="20577"/>
      <pc:docMkLst>
        <pc:docMk/>
      </pc:docMkLst>
      <pc:sldChg chg="modSp">
        <pc:chgData name="Erin Patterson" userId="S::erin.patterson@acadiau.ca::afee8b22-fd43-4a4e-8d1b-2b5ba521aeb6" providerId="AD" clId="Web-{E123639A-2530-44F1-BEFF-3CFBCE48EF52}" dt="2020-03-10T17:14:20.732" v="44" actId="20577"/>
        <pc:sldMkLst>
          <pc:docMk/>
          <pc:sldMk cId="1331956144" sldId="295"/>
        </pc:sldMkLst>
        <pc:spChg chg="mod">
          <ac:chgData name="Erin Patterson" userId="S::erin.patterson@acadiau.ca::afee8b22-fd43-4a4e-8d1b-2b5ba521aeb6" providerId="AD" clId="Web-{E123639A-2530-44F1-BEFF-3CFBCE48EF52}" dt="2020-03-10T17:14:20.732" v="44" actId="20577"/>
          <ac:spMkLst>
            <pc:docMk/>
            <pc:sldMk cId="1331956144" sldId="295"/>
            <ac:spMk id="6" creationId="{91FD5433-0F05-464B-AAB0-850367431E28}"/>
          </ac:spMkLst>
        </pc:spChg>
      </pc:sldChg>
    </pc:docChg>
  </pc:docChgLst>
  <pc:docChgLst>
    <pc:chgData name="Mike Beazley" userId="S::mike.beazley@acadiau.ca::f298938e-9c64-4604-bc43-4b4315aacf53" providerId="AD" clId="Web-{9AAE88C4-5CB4-4F7C-967B-8D7DA3922838}"/>
    <pc:docChg chg="modSld">
      <pc:chgData name="Mike Beazley" userId="S::mike.beazley@acadiau.ca::f298938e-9c64-4604-bc43-4b4315aacf53" providerId="AD" clId="Web-{9AAE88C4-5CB4-4F7C-967B-8D7DA3922838}" dt="2020-01-21T18:32:32.808" v="0" actId="1076"/>
      <pc:docMkLst>
        <pc:docMk/>
      </pc:docMkLst>
      <pc:sldChg chg="modSp">
        <pc:chgData name="Mike Beazley" userId="S::mike.beazley@acadiau.ca::f298938e-9c64-4604-bc43-4b4315aacf53" providerId="AD" clId="Web-{9AAE88C4-5CB4-4F7C-967B-8D7DA3922838}" dt="2020-01-21T18:32:32.808" v="0" actId="1076"/>
        <pc:sldMkLst>
          <pc:docMk/>
          <pc:sldMk cId="4205987029" sldId="296"/>
        </pc:sldMkLst>
        <pc:spChg chg="mod">
          <ac:chgData name="Mike Beazley" userId="S::mike.beazley@acadiau.ca::f298938e-9c64-4604-bc43-4b4315aacf53" providerId="AD" clId="Web-{9AAE88C4-5CB4-4F7C-967B-8D7DA3922838}" dt="2020-01-21T18:32:32.808" v="0" actId="1076"/>
          <ac:spMkLst>
            <pc:docMk/>
            <pc:sldMk cId="4205987029" sldId="296"/>
            <ac:spMk id="3" creationId="{0A360E9D-4E7D-4DF5-A8FF-BE8B54F71DCC}"/>
          </ac:spMkLst>
        </pc:spChg>
      </pc:sldChg>
    </pc:docChg>
  </pc:docChgLst>
  <pc:docChgLst>
    <pc:chgData name="Mike Beazley" userId="f298938e-9c64-4604-bc43-4b4315aacf53" providerId="ADAL" clId="{06A0A4B5-DC9C-DD49-98E9-E7A81FE7BBE0}"/>
    <pc:docChg chg="undo custSel addSld delSld modSld">
      <pc:chgData name="Mike Beazley" userId="f298938e-9c64-4604-bc43-4b4315aacf53" providerId="ADAL" clId="{06A0A4B5-DC9C-DD49-98E9-E7A81FE7BBE0}" dt="2020-05-28T15:07:05.364" v="3640" actId="20577"/>
      <pc:docMkLst>
        <pc:docMk/>
      </pc:docMkLst>
      <pc:sldChg chg="modSp">
        <pc:chgData name="Mike Beazley" userId="f298938e-9c64-4604-bc43-4b4315aacf53" providerId="ADAL" clId="{06A0A4B5-DC9C-DD49-98E9-E7A81FE7BBE0}" dt="2020-05-05T15:11:10.242" v="467" actId="20577"/>
        <pc:sldMkLst>
          <pc:docMk/>
          <pc:sldMk cId="2682820654" sldId="265"/>
        </pc:sldMkLst>
        <pc:spChg chg="mod">
          <ac:chgData name="Mike Beazley" userId="f298938e-9c64-4604-bc43-4b4315aacf53" providerId="ADAL" clId="{06A0A4B5-DC9C-DD49-98E9-E7A81FE7BBE0}" dt="2020-05-05T15:11:10.242" v="467" actId="20577"/>
          <ac:spMkLst>
            <pc:docMk/>
            <pc:sldMk cId="2682820654" sldId="265"/>
            <ac:spMk id="2" creationId="{6FCD53D6-D48B-0F49-A260-E1B0DD0B72FF}"/>
          </ac:spMkLst>
        </pc:spChg>
      </pc:sldChg>
      <pc:sldChg chg="modSp">
        <pc:chgData name="Mike Beazley" userId="f298938e-9c64-4604-bc43-4b4315aacf53" providerId="ADAL" clId="{06A0A4B5-DC9C-DD49-98E9-E7A81FE7BBE0}" dt="2020-05-28T14:35:51.768" v="2999" actId="27636"/>
        <pc:sldMkLst>
          <pc:docMk/>
          <pc:sldMk cId="623145359" sldId="271"/>
        </pc:sldMkLst>
        <pc:spChg chg="mod">
          <ac:chgData name="Mike Beazley" userId="f298938e-9c64-4604-bc43-4b4315aacf53" providerId="ADAL" clId="{06A0A4B5-DC9C-DD49-98E9-E7A81FE7BBE0}" dt="2020-05-28T14:35:51.768" v="2999" actId="27636"/>
          <ac:spMkLst>
            <pc:docMk/>
            <pc:sldMk cId="623145359" sldId="271"/>
            <ac:spMk id="3" creationId="{D1F799A0-7775-4537-B279-7BD6734F6930}"/>
          </ac:spMkLst>
        </pc:spChg>
      </pc:sldChg>
      <pc:sldChg chg="modSp">
        <pc:chgData name="Mike Beazley" userId="f298938e-9c64-4604-bc43-4b4315aacf53" providerId="ADAL" clId="{06A0A4B5-DC9C-DD49-98E9-E7A81FE7BBE0}" dt="2020-05-28T14:34:43.157" v="2997" actId="20577"/>
        <pc:sldMkLst>
          <pc:docMk/>
          <pc:sldMk cId="3823278943" sldId="272"/>
        </pc:sldMkLst>
        <pc:spChg chg="mod">
          <ac:chgData name="Mike Beazley" userId="f298938e-9c64-4604-bc43-4b4315aacf53" providerId="ADAL" clId="{06A0A4B5-DC9C-DD49-98E9-E7A81FE7BBE0}" dt="2020-05-28T14:34:43.157" v="2997" actId="20577"/>
          <ac:spMkLst>
            <pc:docMk/>
            <pc:sldMk cId="3823278943" sldId="272"/>
            <ac:spMk id="2" creationId="{BF5B997B-CD97-407E-BCD2-6015A9D55130}"/>
          </ac:spMkLst>
        </pc:spChg>
      </pc:sldChg>
      <pc:sldChg chg="addSp delSp modSp">
        <pc:chgData name="Mike Beazley" userId="f298938e-9c64-4604-bc43-4b4315aacf53" providerId="ADAL" clId="{06A0A4B5-DC9C-DD49-98E9-E7A81FE7BBE0}" dt="2020-05-28T14:40:29.580" v="3204" actId="20577"/>
        <pc:sldMkLst>
          <pc:docMk/>
          <pc:sldMk cId="3172382444" sldId="274"/>
        </pc:sldMkLst>
        <pc:spChg chg="del">
          <ac:chgData name="Mike Beazley" userId="f298938e-9c64-4604-bc43-4b4315aacf53" providerId="ADAL" clId="{06A0A4B5-DC9C-DD49-98E9-E7A81FE7BBE0}" dt="2020-05-28T14:37:38.142" v="3023" actId="478"/>
          <ac:spMkLst>
            <pc:docMk/>
            <pc:sldMk cId="3172382444" sldId="274"/>
            <ac:spMk id="2" creationId="{49DE5BD7-C3DB-4EDF-AC46-5AA28C5AA449}"/>
          </ac:spMkLst>
        </pc:spChg>
        <pc:spChg chg="mod">
          <ac:chgData name="Mike Beazley" userId="f298938e-9c64-4604-bc43-4b4315aacf53" providerId="ADAL" clId="{06A0A4B5-DC9C-DD49-98E9-E7A81FE7BBE0}" dt="2020-05-28T14:40:29.580" v="3204" actId="20577"/>
          <ac:spMkLst>
            <pc:docMk/>
            <pc:sldMk cId="3172382444" sldId="274"/>
            <ac:spMk id="3" creationId="{073AEF30-BDB9-448E-BFDC-701F2177CA97}"/>
          </ac:spMkLst>
        </pc:spChg>
        <pc:spChg chg="add del mod">
          <ac:chgData name="Mike Beazley" userId="f298938e-9c64-4604-bc43-4b4315aacf53" providerId="ADAL" clId="{06A0A4B5-DC9C-DD49-98E9-E7A81FE7BBE0}" dt="2020-05-28T14:37:43.632" v="3024" actId="478"/>
          <ac:spMkLst>
            <pc:docMk/>
            <pc:sldMk cId="3172382444" sldId="274"/>
            <ac:spMk id="7" creationId="{E048A15F-8AEC-9043-A901-95EFF1E666E5}"/>
          </ac:spMkLst>
        </pc:spChg>
      </pc:sldChg>
      <pc:sldChg chg="modSp">
        <pc:chgData name="Mike Beazley" userId="f298938e-9c64-4604-bc43-4b4315aacf53" providerId="ADAL" clId="{06A0A4B5-DC9C-DD49-98E9-E7A81FE7BBE0}" dt="2020-05-14T22:17:11.038" v="828" actId="20577"/>
        <pc:sldMkLst>
          <pc:docMk/>
          <pc:sldMk cId="1286053054" sldId="278"/>
        </pc:sldMkLst>
        <pc:spChg chg="mod">
          <ac:chgData name="Mike Beazley" userId="f298938e-9c64-4604-bc43-4b4315aacf53" providerId="ADAL" clId="{06A0A4B5-DC9C-DD49-98E9-E7A81FE7BBE0}" dt="2020-05-14T22:17:11.038" v="828" actId="20577"/>
          <ac:spMkLst>
            <pc:docMk/>
            <pc:sldMk cId="1286053054" sldId="278"/>
            <ac:spMk id="6" creationId="{91FD5433-0F05-464B-AAB0-850367431E28}"/>
          </ac:spMkLst>
        </pc:spChg>
      </pc:sldChg>
      <pc:sldChg chg="modSp add">
        <pc:chgData name="Mike Beazley" userId="f298938e-9c64-4604-bc43-4b4315aacf53" providerId="ADAL" clId="{06A0A4B5-DC9C-DD49-98E9-E7A81FE7BBE0}" dt="2020-05-28T14:47:47.968" v="3559" actId="20577"/>
        <pc:sldMkLst>
          <pc:docMk/>
          <pc:sldMk cId="3548856673" sldId="279"/>
        </pc:sldMkLst>
        <pc:spChg chg="mod">
          <ac:chgData name="Mike Beazley" userId="f298938e-9c64-4604-bc43-4b4315aacf53" providerId="ADAL" clId="{06A0A4B5-DC9C-DD49-98E9-E7A81FE7BBE0}" dt="2020-05-28T14:47:47.968" v="3559" actId="20577"/>
          <ac:spMkLst>
            <pc:docMk/>
            <pc:sldMk cId="3548856673" sldId="279"/>
            <ac:spMk id="6" creationId="{91FD5433-0F05-464B-AAB0-850367431E28}"/>
          </ac:spMkLst>
        </pc:spChg>
      </pc:sldChg>
      <pc:sldChg chg="modSp del">
        <pc:chgData name="Mike Beazley" userId="f298938e-9c64-4604-bc43-4b4315aacf53" providerId="ADAL" clId="{06A0A4B5-DC9C-DD49-98E9-E7A81FE7BBE0}" dt="2020-05-26T17:34:08.376" v="2946" actId="2696"/>
        <pc:sldMkLst>
          <pc:docMk/>
          <pc:sldMk cId="4100161224" sldId="279"/>
        </pc:sldMkLst>
        <pc:spChg chg="mod">
          <ac:chgData name="Mike Beazley" userId="f298938e-9c64-4604-bc43-4b4315aacf53" providerId="ADAL" clId="{06A0A4B5-DC9C-DD49-98E9-E7A81FE7BBE0}" dt="2020-05-19T16:21:33.353" v="1256" actId="20577"/>
          <ac:spMkLst>
            <pc:docMk/>
            <pc:sldMk cId="4100161224" sldId="279"/>
            <ac:spMk id="6" creationId="{91FD5433-0F05-464B-AAB0-850367431E28}"/>
          </ac:spMkLst>
        </pc:spChg>
      </pc:sldChg>
      <pc:sldChg chg="del">
        <pc:chgData name="Mike Beazley" userId="f298938e-9c64-4604-bc43-4b4315aacf53" providerId="ADAL" clId="{06A0A4B5-DC9C-DD49-98E9-E7A81FE7BBE0}" dt="2020-05-26T17:41:18.428" v="2954" actId="2696"/>
        <pc:sldMkLst>
          <pc:docMk/>
          <pc:sldMk cId="1905954628" sldId="280"/>
        </pc:sldMkLst>
      </pc:sldChg>
      <pc:sldChg chg="modSp add">
        <pc:chgData name="Mike Beazley" userId="f298938e-9c64-4604-bc43-4b4315aacf53" providerId="ADAL" clId="{06A0A4B5-DC9C-DD49-98E9-E7A81FE7BBE0}" dt="2020-05-28T14:33:23.680" v="2964" actId="20577"/>
        <pc:sldMkLst>
          <pc:docMk/>
          <pc:sldMk cId="543759907" sldId="281"/>
        </pc:sldMkLst>
        <pc:spChg chg="mod">
          <ac:chgData name="Mike Beazley" userId="f298938e-9c64-4604-bc43-4b4315aacf53" providerId="ADAL" clId="{06A0A4B5-DC9C-DD49-98E9-E7A81FE7BBE0}" dt="2020-05-28T14:33:23.680" v="2964" actId="20577"/>
          <ac:spMkLst>
            <pc:docMk/>
            <pc:sldMk cId="543759907" sldId="281"/>
            <ac:spMk id="6" creationId="{91FD5433-0F05-464B-AAB0-850367431E28}"/>
          </ac:spMkLst>
        </pc:spChg>
      </pc:sldChg>
      <pc:sldChg chg="modSp del">
        <pc:chgData name="Mike Beazley" userId="f298938e-9c64-4604-bc43-4b4315aacf53" providerId="ADAL" clId="{06A0A4B5-DC9C-DD49-98E9-E7A81FE7BBE0}" dt="2020-05-26T17:34:34.086" v="2949" actId="2696"/>
        <pc:sldMkLst>
          <pc:docMk/>
          <pc:sldMk cId="2897194144" sldId="281"/>
        </pc:sldMkLst>
        <pc:spChg chg="mod">
          <ac:chgData name="Mike Beazley" userId="f298938e-9c64-4604-bc43-4b4315aacf53" providerId="ADAL" clId="{06A0A4B5-DC9C-DD49-98E9-E7A81FE7BBE0}" dt="2020-05-19T16:21:37.951" v="1259" actId="20577"/>
          <ac:spMkLst>
            <pc:docMk/>
            <pc:sldMk cId="2897194144" sldId="281"/>
            <ac:spMk id="6" creationId="{91FD5433-0F05-464B-AAB0-850367431E28}"/>
          </ac:spMkLst>
        </pc:spChg>
      </pc:sldChg>
      <pc:sldChg chg="modSp del">
        <pc:chgData name="Mike Beazley" userId="f298938e-9c64-4604-bc43-4b4315aacf53" providerId="ADAL" clId="{06A0A4B5-DC9C-DD49-98E9-E7A81FE7BBE0}" dt="2020-05-26T17:36:42.405" v="2952" actId="2696"/>
        <pc:sldMkLst>
          <pc:docMk/>
          <pc:sldMk cId="1033003626" sldId="282"/>
        </pc:sldMkLst>
        <pc:spChg chg="mod">
          <ac:chgData name="Mike Beazley" userId="f298938e-9c64-4604-bc43-4b4315aacf53" providerId="ADAL" clId="{06A0A4B5-DC9C-DD49-98E9-E7A81FE7BBE0}" dt="2020-05-19T16:21:42.851" v="1262" actId="20577"/>
          <ac:spMkLst>
            <pc:docMk/>
            <pc:sldMk cId="1033003626" sldId="282"/>
            <ac:spMk id="6" creationId="{91FD5433-0F05-464B-AAB0-850367431E28}"/>
          </ac:spMkLst>
        </pc:spChg>
      </pc:sldChg>
      <pc:sldChg chg="modSp add">
        <pc:chgData name="Mike Beazley" userId="f298938e-9c64-4604-bc43-4b4315aacf53" providerId="ADAL" clId="{06A0A4B5-DC9C-DD49-98E9-E7A81FE7BBE0}" dt="2020-05-28T14:49:23.634" v="3567" actId="20577"/>
        <pc:sldMkLst>
          <pc:docMk/>
          <pc:sldMk cId="2678539294" sldId="282"/>
        </pc:sldMkLst>
        <pc:spChg chg="mod">
          <ac:chgData name="Mike Beazley" userId="f298938e-9c64-4604-bc43-4b4315aacf53" providerId="ADAL" clId="{06A0A4B5-DC9C-DD49-98E9-E7A81FE7BBE0}" dt="2020-05-28T14:49:23.634" v="3567" actId="20577"/>
          <ac:spMkLst>
            <pc:docMk/>
            <pc:sldMk cId="2678539294" sldId="282"/>
            <ac:spMk id="6" creationId="{91FD5433-0F05-464B-AAB0-850367431E28}"/>
          </ac:spMkLst>
        </pc:spChg>
      </pc:sldChg>
      <pc:sldChg chg="modSp">
        <pc:chgData name="Mike Beazley" userId="f298938e-9c64-4604-bc43-4b4315aacf53" providerId="ADAL" clId="{06A0A4B5-DC9C-DD49-98E9-E7A81FE7BBE0}" dt="2020-05-20T18:29:53.454" v="1269"/>
        <pc:sldMkLst>
          <pc:docMk/>
          <pc:sldMk cId="3823700947" sldId="283"/>
        </pc:sldMkLst>
        <pc:spChg chg="mod">
          <ac:chgData name="Mike Beazley" userId="f298938e-9c64-4604-bc43-4b4315aacf53" providerId="ADAL" clId="{06A0A4B5-DC9C-DD49-98E9-E7A81FE7BBE0}" dt="2020-05-20T18:29:53.454" v="1269"/>
          <ac:spMkLst>
            <pc:docMk/>
            <pc:sldMk cId="3823700947" sldId="283"/>
            <ac:spMk id="6" creationId="{91FD5433-0F05-464B-AAB0-850367431E28}"/>
          </ac:spMkLst>
        </pc:spChg>
      </pc:sldChg>
      <pc:sldChg chg="del">
        <pc:chgData name="Mike Beazley" userId="f298938e-9c64-4604-bc43-4b4315aacf53" providerId="ADAL" clId="{06A0A4B5-DC9C-DD49-98E9-E7A81FE7BBE0}" dt="2020-05-28T14:47:24.210" v="3555" actId="2696"/>
        <pc:sldMkLst>
          <pc:docMk/>
          <pc:sldMk cId="2651409834" sldId="285"/>
        </pc:sldMkLst>
      </pc:sldChg>
      <pc:sldChg chg="modSp">
        <pc:chgData name="Mike Beazley" userId="f298938e-9c64-4604-bc43-4b4315aacf53" providerId="ADAL" clId="{06A0A4B5-DC9C-DD49-98E9-E7A81FE7BBE0}" dt="2020-05-13T17:30:59.802" v="822"/>
        <pc:sldMkLst>
          <pc:docMk/>
          <pc:sldMk cId="3132159342" sldId="287"/>
        </pc:sldMkLst>
        <pc:spChg chg="mod">
          <ac:chgData name="Mike Beazley" userId="f298938e-9c64-4604-bc43-4b4315aacf53" providerId="ADAL" clId="{06A0A4B5-DC9C-DD49-98E9-E7A81FE7BBE0}" dt="2020-05-13T17:30:59.802" v="822"/>
          <ac:spMkLst>
            <pc:docMk/>
            <pc:sldMk cId="3132159342" sldId="287"/>
            <ac:spMk id="6" creationId="{91FD5433-0F05-464B-AAB0-850367431E28}"/>
          </ac:spMkLst>
        </pc:spChg>
      </pc:sldChg>
      <pc:sldChg chg="modSp del">
        <pc:chgData name="Mike Beazley" userId="f298938e-9c64-4604-bc43-4b4315aacf53" providerId="ADAL" clId="{06A0A4B5-DC9C-DD49-98E9-E7A81FE7BBE0}" dt="2020-05-26T17:41:29.476" v="2955" actId="2696"/>
        <pc:sldMkLst>
          <pc:docMk/>
          <pc:sldMk cId="680393882" sldId="288"/>
        </pc:sldMkLst>
        <pc:spChg chg="mod">
          <ac:chgData name="Mike Beazley" userId="f298938e-9c64-4604-bc43-4b4315aacf53" providerId="ADAL" clId="{06A0A4B5-DC9C-DD49-98E9-E7A81FE7BBE0}" dt="2020-05-19T16:21:27.883" v="1253" actId="20577"/>
          <ac:spMkLst>
            <pc:docMk/>
            <pc:sldMk cId="680393882" sldId="288"/>
            <ac:spMk id="2" creationId="{239176D4-9290-4785-BD4A-0D7DBD127039}"/>
          </ac:spMkLst>
        </pc:spChg>
      </pc:sldChg>
      <pc:sldChg chg="modSp">
        <pc:chgData name="Mike Beazley" userId="f298938e-9c64-4604-bc43-4b4315aacf53" providerId="ADAL" clId="{06A0A4B5-DC9C-DD49-98E9-E7A81FE7BBE0}" dt="2020-05-19T16:17:32.265" v="1215"/>
        <pc:sldMkLst>
          <pc:docMk/>
          <pc:sldMk cId="3486319860" sldId="289"/>
        </pc:sldMkLst>
        <pc:spChg chg="mod">
          <ac:chgData name="Mike Beazley" userId="f298938e-9c64-4604-bc43-4b4315aacf53" providerId="ADAL" clId="{06A0A4B5-DC9C-DD49-98E9-E7A81FE7BBE0}" dt="2020-05-19T16:17:32.265" v="1215"/>
          <ac:spMkLst>
            <pc:docMk/>
            <pc:sldMk cId="3486319860" sldId="289"/>
            <ac:spMk id="6" creationId="{91FD5433-0F05-464B-AAB0-850367431E28}"/>
          </ac:spMkLst>
        </pc:spChg>
      </pc:sldChg>
      <pc:sldChg chg="del">
        <pc:chgData name="Mike Beazley" userId="f298938e-9c64-4604-bc43-4b4315aacf53" providerId="ADAL" clId="{06A0A4B5-DC9C-DD49-98E9-E7A81FE7BBE0}" dt="2020-05-28T14:33:39.525" v="2965" actId="2696"/>
        <pc:sldMkLst>
          <pc:docMk/>
          <pc:sldMk cId="1730186547" sldId="290"/>
        </pc:sldMkLst>
      </pc:sldChg>
      <pc:sldChg chg="addSp delSp modSp">
        <pc:chgData name="Mike Beazley" userId="f298938e-9c64-4604-bc43-4b4315aacf53" providerId="ADAL" clId="{06A0A4B5-DC9C-DD49-98E9-E7A81FE7BBE0}" dt="2020-05-28T15:06:13.472" v="3626" actId="20577"/>
        <pc:sldMkLst>
          <pc:docMk/>
          <pc:sldMk cId="1113022111" sldId="291"/>
        </pc:sldMkLst>
        <pc:spChg chg="add del mod">
          <ac:chgData name="Mike Beazley" userId="f298938e-9c64-4604-bc43-4b4315aacf53" providerId="ADAL" clId="{06A0A4B5-DC9C-DD49-98E9-E7A81FE7BBE0}" dt="2020-05-19T16:18:50.883" v="1224" actId="478"/>
          <ac:spMkLst>
            <pc:docMk/>
            <pc:sldMk cId="1113022111" sldId="291"/>
            <ac:spMk id="2" creationId="{A5D8A1AD-49C5-C540-931C-094C4AF547F9}"/>
          </ac:spMkLst>
        </pc:spChg>
        <pc:spChg chg="add mod">
          <ac:chgData name="Mike Beazley" userId="f298938e-9c64-4604-bc43-4b4315aacf53" providerId="ADAL" clId="{06A0A4B5-DC9C-DD49-98E9-E7A81FE7BBE0}" dt="2020-05-28T15:06:13.472" v="3626" actId="20577"/>
          <ac:spMkLst>
            <pc:docMk/>
            <pc:sldMk cId="1113022111" sldId="291"/>
            <ac:spMk id="3" creationId="{C97C504A-F696-7B46-9F5B-4CEF91A9BEBB}"/>
          </ac:spMkLst>
        </pc:spChg>
      </pc:sldChg>
      <pc:sldChg chg="addSp delSp modSp">
        <pc:chgData name="Mike Beazley" userId="f298938e-9c64-4604-bc43-4b4315aacf53" providerId="ADAL" clId="{06A0A4B5-DC9C-DD49-98E9-E7A81FE7BBE0}" dt="2020-05-28T15:07:05.364" v="3640" actId="20577"/>
        <pc:sldMkLst>
          <pc:docMk/>
          <pc:sldMk cId="203449694" sldId="292"/>
        </pc:sldMkLst>
        <pc:spChg chg="add del mod">
          <ac:chgData name="Mike Beazley" userId="f298938e-9c64-4604-bc43-4b4315aacf53" providerId="ADAL" clId="{06A0A4B5-DC9C-DD49-98E9-E7A81FE7BBE0}" dt="2020-05-19T16:16:31.354" v="1209"/>
          <ac:spMkLst>
            <pc:docMk/>
            <pc:sldMk cId="203449694" sldId="292"/>
            <ac:spMk id="2" creationId="{22F57665-F199-F24A-9A13-88FE4D4E4926}"/>
          </ac:spMkLst>
        </pc:spChg>
        <pc:spChg chg="add del mod">
          <ac:chgData name="Mike Beazley" userId="f298938e-9c64-4604-bc43-4b4315aacf53" providerId="ADAL" clId="{06A0A4B5-DC9C-DD49-98E9-E7A81FE7BBE0}" dt="2020-05-19T16:19:06.995" v="1226" actId="478"/>
          <ac:spMkLst>
            <pc:docMk/>
            <pc:sldMk cId="203449694" sldId="292"/>
            <ac:spMk id="4" creationId="{1750F5E5-FA50-C647-AFD8-F115A0F00763}"/>
          </ac:spMkLst>
        </pc:spChg>
        <pc:spChg chg="add mod">
          <ac:chgData name="Mike Beazley" userId="f298938e-9c64-4604-bc43-4b4315aacf53" providerId="ADAL" clId="{06A0A4B5-DC9C-DD49-98E9-E7A81FE7BBE0}" dt="2020-05-28T15:07:05.364" v="3640" actId="20577"/>
          <ac:spMkLst>
            <pc:docMk/>
            <pc:sldMk cId="203449694" sldId="292"/>
            <ac:spMk id="5" creationId="{E56599B9-C7BC-4146-8039-E5798CD718B6}"/>
          </ac:spMkLst>
        </pc:spChg>
        <pc:spChg chg="del">
          <ac:chgData name="Mike Beazley" userId="f298938e-9c64-4604-bc43-4b4315aacf53" providerId="ADAL" clId="{06A0A4B5-DC9C-DD49-98E9-E7A81FE7BBE0}" dt="2020-05-19T16:16:26.253" v="1207" actId="478"/>
          <ac:spMkLst>
            <pc:docMk/>
            <pc:sldMk cId="203449694" sldId="292"/>
            <ac:spMk id="6" creationId="{91FD5433-0F05-464B-AAB0-850367431E28}"/>
          </ac:spMkLst>
        </pc:spChg>
      </pc:sldChg>
      <pc:sldChg chg="del">
        <pc:chgData name="Mike Beazley" userId="f298938e-9c64-4604-bc43-4b4315aacf53" providerId="ADAL" clId="{06A0A4B5-DC9C-DD49-98E9-E7A81FE7BBE0}" dt="2020-05-28T14:50:55.651" v="3568" actId="2696"/>
        <pc:sldMkLst>
          <pc:docMk/>
          <pc:sldMk cId="3804237107" sldId="294"/>
        </pc:sldMkLst>
      </pc:sldChg>
      <pc:sldChg chg="del">
        <pc:chgData name="Mike Beazley" userId="f298938e-9c64-4604-bc43-4b4315aacf53" providerId="ADAL" clId="{06A0A4B5-DC9C-DD49-98E9-E7A81FE7BBE0}" dt="2020-05-26T17:26:02.162" v="2816" actId="2696"/>
        <pc:sldMkLst>
          <pc:docMk/>
          <pc:sldMk cId="1331956144" sldId="295"/>
        </pc:sldMkLst>
      </pc:sldChg>
      <pc:sldChg chg="modSp del">
        <pc:chgData name="Mike Beazley" userId="f298938e-9c64-4604-bc43-4b4315aacf53" providerId="ADAL" clId="{06A0A4B5-DC9C-DD49-98E9-E7A81FE7BBE0}" dt="2020-05-14T22:21:51.385" v="831" actId="2696"/>
        <pc:sldMkLst>
          <pc:docMk/>
          <pc:sldMk cId="4205987029" sldId="296"/>
        </pc:sldMkLst>
        <pc:spChg chg="mod">
          <ac:chgData name="Mike Beazley" userId="f298938e-9c64-4604-bc43-4b4315aacf53" providerId="ADAL" clId="{06A0A4B5-DC9C-DD49-98E9-E7A81FE7BBE0}" dt="2020-05-14T22:20:18.839" v="830" actId="1076"/>
          <ac:spMkLst>
            <pc:docMk/>
            <pc:sldMk cId="4205987029" sldId="296"/>
            <ac:spMk id="4" creationId="{559DEBCC-0ACA-4C42-B26A-1A4CA807C0CC}"/>
          </ac:spMkLst>
        </pc:spChg>
      </pc:sldChg>
      <pc:sldChg chg="modSp">
        <pc:chgData name="Mike Beazley" userId="f298938e-9c64-4604-bc43-4b4315aacf53" providerId="ADAL" clId="{06A0A4B5-DC9C-DD49-98E9-E7A81FE7BBE0}" dt="2020-05-14T22:22:05.789" v="835" actId="20577"/>
        <pc:sldMkLst>
          <pc:docMk/>
          <pc:sldMk cId="940867277" sldId="297"/>
        </pc:sldMkLst>
        <pc:spChg chg="mod">
          <ac:chgData name="Mike Beazley" userId="f298938e-9c64-4604-bc43-4b4315aacf53" providerId="ADAL" clId="{06A0A4B5-DC9C-DD49-98E9-E7A81FE7BBE0}" dt="2020-05-14T22:22:05.789" v="835" actId="20577"/>
          <ac:spMkLst>
            <pc:docMk/>
            <pc:sldMk cId="940867277" sldId="297"/>
            <ac:spMk id="6" creationId="{91FD5433-0F05-464B-AAB0-850367431E28}"/>
          </ac:spMkLst>
        </pc:spChg>
      </pc:sldChg>
      <pc:sldChg chg="addSp delSp modSp delAnim">
        <pc:chgData name="Mike Beazley" userId="f298938e-9c64-4604-bc43-4b4315aacf53" providerId="ADAL" clId="{06A0A4B5-DC9C-DD49-98E9-E7A81FE7BBE0}" dt="2020-05-28T15:06:28.802" v="3632" actId="20577"/>
        <pc:sldMkLst>
          <pc:docMk/>
          <pc:sldMk cId="3756335826" sldId="298"/>
        </pc:sldMkLst>
        <pc:spChg chg="del mod">
          <ac:chgData name="Mike Beazley" userId="f298938e-9c64-4604-bc43-4b4315aacf53" providerId="ADAL" clId="{06A0A4B5-DC9C-DD49-98E9-E7A81FE7BBE0}" dt="2020-05-14T22:24:39.378" v="843" actId="478"/>
          <ac:spMkLst>
            <pc:docMk/>
            <pc:sldMk cId="3756335826" sldId="298"/>
            <ac:spMk id="2" creationId="{6FCD53D6-D48B-0F49-A260-E1B0DD0B72FF}"/>
          </ac:spMkLst>
        </pc:spChg>
        <pc:spChg chg="del">
          <ac:chgData name="Mike Beazley" userId="f298938e-9c64-4604-bc43-4b4315aacf53" providerId="ADAL" clId="{06A0A4B5-DC9C-DD49-98E9-E7A81FE7BBE0}" dt="2020-05-14T22:24:39.378" v="843" actId="478"/>
          <ac:spMkLst>
            <pc:docMk/>
            <pc:sldMk cId="3756335826" sldId="298"/>
            <ac:spMk id="3" creationId="{B523C1D7-64CA-1B44-AAFC-BE7AE77D1E1B}"/>
          </ac:spMkLst>
        </pc:spChg>
        <pc:spChg chg="add mod">
          <ac:chgData name="Mike Beazley" userId="f298938e-9c64-4604-bc43-4b4315aacf53" providerId="ADAL" clId="{06A0A4B5-DC9C-DD49-98E9-E7A81FE7BBE0}" dt="2020-05-28T15:06:28.802" v="3632" actId="20577"/>
          <ac:spMkLst>
            <pc:docMk/>
            <pc:sldMk cId="3756335826" sldId="298"/>
            <ac:spMk id="4" creationId="{C01AA7B2-B6C6-F44B-AD01-7F1A59C31B17}"/>
          </ac:spMkLst>
        </pc:spChg>
        <pc:spChg chg="del">
          <ac:chgData name="Mike Beazley" userId="f298938e-9c64-4604-bc43-4b4315aacf53" providerId="ADAL" clId="{06A0A4B5-DC9C-DD49-98E9-E7A81FE7BBE0}" dt="2020-05-14T22:24:39.378" v="843" actId="478"/>
          <ac:spMkLst>
            <pc:docMk/>
            <pc:sldMk cId="3756335826" sldId="298"/>
            <ac:spMk id="15" creationId="{4F1220A6-1F6C-D649-AC1A-DF831FB039D2}"/>
          </ac:spMkLst>
        </pc:spChg>
        <pc:picChg chg="del">
          <ac:chgData name="Mike Beazley" userId="f298938e-9c64-4604-bc43-4b4315aacf53" providerId="ADAL" clId="{06A0A4B5-DC9C-DD49-98E9-E7A81FE7BBE0}" dt="2020-05-14T22:24:39.378" v="843" actId="478"/>
          <ac:picMkLst>
            <pc:docMk/>
            <pc:sldMk cId="3756335826" sldId="298"/>
            <ac:picMk id="5" creationId="{61875D85-1643-BA44-888B-3141C3F2C54F}"/>
          </ac:picMkLst>
        </pc:picChg>
        <pc:picChg chg="del">
          <ac:chgData name="Mike Beazley" userId="f298938e-9c64-4604-bc43-4b4315aacf53" providerId="ADAL" clId="{06A0A4B5-DC9C-DD49-98E9-E7A81FE7BBE0}" dt="2020-05-14T22:24:39.378" v="843" actId="478"/>
          <ac:picMkLst>
            <pc:docMk/>
            <pc:sldMk cId="3756335826" sldId="298"/>
            <ac:picMk id="17" creationId="{5DA99304-EBA2-C44A-A6CA-D09B0B4BF6CF}"/>
          </ac:picMkLst>
        </pc:picChg>
      </pc:sldChg>
      <pc:sldChg chg="modSp add">
        <pc:chgData name="Mike Beazley" userId="f298938e-9c64-4604-bc43-4b4315aacf53" providerId="ADAL" clId="{06A0A4B5-DC9C-DD49-98E9-E7A81FE7BBE0}" dt="2020-05-25T19:45:12.010" v="1446" actId="12"/>
        <pc:sldMkLst>
          <pc:docMk/>
          <pc:sldMk cId="3500938720" sldId="301"/>
        </pc:sldMkLst>
        <pc:spChg chg="mod">
          <ac:chgData name="Mike Beazley" userId="f298938e-9c64-4604-bc43-4b4315aacf53" providerId="ADAL" clId="{06A0A4B5-DC9C-DD49-98E9-E7A81FE7BBE0}" dt="2020-05-13T17:22:44.940" v="480" actId="20577"/>
          <ac:spMkLst>
            <pc:docMk/>
            <pc:sldMk cId="3500938720" sldId="301"/>
            <ac:spMk id="2" creationId="{45010EE9-94A0-9E42-881B-A48382D6BB69}"/>
          </ac:spMkLst>
        </pc:spChg>
        <pc:spChg chg="mod">
          <ac:chgData name="Mike Beazley" userId="f298938e-9c64-4604-bc43-4b4315aacf53" providerId="ADAL" clId="{06A0A4B5-DC9C-DD49-98E9-E7A81FE7BBE0}" dt="2020-05-25T19:45:12.010" v="1446" actId="12"/>
          <ac:spMkLst>
            <pc:docMk/>
            <pc:sldMk cId="3500938720" sldId="301"/>
            <ac:spMk id="3" creationId="{FEA0D6F7-63CD-EF45-B0AE-CE82F3BB898D}"/>
          </ac:spMkLst>
        </pc:spChg>
      </pc:sldChg>
      <pc:sldChg chg="delSp modSp add">
        <pc:chgData name="Mike Beazley" userId="f298938e-9c64-4604-bc43-4b4315aacf53" providerId="ADAL" clId="{06A0A4B5-DC9C-DD49-98E9-E7A81FE7BBE0}" dt="2020-05-28T14:48:46.487" v="3560" actId="478"/>
        <pc:sldMkLst>
          <pc:docMk/>
          <pc:sldMk cId="3762709587" sldId="302"/>
        </pc:sldMkLst>
        <pc:spChg chg="del">
          <ac:chgData name="Mike Beazley" userId="f298938e-9c64-4604-bc43-4b4315aacf53" providerId="ADAL" clId="{06A0A4B5-DC9C-DD49-98E9-E7A81FE7BBE0}" dt="2020-05-28T14:48:46.487" v="3560" actId="478"/>
          <ac:spMkLst>
            <pc:docMk/>
            <pc:sldMk cId="3762709587" sldId="302"/>
            <ac:spMk id="2" creationId="{740F6A1F-4E41-9B41-B0CB-DEEA901D87C5}"/>
          </ac:spMkLst>
        </pc:spChg>
        <pc:spChg chg="mod">
          <ac:chgData name="Mike Beazley" userId="f298938e-9c64-4604-bc43-4b4315aacf53" providerId="ADAL" clId="{06A0A4B5-DC9C-DD49-98E9-E7A81FE7BBE0}" dt="2020-05-13T17:30:29.784" v="816"/>
          <ac:spMkLst>
            <pc:docMk/>
            <pc:sldMk cId="3762709587" sldId="302"/>
            <ac:spMk id="3" creationId="{1DB1F39F-7DE8-4C4C-AEB2-EFA2E2A9153F}"/>
          </ac:spMkLst>
        </pc:spChg>
      </pc:sldChg>
      <pc:sldChg chg="addSp delSp modSp add">
        <pc:chgData name="Mike Beazley" userId="f298938e-9c64-4604-bc43-4b4315aacf53" providerId="ADAL" clId="{06A0A4B5-DC9C-DD49-98E9-E7A81FE7BBE0}" dt="2020-05-28T14:48:49.354" v="3561" actId="478"/>
        <pc:sldMkLst>
          <pc:docMk/>
          <pc:sldMk cId="715136141" sldId="303"/>
        </pc:sldMkLst>
        <pc:spChg chg="del">
          <ac:chgData name="Mike Beazley" userId="f298938e-9c64-4604-bc43-4b4315aacf53" providerId="ADAL" clId="{06A0A4B5-DC9C-DD49-98E9-E7A81FE7BBE0}" dt="2020-05-28T14:48:49.354" v="3561" actId="478"/>
          <ac:spMkLst>
            <pc:docMk/>
            <pc:sldMk cId="715136141" sldId="303"/>
            <ac:spMk id="2" creationId="{A9D4B9CB-0DB8-BD4C-AEC8-C79DBB3A164A}"/>
          </ac:spMkLst>
        </pc:spChg>
        <pc:spChg chg="mod">
          <ac:chgData name="Mike Beazley" userId="f298938e-9c64-4604-bc43-4b4315aacf53" providerId="ADAL" clId="{06A0A4B5-DC9C-DD49-98E9-E7A81FE7BBE0}" dt="2020-05-13T17:30:50.826" v="821"/>
          <ac:spMkLst>
            <pc:docMk/>
            <pc:sldMk cId="715136141" sldId="303"/>
            <ac:spMk id="3" creationId="{9E2ADE24-6EA7-F448-AA96-79E0EAC09236}"/>
          </ac:spMkLst>
        </pc:spChg>
        <pc:spChg chg="add del mod">
          <ac:chgData name="Mike Beazley" userId="f298938e-9c64-4604-bc43-4b4315aacf53" providerId="ADAL" clId="{06A0A4B5-DC9C-DD49-98E9-E7A81FE7BBE0}" dt="2020-05-13T17:30:49.135" v="820"/>
          <ac:spMkLst>
            <pc:docMk/>
            <pc:sldMk cId="715136141" sldId="303"/>
            <ac:spMk id="4" creationId="{400B2E32-052C-804C-9DB0-5E50C978C86A}"/>
          </ac:spMkLst>
        </pc:spChg>
      </pc:sldChg>
      <pc:sldChg chg="delSp modSp add">
        <pc:chgData name="Mike Beazley" userId="f298938e-9c64-4604-bc43-4b4315aacf53" providerId="ADAL" clId="{06A0A4B5-DC9C-DD49-98E9-E7A81FE7BBE0}" dt="2020-05-28T14:48:52.754" v="3562" actId="478"/>
        <pc:sldMkLst>
          <pc:docMk/>
          <pc:sldMk cId="3464523750" sldId="304"/>
        </pc:sldMkLst>
        <pc:spChg chg="del">
          <ac:chgData name="Mike Beazley" userId="f298938e-9c64-4604-bc43-4b4315aacf53" providerId="ADAL" clId="{06A0A4B5-DC9C-DD49-98E9-E7A81FE7BBE0}" dt="2020-05-28T14:48:52.754" v="3562" actId="478"/>
          <ac:spMkLst>
            <pc:docMk/>
            <pc:sldMk cId="3464523750" sldId="304"/>
            <ac:spMk id="2" creationId="{D69E085D-2094-0D49-9FEB-488F703A1A4D}"/>
          </ac:spMkLst>
        </pc:spChg>
        <pc:spChg chg="mod">
          <ac:chgData name="Mike Beazley" userId="f298938e-9c64-4604-bc43-4b4315aacf53" providerId="ADAL" clId="{06A0A4B5-DC9C-DD49-98E9-E7A81FE7BBE0}" dt="2020-05-13T17:31:05.535" v="824"/>
          <ac:spMkLst>
            <pc:docMk/>
            <pc:sldMk cId="3464523750" sldId="304"/>
            <ac:spMk id="3" creationId="{22A8CCFF-C4B0-514A-9701-5560DE79F7FD}"/>
          </ac:spMkLst>
        </pc:spChg>
      </pc:sldChg>
      <pc:sldChg chg="modSp add">
        <pc:chgData name="Mike Beazley" userId="f298938e-9c64-4604-bc43-4b4315aacf53" providerId="ADAL" clId="{06A0A4B5-DC9C-DD49-98E9-E7A81FE7BBE0}" dt="2020-05-19T16:17:53.273" v="1219" actId="12"/>
        <pc:sldMkLst>
          <pc:docMk/>
          <pc:sldMk cId="2607235987" sldId="305"/>
        </pc:sldMkLst>
        <pc:spChg chg="mod">
          <ac:chgData name="Mike Beazley" userId="f298938e-9c64-4604-bc43-4b4315aacf53" providerId="ADAL" clId="{06A0A4B5-DC9C-DD49-98E9-E7A81FE7BBE0}" dt="2020-05-19T16:17:53.273" v="1219" actId="12"/>
          <ac:spMkLst>
            <pc:docMk/>
            <pc:sldMk cId="2607235987" sldId="305"/>
            <ac:spMk id="3" creationId="{03B28421-455E-1E48-99FD-FD09DDA46012}"/>
          </ac:spMkLst>
        </pc:spChg>
      </pc:sldChg>
      <pc:sldChg chg="modSp add">
        <pc:chgData name="Mike Beazley" userId="f298938e-9c64-4604-bc43-4b4315aacf53" providerId="ADAL" clId="{06A0A4B5-DC9C-DD49-98E9-E7A81FE7BBE0}" dt="2020-05-19T16:17:46.011" v="1218" actId="12"/>
        <pc:sldMkLst>
          <pc:docMk/>
          <pc:sldMk cId="8161369" sldId="306"/>
        </pc:sldMkLst>
        <pc:spChg chg="mod">
          <ac:chgData name="Mike Beazley" userId="f298938e-9c64-4604-bc43-4b4315aacf53" providerId="ADAL" clId="{06A0A4B5-DC9C-DD49-98E9-E7A81FE7BBE0}" dt="2020-05-19T16:17:46.011" v="1218" actId="12"/>
          <ac:spMkLst>
            <pc:docMk/>
            <pc:sldMk cId="8161369" sldId="306"/>
            <ac:spMk id="3" creationId="{29DFB83F-978E-9943-8D75-473BF1D0315C}"/>
          </ac:spMkLst>
        </pc:spChg>
      </pc:sldChg>
      <pc:sldChg chg="delSp modSp add">
        <pc:chgData name="Mike Beazley" userId="f298938e-9c64-4604-bc43-4b4315aacf53" providerId="ADAL" clId="{06A0A4B5-DC9C-DD49-98E9-E7A81FE7BBE0}" dt="2020-05-26T17:36:36.139" v="2951" actId="478"/>
        <pc:sldMkLst>
          <pc:docMk/>
          <pc:sldMk cId="511311606" sldId="307"/>
        </pc:sldMkLst>
        <pc:spChg chg="del">
          <ac:chgData name="Mike Beazley" userId="f298938e-9c64-4604-bc43-4b4315aacf53" providerId="ADAL" clId="{06A0A4B5-DC9C-DD49-98E9-E7A81FE7BBE0}" dt="2020-05-26T17:36:36.139" v="2951" actId="478"/>
          <ac:spMkLst>
            <pc:docMk/>
            <pc:sldMk cId="511311606" sldId="307"/>
            <ac:spMk id="2" creationId="{978D2DB3-473B-364C-9038-0FE6F202D6CD}"/>
          </ac:spMkLst>
        </pc:spChg>
        <pc:spChg chg="mod">
          <ac:chgData name="Mike Beazley" userId="f298938e-9c64-4604-bc43-4b4315aacf53" providerId="ADAL" clId="{06A0A4B5-DC9C-DD49-98E9-E7A81FE7BBE0}" dt="2020-05-20T18:31:52.429" v="1445" actId="20577"/>
          <ac:spMkLst>
            <pc:docMk/>
            <pc:sldMk cId="511311606" sldId="307"/>
            <ac:spMk id="3" creationId="{B4F27954-0AFD-9B43-A86A-A3032EEB28D3}"/>
          </ac:spMkLst>
        </pc:spChg>
      </pc:sldChg>
      <pc:sldChg chg="modSp add">
        <pc:chgData name="Mike Beazley" userId="f298938e-9c64-4604-bc43-4b4315aacf53" providerId="ADAL" clId="{06A0A4B5-DC9C-DD49-98E9-E7A81FE7BBE0}" dt="2020-05-28T14:44:29.467" v="3433" actId="20577"/>
        <pc:sldMkLst>
          <pc:docMk/>
          <pc:sldMk cId="1294944760" sldId="308"/>
        </pc:sldMkLst>
        <pc:spChg chg="mod">
          <ac:chgData name="Mike Beazley" userId="f298938e-9c64-4604-bc43-4b4315aacf53" providerId="ADAL" clId="{06A0A4B5-DC9C-DD49-98E9-E7A81FE7BBE0}" dt="2020-05-26T16:39:28.971" v="1464" actId="20577"/>
          <ac:spMkLst>
            <pc:docMk/>
            <pc:sldMk cId="1294944760" sldId="308"/>
            <ac:spMk id="2" creationId="{46BCFFC4-37A0-7C4E-BD67-E4C90C701015}"/>
          </ac:spMkLst>
        </pc:spChg>
        <pc:spChg chg="mod">
          <ac:chgData name="Mike Beazley" userId="f298938e-9c64-4604-bc43-4b4315aacf53" providerId="ADAL" clId="{06A0A4B5-DC9C-DD49-98E9-E7A81FE7BBE0}" dt="2020-05-28T14:44:29.467" v="3433" actId="20577"/>
          <ac:spMkLst>
            <pc:docMk/>
            <pc:sldMk cId="1294944760" sldId="308"/>
            <ac:spMk id="3" creationId="{20B98F44-BD48-2241-8C82-E87A6F31824A}"/>
          </ac:spMkLst>
        </pc:spChg>
      </pc:sldChg>
      <pc:sldChg chg="delSp modSp add">
        <pc:chgData name="Mike Beazley" userId="f298938e-9c64-4604-bc43-4b4315aacf53" providerId="ADAL" clId="{06A0A4B5-DC9C-DD49-98E9-E7A81FE7BBE0}" dt="2020-05-28T14:41:47.766" v="3205" actId="478"/>
        <pc:sldMkLst>
          <pc:docMk/>
          <pc:sldMk cId="4191198895" sldId="309"/>
        </pc:sldMkLst>
        <pc:spChg chg="del">
          <ac:chgData name="Mike Beazley" userId="f298938e-9c64-4604-bc43-4b4315aacf53" providerId="ADAL" clId="{06A0A4B5-DC9C-DD49-98E9-E7A81FE7BBE0}" dt="2020-05-28T14:41:47.766" v="3205" actId="478"/>
          <ac:spMkLst>
            <pc:docMk/>
            <pc:sldMk cId="4191198895" sldId="309"/>
            <ac:spMk id="2" creationId="{03DB5A46-358D-0548-894A-CC599EB9B48A}"/>
          </ac:spMkLst>
        </pc:spChg>
        <pc:spChg chg="mod">
          <ac:chgData name="Mike Beazley" userId="f298938e-9c64-4604-bc43-4b4315aacf53" providerId="ADAL" clId="{06A0A4B5-DC9C-DD49-98E9-E7A81FE7BBE0}" dt="2020-05-26T16:42:13.766" v="1920" actId="20577"/>
          <ac:spMkLst>
            <pc:docMk/>
            <pc:sldMk cId="4191198895" sldId="309"/>
            <ac:spMk id="3" creationId="{A0680D53-8876-6141-9F76-56436D2576D9}"/>
          </ac:spMkLst>
        </pc:spChg>
      </pc:sldChg>
      <pc:sldChg chg="delSp modSp add">
        <pc:chgData name="Mike Beazley" userId="f298938e-9c64-4604-bc43-4b4315aacf53" providerId="ADAL" clId="{06A0A4B5-DC9C-DD49-98E9-E7A81FE7BBE0}" dt="2020-05-26T17:25:24.786" v="2815" actId="27636"/>
        <pc:sldMkLst>
          <pc:docMk/>
          <pc:sldMk cId="484739501" sldId="310"/>
        </pc:sldMkLst>
        <pc:spChg chg="del">
          <ac:chgData name="Mike Beazley" userId="f298938e-9c64-4604-bc43-4b4315aacf53" providerId="ADAL" clId="{06A0A4B5-DC9C-DD49-98E9-E7A81FE7BBE0}" dt="2020-05-26T17:25:18.250" v="2813" actId="478"/>
          <ac:spMkLst>
            <pc:docMk/>
            <pc:sldMk cId="484739501" sldId="310"/>
            <ac:spMk id="2" creationId="{5D8A152E-C2C5-814B-A415-29673185033D}"/>
          </ac:spMkLst>
        </pc:spChg>
        <pc:spChg chg="mod">
          <ac:chgData name="Mike Beazley" userId="f298938e-9c64-4604-bc43-4b4315aacf53" providerId="ADAL" clId="{06A0A4B5-DC9C-DD49-98E9-E7A81FE7BBE0}" dt="2020-05-26T17:25:24.786" v="2815" actId="27636"/>
          <ac:spMkLst>
            <pc:docMk/>
            <pc:sldMk cId="484739501" sldId="310"/>
            <ac:spMk id="3" creationId="{F57D0DF5-9F19-4C4E-9DD4-59A05F953433}"/>
          </ac:spMkLst>
        </pc:spChg>
      </pc:sldChg>
      <pc:sldChg chg="addSp modSp add">
        <pc:chgData name="Mike Beazley" userId="f298938e-9c64-4604-bc43-4b4315aacf53" providerId="ADAL" clId="{06A0A4B5-DC9C-DD49-98E9-E7A81FE7BBE0}" dt="2020-05-26T17:31:22.623" v="2911" actId="1076"/>
        <pc:sldMkLst>
          <pc:docMk/>
          <pc:sldMk cId="230361247" sldId="311"/>
        </pc:sldMkLst>
        <pc:spChg chg="add mod">
          <ac:chgData name="Mike Beazley" userId="f298938e-9c64-4604-bc43-4b4315aacf53" providerId="ADAL" clId="{06A0A4B5-DC9C-DD49-98E9-E7A81FE7BBE0}" dt="2020-05-26T17:31:22.623" v="2911" actId="1076"/>
          <ac:spMkLst>
            <pc:docMk/>
            <pc:sldMk cId="230361247" sldId="311"/>
            <ac:spMk id="2" creationId="{8B70F7AD-EB60-124E-9B07-95D27A3EDFE3}"/>
          </ac:spMkLst>
        </pc:spChg>
      </pc:sldChg>
      <pc:sldChg chg="delSp modSp add">
        <pc:chgData name="Mike Beazley" userId="f298938e-9c64-4604-bc43-4b4315aacf53" providerId="ADAL" clId="{06A0A4B5-DC9C-DD49-98E9-E7A81FE7BBE0}" dt="2020-05-28T14:47:18.975" v="3554" actId="20577"/>
        <pc:sldMkLst>
          <pc:docMk/>
          <pc:sldMk cId="138669816" sldId="312"/>
        </pc:sldMkLst>
        <pc:spChg chg="del">
          <ac:chgData name="Mike Beazley" userId="f298938e-9c64-4604-bc43-4b4315aacf53" providerId="ADAL" clId="{06A0A4B5-DC9C-DD49-98E9-E7A81FE7BBE0}" dt="2020-05-28T14:46:13.935" v="3435" actId="478"/>
          <ac:spMkLst>
            <pc:docMk/>
            <pc:sldMk cId="138669816" sldId="312"/>
            <ac:spMk id="2" creationId="{9A644621-229E-7A48-BB2F-F176C805AEEC}"/>
          </ac:spMkLst>
        </pc:spChg>
        <pc:spChg chg="mod">
          <ac:chgData name="Mike Beazley" userId="f298938e-9c64-4604-bc43-4b4315aacf53" providerId="ADAL" clId="{06A0A4B5-DC9C-DD49-98E9-E7A81FE7BBE0}" dt="2020-05-28T14:47:18.975" v="3554" actId="20577"/>
          <ac:spMkLst>
            <pc:docMk/>
            <pc:sldMk cId="138669816" sldId="312"/>
            <ac:spMk id="3" creationId="{2D5305F6-57CF-434D-9101-55F06D8235D9}"/>
          </ac:spMkLst>
        </pc:spChg>
      </pc:sldChg>
      <pc:sldChg chg="addSp delSp modSp add del">
        <pc:chgData name="Mike Beazley" userId="f298938e-9c64-4604-bc43-4b4315aacf53" providerId="ADAL" clId="{06A0A4B5-DC9C-DD49-98E9-E7A81FE7BBE0}" dt="2020-05-26T17:34:19.899" v="2948" actId="2696"/>
        <pc:sldMkLst>
          <pc:docMk/>
          <pc:sldMk cId="3577564340" sldId="312"/>
        </pc:sldMkLst>
        <pc:spChg chg="add del mod">
          <ac:chgData name="Mike Beazley" userId="f298938e-9c64-4604-bc43-4b4315aacf53" providerId="ADAL" clId="{06A0A4B5-DC9C-DD49-98E9-E7A81FE7BBE0}" dt="2020-05-26T17:32:06.526" v="2915"/>
          <ac:spMkLst>
            <pc:docMk/>
            <pc:sldMk cId="3577564340" sldId="312"/>
            <ac:spMk id="2" creationId="{7F08530E-B1A8-E842-9BCB-569492891D73}"/>
          </ac:spMkLst>
        </pc:spChg>
        <pc:spChg chg="add mod">
          <ac:chgData name="Mike Beazley" userId="f298938e-9c64-4604-bc43-4b4315aacf53" providerId="ADAL" clId="{06A0A4B5-DC9C-DD49-98E9-E7A81FE7BBE0}" dt="2020-05-26T17:32:35.227" v="2945" actId="20577"/>
          <ac:spMkLst>
            <pc:docMk/>
            <pc:sldMk cId="3577564340" sldId="312"/>
            <ac:spMk id="3" creationId="{5C6CC8A3-CD74-1A4D-B668-03AE32B0FD40}"/>
          </ac:spMkLst>
        </pc:spChg>
      </pc:sldChg>
    </pc:docChg>
  </pc:docChgLst>
  <pc:docChgLst>
    <pc:chgData name="Erin Patterson" userId="S::erin.patterson@acadiau.ca::afee8b22-fd43-4a4e-8d1b-2b5ba521aeb6" providerId="AD" clId="Web-{6833FFB0-5F3D-4C04-8074-06B4691D7C06}"/>
    <pc:docChg chg="modSld">
      <pc:chgData name="Erin Patterson" userId="S::erin.patterson@acadiau.ca::afee8b22-fd43-4a4e-8d1b-2b5ba521aeb6" providerId="AD" clId="Web-{6833FFB0-5F3D-4C04-8074-06B4691D7C06}" dt="2020-04-21T16:34:08.787" v="3" actId="20577"/>
      <pc:docMkLst>
        <pc:docMk/>
      </pc:docMkLst>
      <pc:sldChg chg="modSp">
        <pc:chgData name="Erin Patterson" userId="S::erin.patterson@acadiau.ca::afee8b22-fd43-4a4e-8d1b-2b5ba521aeb6" providerId="AD" clId="Web-{6833FFB0-5F3D-4C04-8074-06B4691D7C06}" dt="2020-04-21T16:34:08.787" v="2" actId="20577"/>
        <pc:sldMkLst>
          <pc:docMk/>
          <pc:sldMk cId="203449694" sldId="292"/>
        </pc:sldMkLst>
        <pc:spChg chg="mod">
          <ac:chgData name="Erin Patterson" userId="S::erin.patterson@acadiau.ca::afee8b22-fd43-4a4e-8d1b-2b5ba521aeb6" providerId="AD" clId="Web-{6833FFB0-5F3D-4C04-8074-06B4691D7C06}" dt="2020-04-21T16:34:08.787" v="2" actId="20577"/>
          <ac:spMkLst>
            <pc:docMk/>
            <pc:sldMk cId="203449694" sldId="292"/>
            <ac:spMk id="6" creationId="{91FD5433-0F05-464B-AAB0-850367431E28}"/>
          </ac:spMkLst>
        </pc:spChg>
      </pc:sldChg>
    </pc:docChg>
  </pc:docChgLst>
  <pc:docChgLst>
    <pc:chgData name="Erin Patterson" userId="S::erin.patterson@acadiau.ca::afee8b22-fd43-4a4e-8d1b-2b5ba521aeb6" providerId="AD" clId="Web-{662AD716-C4F0-497C-85C0-9F2015B389EE}"/>
    <pc:docChg chg="modSld">
      <pc:chgData name="Erin Patterson" userId="S::erin.patterson@acadiau.ca::afee8b22-fd43-4a4e-8d1b-2b5ba521aeb6" providerId="AD" clId="Web-{662AD716-C4F0-497C-85C0-9F2015B389EE}" dt="2020-02-25T17:40:04.014" v="113" actId="20577"/>
      <pc:docMkLst>
        <pc:docMk/>
      </pc:docMkLst>
      <pc:sldChg chg="modSp">
        <pc:chgData name="Erin Patterson" userId="S::erin.patterson@acadiau.ca::afee8b22-fd43-4a4e-8d1b-2b5ba521aeb6" providerId="AD" clId="Web-{662AD716-C4F0-497C-85C0-9F2015B389EE}" dt="2020-02-25T17:40:04.014" v="112" actId="20577"/>
        <pc:sldMkLst>
          <pc:docMk/>
          <pc:sldMk cId="4205987029" sldId="296"/>
        </pc:sldMkLst>
        <pc:spChg chg="mod">
          <ac:chgData name="Erin Patterson" userId="S::erin.patterson@acadiau.ca::afee8b22-fd43-4a4e-8d1b-2b5ba521aeb6" providerId="AD" clId="Web-{662AD716-C4F0-497C-85C0-9F2015B389EE}" dt="2020-02-25T17:40:04.014" v="112" actId="20577"/>
          <ac:spMkLst>
            <pc:docMk/>
            <pc:sldMk cId="4205987029" sldId="296"/>
            <ac:spMk id="3" creationId="{0A360E9D-4E7D-4DF5-A8FF-BE8B54F71DCC}"/>
          </ac:spMkLst>
        </pc:spChg>
        <pc:spChg chg="mod">
          <ac:chgData name="Erin Patterson" userId="S::erin.patterson@acadiau.ca::afee8b22-fd43-4a4e-8d1b-2b5ba521aeb6" providerId="AD" clId="Web-{662AD716-C4F0-497C-85C0-9F2015B389EE}" dt="2020-02-25T17:39:34.811" v="93" actId="20577"/>
          <ac:spMkLst>
            <pc:docMk/>
            <pc:sldMk cId="4205987029" sldId="296"/>
            <ac:spMk id="4" creationId="{559DEBCC-0ACA-4C42-B26A-1A4CA807C0CC}"/>
          </ac:spMkLst>
        </pc:spChg>
      </pc:sldChg>
      <pc:sldChg chg="modSp">
        <pc:chgData name="Erin Patterson" userId="S::erin.patterson@acadiau.ca::afee8b22-fd43-4a4e-8d1b-2b5ba521aeb6" providerId="AD" clId="Web-{662AD716-C4F0-497C-85C0-9F2015B389EE}" dt="2020-02-25T17:38:56.279" v="75" actId="20577"/>
        <pc:sldMkLst>
          <pc:docMk/>
          <pc:sldMk cId="940867277" sldId="297"/>
        </pc:sldMkLst>
        <pc:spChg chg="mod">
          <ac:chgData name="Erin Patterson" userId="S::erin.patterson@acadiau.ca::afee8b22-fd43-4a4e-8d1b-2b5ba521aeb6" providerId="AD" clId="Web-{662AD716-C4F0-497C-85C0-9F2015B389EE}" dt="2020-02-25T17:38:56.279" v="75" actId="20577"/>
          <ac:spMkLst>
            <pc:docMk/>
            <pc:sldMk cId="940867277" sldId="297"/>
            <ac:spMk id="6" creationId="{91FD5433-0F05-464B-AAB0-850367431E28}"/>
          </ac:spMkLst>
        </pc:spChg>
      </pc:sldChg>
    </pc:docChg>
  </pc:docChgLst>
  <pc:docChgLst>
    <pc:chgData name="Erin Patterson" userId="S::erin.patterson@acadiau.ca::afee8b22-fd43-4a4e-8d1b-2b5ba521aeb6" providerId="AD" clId="Web-{0DEB5C09-9EC7-42BA-96D0-06E55540169E}"/>
    <pc:docChg chg="modSld">
      <pc:chgData name="Erin Patterson" userId="S::erin.patterson@acadiau.ca::afee8b22-fd43-4a4e-8d1b-2b5ba521aeb6" providerId="AD" clId="Web-{0DEB5C09-9EC7-42BA-96D0-06E55540169E}" dt="2020-04-21T17:33:51.464" v="225" actId="20577"/>
      <pc:docMkLst>
        <pc:docMk/>
      </pc:docMkLst>
      <pc:sldChg chg="modSp">
        <pc:chgData name="Erin Patterson" userId="S::erin.patterson@acadiau.ca::afee8b22-fd43-4a4e-8d1b-2b5ba521aeb6" providerId="AD" clId="Web-{0DEB5C09-9EC7-42BA-96D0-06E55540169E}" dt="2020-04-21T17:31:48.605" v="173" actId="20577"/>
        <pc:sldMkLst>
          <pc:docMk/>
          <pc:sldMk cId="4100161224" sldId="279"/>
        </pc:sldMkLst>
        <pc:spChg chg="mod">
          <ac:chgData name="Erin Patterson" userId="S::erin.patterson@acadiau.ca::afee8b22-fd43-4a4e-8d1b-2b5ba521aeb6" providerId="AD" clId="Web-{0DEB5C09-9EC7-42BA-96D0-06E55540169E}" dt="2020-04-21T17:31:48.605" v="173" actId="20577"/>
          <ac:spMkLst>
            <pc:docMk/>
            <pc:sldMk cId="4100161224" sldId="279"/>
            <ac:spMk id="6" creationId="{91FD5433-0F05-464B-AAB0-850367431E28}"/>
          </ac:spMkLst>
        </pc:spChg>
      </pc:sldChg>
      <pc:sldChg chg="modSp">
        <pc:chgData name="Erin Patterson" userId="S::erin.patterson@acadiau.ca::afee8b22-fd43-4a4e-8d1b-2b5ba521aeb6" providerId="AD" clId="Web-{0DEB5C09-9EC7-42BA-96D0-06E55540169E}" dt="2020-04-21T17:33:40.386" v="215" actId="20577"/>
        <pc:sldMkLst>
          <pc:docMk/>
          <pc:sldMk cId="2897194144" sldId="281"/>
        </pc:sldMkLst>
        <pc:spChg chg="mod">
          <ac:chgData name="Erin Patterson" userId="S::erin.patterson@acadiau.ca::afee8b22-fd43-4a4e-8d1b-2b5ba521aeb6" providerId="AD" clId="Web-{0DEB5C09-9EC7-42BA-96D0-06E55540169E}" dt="2020-04-21T17:33:40.386" v="215" actId="20577"/>
          <ac:spMkLst>
            <pc:docMk/>
            <pc:sldMk cId="2897194144" sldId="281"/>
            <ac:spMk id="6" creationId="{91FD5433-0F05-464B-AAB0-850367431E28}"/>
          </ac:spMkLst>
        </pc:spChg>
      </pc:sldChg>
      <pc:sldChg chg="modSp">
        <pc:chgData name="Erin Patterson" userId="S::erin.patterson@acadiau.ca::afee8b22-fd43-4a4e-8d1b-2b5ba521aeb6" providerId="AD" clId="Web-{0DEB5C09-9EC7-42BA-96D0-06E55540169E}" dt="2020-04-21T17:27:13.012" v="4" actId="20577"/>
        <pc:sldMkLst>
          <pc:docMk/>
          <pc:sldMk cId="3486319860" sldId="289"/>
        </pc:sldMkLst>
        <pc:spChg chg="mod">
          <ac:chgData name="Erin Patterson" userId="S::erin.patterson@acadiau.ca::afee8b22-fd43-4a4e-8d1b-2b5ba521aeb6" providerId="AD" clId="Web-{0DEB5C09-9EC7-42BA-96D0-06E55540169E}" dt="2020-04-21T17:27:13.012" v="4" actId="20577"/>
          <ac:spMkLst>
            <pc:docMk/>
            <pc:sldMk cId="3486319860" sldId="289"/>
            <ac:spMk id="6" creationId="{91FD5433-0F05-464B-AAB0-850367431E28}"/>
          </ac:spMkLst>
        </pc:spChg>
      </pc:sldChg>
      <pc:sldChg chg="modSp">
        <pc:chgData name="Erin Patterson" userId="S::erin.patterson@acadiau.ca::afee8b22-fd43-4a4e-8d1b-2b5ba521aeb6" providerId="AD" clId="Web-{0DEB5C09-9EC7-42BA-96D0-06E55540169E}" dt="2020-04-21T17:33:51.464" v="224" actId="20577"/>
        <pc:sldMkLst>
          <pc:docMk/>
          <pc:sldMk cId="1730186547" sldId="290"/>
        </pc:sldMkLst>
        <pc:spChg chg="mod">
          <ac:chgData name="Erin Patterson" userId="S::erin.patterson@acadiau.ca::afee8b22-fd43-4a4e-8d1b-2b5ba521aeb6" providerId="AD" clId="Web-{0DEB5C09-9EC7-42BA-96D0-06E55540169E}" dt="2020-04-21T17:33:51.464" v="224" actId="20577"/>
          <ac:spMkLst>
            <pc:docMk/>
            <pc:sldMk cId="1730186547" sldId="290"/>
            <ac:spMk id="6" creationId="{91FD5433-0F05-464B-AAB0-850367431E28}"/>
          </ac:spMkLst>
        </pc:spChg>
      </pc:sldChg>
    </pc:docChg>
  </pc:docChgLst>
  <pc:docChgLst>
    <pc:chgData name="Erin Patterson" userId="S::erin.patterson@acadiau.ca::afee8b22-fd43-4a4e-8d1b-2b5ba521aeb6" providerId="AD" clId="Web-{80740256-6011-42AC-B8F4-57D8ED085558}"/>
    <pc:docChg chg="addSld delSld modSld sldOrd">
      <pc:chgData name="Erin Patterson" userId="S::erin.patterson@acadiau.ca::afee8b22-fd43-4a4e-8d1b-2b5ba521aeb6" providerId="AD" clId="Web-{80740256-6011-42AC-B8F4-57D8ED085558}" dt="2020-01-16T18:09:53.433" v="11"/>
      <pc:docMkLst>
        <pc:docMk/>
      </pc:docMkLst>
      <pc:sldChg chg="modSp">
        <pc:chgData name="Erin Patterson" userId="S::erin.patterson@acadiau.ca::afee8b22-fd43-4a4e-8d1b-2b5ba521aeb6" providerId="AD" clId="Web-{80740256-6011-42AC-B8F4-57D8ED085558}" dt="2020-01-16T18:08:12.652" v="2" actId="20577"/>
        <pc:sldMkLst>
          <pc:docMk/>
          <pc:sldMk cId="112631603" sldId="256"/>
        </pc:sldMkLst>
        <pc:spChg chg="mod">
          <ac:chgData name="Erin Patterson" userId="S::erin.patterson@acadiau.ca::afee8b22-fd43-4a4e-8d1b-2b5ba521aeb6" providerId="AD" clId="Web-{80740256-6011-42AC-B8F4-57D8ED085558}" dt="2020-01-16T18:08:12.652" v="2" actId="20577"/>
          <ac:spMkLst>
            <pc:docMk/>
            <pc:sldMk cId="112631603" sldId="256"/>
            <ac:spMk id="3" creationId="{CBD12212-AC16-594B-9D26-9B9242D5CE12}"/>
          </ac:spMkLst>
        </pc:spChg>
      </pc:sldChg>
      <pc:sldChg chg="delSp modSp add del ord replId">
        <pc:chgData name="Erin Patterson" userId="S::erin.patterson@acadiau.ca::afee8b22-fd43-4a4e-8d1b-2b5ba521aeb6" providerId="AD" clId="Web-{80740256-6011-42AC-B8F4-57D8ED085558}" dt="2020-01-16T18:09:53.433" v="11"/>
        <pc:sldMkLst>
          <pc:docMk/>
          <pc:sldMk cId="657891567" sldId="295"/>
        </pc:sldMkLst>
        <pc:spChg chg="del mod">
          <ac:chgData name="Erin Patterson" userId="S::erin.patterson@acadiau.ca::afee8b22-fd43-4a4e-8d1b-2b5ba521aeb6" providerId="AD" clId="Web-{80740256-6011-42AC-B8F4-57D8ED085558}" dt="2020-01-16T18:09:45.339" v="10"/>
          <ac:spMkLst>
            <pc:docMk/>
            <pc:sldMk cId="657891567" sldId="295"/>
            <ac:spMk id="2" creationId="{0B3C17C5-2FB5-EC45-A56C-4E78B304C8F5}"/>
          </ac:spMkLst>
        </pc:spChg>
      </pc:sldChg>
    </pc:docChg>
  </pc:docChgLst>
  <pc:docChgLst>
    <pc:chgData name="Erin Patterson" userId="S::erin.patterson@acadiau.ca::afee8b22-fd43-4a4e-8d1b-2b5ba521aeb6" providerId="AD" clId="Web-{F1789D32-F025-4836-B496-233CEFCC2CE2}"/>
    <pc:docChg chg="modSld">
      <pc:chgData name="Erin Patterson" userId="S::erin.patterson@acadiau.ca::afee8b22-fd43-4a4e-8d1b-2b5ba521aeb6" providerId="AD" clId="Web-{F1789D32-F025-4836-B496-233CEFCC2CE2}" dt="2020-01-21T20:05:39.809" v="138" actId="20577"/>
      <pc:docMkLst>
        <pc:docMk/>
      </pc:docMkLst>
      <pc:sldChg chg="modSp">
        <pc:chgData name="Erin Patterson" userId="S::erin.patterson@acadiau.ca::afee8b22-fd43-4a4e-8d1b-2b5ba521aeb6" providerId="AD" clId="Web-{F1789D32-F025-4836-B496-233CEFCC2CE2}" dt="2020-01-21T20:05:39.809" v="137" actId="20577"/>
        <pc:sldMkLst>
          <pc:docMk/>
          <pc:sldMk cId="1331956144" sldId="295"/>
        </pc:sldMkLst>
        <pc:spChg chg="mod">
          <ac:chgData name="Erin Patterson" userId="S::erin.patterson@acadiau.ca::afee8b22-fd43-4a4e-8d1b-2b5ba521aeb6" providerId="AD" clId="Web-{F1789D32-F025-4836-B496-233CEFCC2CE2}" dt="2020-01-21T20:05:39.809" v="137" actId="20577"/>
          <ac:spMkLst>
            <pc:docMk/>
            <pc:sldMk cId="1331956144" sldId="295"/>
            <ac:spMk id="6" creationId="{91FD5433-0F05-464B-AAB0-850367431E28}"/>
          </ac:spMkLst>
        </pc:spChg>
      </pc:sldChg>
    </pc:docChg>
  </pc:docChgLst>
  <pc:docChgLst>
    <pc:chgData name="Mike Beazley" userId="S::mike.beazley@acadiau.ca::f298938e-9c64-4604-bc43-4b4315aacf53" providerId="AD" clId="Web-{D72957EA-A3B2-467A-B125-03DE35C019DE}"/>
    <pc:docChg chg="modSld">
      <pc:chgData name="Mike Beazley" userId="S::mike.beazley@acadiau.ca::f298938e-9c64-4604-bc43-4b4315aacf53" providerId="AD" clId="Web-{D72957EA-A3B2-467A-B125-03DE35C019DE}" dt="2020-06-09T15:57:38.920" v="195" actId="20577"/>
      <pc:docMkLst>
        <pc:docMk/>
      </pc:docMkLst>
      <pc:sldChg chg="modSp">
        <pc:chgData name="Mike Beazley" userId="S::mike.beazley@acadiau.ca::f298938e-9c64-4604-bc43-4b4315aacf53" providerId="AD" clId="Web-{D72957EA-A3B2-467A-B125-03DE35C019DE}" dt="2020-06-09T15:57:38.920" v="194" actId="20577"/>
        <pc:sldMkLst>
          <pc:docMk/>
          <pc:sldMk cId="3500938720" sldId="301"/>
        </pc:sldMkLst>
        <pc:spChg chg="mod">
          <ac:chgData name="Mike Beazley" userId="S::mike.beazley@acadiau.ca::f298938e-9c64-4604-bc43-4b4315aacf53" providerId="AD" clId="Web-{D72957EA-A3B2-467A-B125-03DE35C019DE}" dt="2020-06-09T15:57:38.920" v="194" actId="20577"/>
          <ac:spMkLst>
            <pc:docMk/>
            <pc:sldMk cId="3500938720" sldId="301"/>
            <ac:spMk id="3" creationId="{FEA0D6F7-63CD-EF45-B0AE-CE82F3BB898D}"/>
          </ac:spMkLst>
        </pc:spChg>
      </pc:sldChg>
    </pc:docChg>
  </pc:docChgLst>
  <pc:docChgLst>
    <pc:chgData name="Britanie Wentzell" userId="S::britanie.wentzell@acadiau.ca::27c80a24-0a38-4534-9fcc-71efe2b9cb90" providerId="AD" clId="Web-{4FB1E80C-7AC6-43ED-A6C9-BF095D55B246}"/>
    <pc:docChg chg="modSld sldOrd">
      <pc:chgData name="Britanie Wentzell" userId="S::britanie.wentzell@acadiau.ca::27c80a24-0a38-4534-9fcc-71efe2b9cb90" providerId="AD" clId="Web-{4FB1E80C-7AC6-43ED-A6C9-BF095D55B246}" dt="2020-01-16T18:16:52.214" v="121"/>
      <pc:docMkLst>
        <pc:docMk/>
      </pc:docMkLst>
      <pc:sldChg chg="modSp">
        <pc:chgData name="Britanie Wentzell" userId="S::britanie.wentzell@acadiau.ca::27c80a24-0a38-4534-9fcc-71efe2b9cb90" providerId="AD" clId="Web-{4FB1E80C-7AC6-43ED-A6C9-BF095D55B246}" dt="2020-01-16T18:07:03.039" v="10" actId="20577"/>
        <pc:sldMkLst>
          <pc:docMk/>
          <pc:sldMk cId="2876763780" sldId="269"/>
        </pc:sldMkLst>
        <pc:spChg chg="mod">
          <ac:chgData name="Britanie Wentzell" userId="S::britanie.wentzell@acadiau.ca::27c80a24-0a38-4534-9fcc-71efe2b9cb90" providerId="AD" clId="Web-{4FB1E80C-7AC6-43ED-A6C9-BF095D55B246}" dt="2020-01-16T18:07:03.039" v="10" actId="20577"/>
          <ac:spMkLst>
            <pc:docMk/>
            <pc:sldMk cId="2876763780" sldId="269"/>
            <ac:spMk id="4" creationId="{8F06A3E4-2672-4FBF-AD92-27CC75EBBF74}"/>
          </ac:spMkLst>
        </pc:spChg>
      </pc:sldChg>
      <pc:sldChg chg="modSp">
        <pc:chgData name="Britanie Wentzell" userId="S::britanie.wentzell@acadiau.ca::27c80a24-0a38-4534-9fcc-71efe2b9cb90" providerId="AD" clId="Web-{4FB1E80C-7AC6-43ED-A6C9-BF095D55B246}" dt="2020-01-16T18:07:21.635" v="27" actId="20577"/>
        <pc:sldMkLst>
          <pc:docMk/>
          <pc:sldMk cId="623145359" sldId="271"/>
        </pc:sldMkLst>
        <pc:spChg chg="mod">
          <ac:chgData name="Britanie Wentzell" userId="S::britanie.wentzell@acadiau.ca::27c80a24-0a38-4534-9fcc-71efe2b9cb90" providerId="AD" clId="Web-{4FB1E80C-7AC6-43ED-A6C9-BF095D55B246}" dt="2020-01-16T18:07:21.635" v="27" actId="20577"/>
          <ac:spMkLst>
            <pc:docMk/>
            <pc:sldMk cId="623145359" sldId="271"/>
            <ac:spMk id="2" creationId="{630977E9-DA5A-453D-BD12-608E70628018}"/>
          </ac:spMkLst>
        </pc:spChg>
      </pc:sldChg>
      <pc:sldChg chg="modSp">
        <pc:chgData name="Britanie Wentzell" userId="S::britanie.wentzell@acadiau.ca::27c80a24-0a38-4534-9fcc-71efe2b9cb90" providerId="AD" clId="Web-{4FB1E80C-7AC6-43ED-A6C9-BF095D55B246}" dt="2020-01-16T18:07:44.555" v="42" actId="20577"/>
        <pc:sldMkLst>
          <pc:docMk/>
          <pc:sldMk cId="3823278943" sldId="272"/>
        </pc:sldMkLst>
        <pc:spChg chg="mod">
          <ac:chgData name="Britanie Wentzell" userId="S::britanie.wentzell@acadiau.ca::27c80a24-0a38-4534-9fcc-71efe2b9cb90" providerId="AD" clId="Web-{4FB1E80C-7AC6-43ED-A6C9-BF095D55B246}" dt="2020-01-16T18:07:44.555" v="42" actId="20577"/>
          <ac:spMkLst>
            <pc:docMk/>
            <pc:sldMk cId="3823278943" sldId="272"/>
            <ac:spMk id="2" creationId="{BF5B997B-CD97-407E-BCD2-6015A9D55130}"/>
          </ac:spMkLst>
        </pc:spChg>
      </pc:sldChg>
      <pc:sldChg chg="modSp ord">
        <pc:chgData name="Britanie Wentzell" userId="S::britanie.wentzell@acadiau.ca::27c80a24-0a38-4534-9fcc-71efe2b9cb90" providerId="AD" clId="Web-{4FB1E80C-7AC6-43ED-A6C9-BF095D55B246}" dt="2020-01-16T18:16:52.214" v="121"/>
        <pc:sldMkLst>
          <pc:docMk/>
          <pc:sldMk cId="3172382444" sldId="274"/>
        </pc:sldMkLst>
        <pc:spChg chg="mod">
          <ac:chgData name="Britanie Wentzell" userId="S::britanie.wentzell@acadiau.ca::27c80a24-0a38-4534-9fcc-71efe2b9cb90" providerId="AD" clId="Web-{4FB1E80C-7AC6-43ED-A6C9-BF095D55B246}" dt="2020-01-16T18:08:03.711" v="54" actId="20577"/>
          <ac:spMkLst>
            <pc:docMk/>
            <pc:sldMk cId="3172382444" sldId="274"/>
            <ac:spMk id="2" creationId="{49DE5BD7-C3DB-4EDF-AC46-5AA28C5AA449}"/>
          </ac:spMkLst>
        </pc:spChg>
      </pc:sldChg>
      <pc:sldChg chg="modSp">
        <pc:chgData name="Britanie Wentzell" userId="S::britanie.wentzell@acadiau.ca::27c80a24-0a38-4534-9fcc-71efe2b9cb90" providerId="AD" clId="Web-{4FB1E80C-7AC6-43ED-A6C9-BF095D55B246}" dt="2020-01-16T18:12:41.525" v="118" actId="20577"/>
        <pc:sldMkLst>
          <pc:docMk/>
          <pc:sldMk cId="1905954628" sldId="280"/>
        </pc:sldMkLst>
        <pc:spChg chg="mod">
          <ac:chgData name="Britanie Wentzell" userId="S::britanie.wentzell@acadiau.ca::27c80a24-0a38-4534-9fcc-71efe2b9cb90" providerId="AD" clId="Web-{4FB1E80C-7AC6-43ED-A6C9-BF095D55B246}" dt="2020-01-16T18:12:41.525" v="118" actId="20577"/>
          <ac:spMkLst>
            <pc:docMk/>
            <pc:sldMk cId="1905954628" sldId="280"/>
            <ac:spMk id="3" creationId="{C5563751-FA1B-42B6-B0AF-3A4A1DAAD958}"/>
          </ac:spMkLst>
        </pc:spChg>
      </pc:sldChg>
    </pc:docChg>
  </pc:docChgLst>
  <pc:docChgLst>
    <pc:chgData name="Mike Beazley" userId="S::mike.beazley@acadiau.ca::f298938e-9c64-4604-bc43-4b4315aacf53" providerId="AD" clId="Web-{58AA454A-5B1D-473A-A783-3A10D73041D8}"/>
    <pc:docChg chg="modSld">
      <pc:chgData name="Mike Beazley" userId="S::mike.beazley@acadiau.ca::f298938e-9c64-4604-bc43-4b4315aacf53" providerId="AD" clId="Web-{58AA454A-5B1D-473A-A783-3A10D73041D8}" dt="2020-05-28T18:14:36.183" v="5" actId="20577"/>
      <pc:docMkLst>
        <pc:docMk/>
      </pc:docMkLst>
      <pc:sldChg chg="modSp">
        <pc:chgData name="Mike Beazley" userId="S::mike.beazley@acadiau.ca::f298938e-9c64-4604-bc43-4b4315aacf53" providerId="AD" clId="Web-{58AA454A-5B1D-473A-A783-3A10D73041D8}" dt="2020-05-28T18:14:36.183" v="4" actId="20577"/>
        <pc:sldMkLst>
          <pc:docMk/>
          <pc:sldMk cId="203449694" sldId="292"/>
        </pc:sldMkLst>
        <pc:spChg chg="mod">
          <ac:chgData name="Mike Beazley" userId="S::mike.beazley@acadiau.ca::f298938e-9c64-4604-bc43-4b4315aacf53" providerId="AD" clId="Web-{58AA454A-5B1D-473A-A783-3A10D73041D8}" dt="2020-05-28T18:14:36.183" v="4" actId="20577"/>
          <ac:spMkLst>
            <pc:docMk/>
            <pc:sldMk cId="203449694" sldId="292"/>
            <ac:spMk id="5" creationId="{E56599B9-C7BC-4146-8039-E5798CD718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B197-5546-DA42-8544-A366C116B1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2AB28-3443-DA44-929E-DDC2AD68D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DE788D-C08C-9E43-9CD4-63D84A1B6981}"/>
              </a:ext>
            </a:extLst>
          </p:cNvPr>
          <p:cNvSpPr>
            <a:spLocks noGrp="1"/>
          </p:cNvSpPr>
          <p:nvPr>
            <p:ph type="dt" sz="half" idx="10"/>
          </p:nvPr>
        </p:nvSpPr>
        <p:spPr/>
        <p:txBody>
          <a:bodyPr/>
          <a:lstStyle/>
          <a:p>
            <a:fld id="{D529A07D-F8DA-9846-803F-C04859138444}" type="datetimeFigureOut">
              <a:rPr lang="en-US" smtClean="0"/>
              <a:t>6/28/2020</a:t>
            </a:fld>
            <a:endParaRPr lang="en-US"/>
          </a:p>
        </p:txBody>
      </p:sp>
      <p:sp>
        <p:nvSpPr>
          <p:cNvPr id="5" name="Footer Placeholder 4">
            <a:extLst>
              <a:ext uri="{FF2B5EF4-FFF2-40B4-BE49-F238E27FC236}">
                <a16:creationId xmlns:a16="http://schemas.microsoft.com/office/drawing/2014/main" id="{640C1D33-BB9F-C346-95C4-F10669BE2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6B7D1-D8CA-924A-98D9-AE769CE4C740}"/>
              </a:ext>
            </a:extLst>
          </p:cNvPr>
          <p:cNvSpPr>
            <a:spLocks noGrp="1"/>
          </p:cNvSpPr>
          <p:nvPr>
            <p:ph type="sldNum" sz="quarter" idx="12"/>
          </p:nvPr>
        </p:nvSpPr>
        <p:spPr/>
        <p:txBody>
          <a:bodyPr/>
          <a:lstStyle/>
          <a:p>
            <a:fld id="{E3909F5E-079B-6A4D-885B-B0C8AB47110F}" type="slidenum">
              <a:rPr lang="en-US" smtClean="0"/>
              <a:t>‹#›</a:t>
            </a:fld>
            <a:endParaRPr lang="en-US"/>
          </a:p>
        </p:txBody>
      </p:sp>
    </p:spTree>
    <p:extLst>
      <p:ext uri="{BB962C8B-B14F-4D97-AF65-F5344CB8AC3E}">
        <p14:creationId xmlns:p14="http://schemas.microsoft.com/office/powerpoint/2010/main" val="406309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A17C-E4CA-004A-8726-39F93EDA6B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76D5AE-AC46-0E4B-8944-6578D40B5D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B19A17-7B3A-4849-BB0E-8BC96C55A52E}"/>
              </a:ext>
            </a:extLst>
          </p:cNvPr>
          <p:cNvSpPr>
            <a:spLocks noGrp="1"/>
          </p:cNvSpPr>
          <p:nvPr>
            <p:ph type="dt" sz="half" idx="10"/>
          </p:nvPr>
        </p:nvSpPr>
        <p:spPr/>
        <p:txBody>
          <a:bodyPr/>
          <a:lstStyle/>
          <a:p>
            <a:fld id="{D529A07D-F8DA-9846-803F-C04859138444}" type="datetimeFigureOut">
              <a:rPr lang="en-US" smtClean="0"/>
              <a:t>6/28/2020</a:t>
            </a:fld>
            <a:endParaRPr lang="en-US"/>
          </a:p>
        </p:txBody>
      </p:sp>
      <p:sp>
        <p:nvSpPr>
          <p:cNvPr id="5" name="Footer Placeholder 4">
            <a:extLst>
              <a:ext uri="{FF2B5EF4-FFF2-40B4-BE49-F238E27FC236}">
                <a16:creationId xmlns:a16="http://schemas.microsoft.com/office/drawing/2014/main" id="{7490B8D7-D324-994D-80D9-7F8731022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34A1B-984C-8248-BA86-5F35C90457C2}"/>
              </a:ext>
            </a:extLst>
          </p:cNvPr>
          <p:cNvSpPr>
            <a:spLocks noGrp="1"/>
          </p:cNvSpPr>
          <p:nvPr>
            <p:ph type="sldNum" sz="quarter" idx="12"/>
          </p:nvPr>
        </p:nvSpPr>
        <p:spPr/>
        <p:txBody>
          <a:bodyPr/>
          <a:lstStyle/>
          <a:p>
            <a:fld id="{E3909F5E-079B-6A4D-885B-B0C8AB47110F}" type="slidenum">
              <a:rPr lang="en-US" smtClean="0"/>
              <a:t>‹#›</a:t>
            </a:fld>
            <a:endParaRPr lang="en-US"/>
          </a:p>
        </p:txBody>
      </p:sp>
    </p:spTree>
    <p:extLst>
      <p:ext uri="{BB962C8B-B14F-4D97-AF65-F5344CB8AC3E}">
        <p14:creationId xmlns:p14="http://schemas.microsoft.com/office/powerpoint/2010/main" val="48426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F7E1C5-E440-7C4C-A118-A62EA93CFB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DE97D9-CD0B-304A-ACAF-564B2F9197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71DFF-87C8-014B-8479-420BF888AB33}"/>
              </a:ext>
            </a:extLst>
          </p:cNvPr>
          <p:cNvSpPr>
            <a:spLocks noGrp="1"/>
          </p:cNvSpPr>
          <p:nvPr>
            <p:ph type="dt" sz="half" idx="10"/>
          </p:nvPr>
        </p:nvSpPr>
        <p:spPr/>
        <p:txBody>
          <a:bodyPr/>
          <a:lstStyle/>
          <a:p>
            <a:fld id="{D529A07D-F8DA-9846-803F-C04859138444}" type="datetimeFigureOut">
              <a:rPr lang="en-US" smtClean="0"/>
              <a:t>6/28/2020</a:t>
            </a:fld>
            <a:endParaRPr lang="en-US"/>
          </a:p>
        </p:txBody>
      </p:sp>
      <p:sp>
        <p:nvSpPr>
          <p:cNvPr id="5" name="Footer Placeholder 4">
            <a:extLst>
              <a:ext uri="{FF2B5EF4-FFF2-40B4-BE49-F238E27FC236}">
                <a16:creationId xmlns:a16="http://schemas.microsoft.com/office/drawing/2014/main" id="{475FFBDB-BD6F-2F4B-A9F8-C885AEA55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607AE-7C97-0546-9742-FE3525C00B8C}"/>
              </a:ext>
            </a:extLst>
          </p:cNvPr>
          <p:cNvSpPr>
            <a:spLocks noGrp="1"/>
          </p:cNvSpPr>
          <p:nvPr>
            <p:ph type="sldNum" sz="quarter" idx="12"/>
          </p:nvPr>
        </p:nvSpPr>
        <p:spPr/>
        <p:txBody>
          <a:bodyPr/>
          <a:lstStyle/>
          <a:p>
            <a:fld id="{E3909F5E-079B-6A4D-885B-B0C8AB47110F}" type="slidenum">
              <a:rPr lang="en-US" smtClean="0"/>
              <a:t>‹#›</a:t>
            </a:fld>
            <a:endParaRPr lang="en-US"/>
          </a:p>
        </p:txBody>
      </p:sp>
    </p:spTree>
    <p:extLst>
      <p:ext uri="{BB962C8B-B14F-4D97-AF65-F5344CB8AC3E}">
        <p14:creationId xmlns:p14="http://schemas.microsoft.com/office/powerpoint/2010/main" val="189684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2FAE-5FC3-224D-8C8F-519E2C1036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835AD2-BC8A-8642-9045-1F549B482B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DC42F-E158-8A4F-A8E5-E32B2DF1174F}"/>
              </a:ext>
            </a:extLst>
          </p:cNvPr>
          <p:cNvSpPr>
            <a:spLocks noGrp="1"/>
          </p:cNvSpPr>
          <p:nvPr>
            <p:ph type="dt" sz="half" idx="10"/>
          </p:nvPr>
        </p:nvSpPr>
        <p:spPr/>
        <p:txBody>
          <a:bodyPr/>
          <a:lstStyle/>
          <a:p>
            <a:fld id="{D529A07D-F8DA-9846-803F-C04859138444}" type="datetimeFigureOut">
              <a:rPr lang="en-US" smtClean="0"/>
              <a:t>6/28/2020</a:t>
            </a:fld>
            <a:endParaRPr lang="en-US"/>
          </a:p>
        </p:txBody>
      </p:sp>
      <p:sp>
        <p:nvSpPr>
          <p:cNvPr id="5" name="Footer Placeholder 4">
            <a:extLst>
              <a:ext uri="{FF2B5EF4-FFF2-40B4-BE49-F238E27FC236}">
                <a16:creationId xmlns:a16="http://schemas.microsoft.com/office/drawing/2014/main" id="{418FF785-A9CB-A540-BFDA-276103AE4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2BAC3-AFC3-704C-BB92-248D16D37FAF}"/>
              </a:ext>
            </a:extLst>
          </p:cNvPr>
          <p:cNvSpPr>
            <a:spLocks noGrp="1"/>
          </p:cNvSpPr>
          <p:nvPr>
            <p:ph type="sldNum" sz="quarter" idx="12"/>
          </p:nvPr>
        </p:nvSpPr>
        <p:spPr/>
        <p:txBody>
          <a:bodyPr/>
          <a:lstStyle/>
          <a:p>
            <a:fld id="{E3909F5E-079B-6A4D-885B-B0C8AB47110F}" type="slidenum">
              <a:rPr lang="en-US" smtClean="0"/>
              <a:t>‹#›</a:t>
            </a:fld>
            <a:endParaRPr lang="en-US"/>
          </a:p>
        </p:txBody>
      </p:sp>
    </p:spTree>
    <p:extLst>
      <p:ext uri="{BB962C8B-B14F-4D97-AF65-F5344CB8AC3E}">
        <p14:creationId xmlns:p14="http://schemas.microsoft.com/office/powerpoint/2010/main" val="414364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0D23-C605-6246-9E9C-D872686F58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824FB9-CA88-D14E-8667-83364FF5CF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C7BD76-DD00-4B43-8FB2-7435F8822293}"/>
              </a:ext>
            </a:extLst>
          </p:cNvPr>
          <p:cNvSpPr>
            <a:spLocks noGrp="1"/>
          </p:cNvSpPr>
          <p:nvPr>
            <p:ph type="dt" sz="half" idx="10"/>
          </p:nvPr>
        </p:nvSpPr>
        <p:spPr/>
        <p:txBody>
          <a:bodyPr/>
          <a:lstStyle/>
          <a:p>
            <a:fld id="{D529A07D-F8DA-9846-803F-C04859138444}" type="datetimeFigureOut">
              <a:rPr lang="en-US" smtClean="0"/>
              <a:t>6/28/2020</a:t>
            </a:fld>
            <a:endParaRPr lang="en-US"/>
          </a:p>
        </p:txBody>
      </p:sp>
      <p:sp>
        <p:nvSpPr>
          <p:cNvPr id="5" name="Footer Placeholder 4">
            <a:extLst>
              <a:ext uri="{FF2B5EF4-FFF2-40B4-BE49-F238E27FC236}">
                <a16:creationId xmlns:a16="http://schemas.microsoft.com/office/drawing/2014/main" id="{0A7CEBA3-493E-8144-B65B-A43986349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26061-1619-1740-BF1A-42D4C19ECB76}"/>
              </a:ext>
            </a:extLst>
          </p:cNvPr>
          <p:cNvSpPr>
            <a:spLocks noGrp="1"/>
          </p:cNvSpPr>
          <p:nvPr>
            <p:ph type="sldNum" sz="quarter" idx="12"/>
          </p:nvPr>
        </p:nvSpPr>
        <p:spPr/>
        <p:txBody>
          <a:bodyPr/>
          <a:lstStyle/>
          <a:p>
            <a:fld id="{E3909F5E-079B-6A4D-885B-B0C8AB47110F}" type="slidenum">
              <a:rPr lang="en-US" smtClean="0"/>
              <a:t>‹#›</a:t>
            </a:fld>
            <a:endParaRPr lang="en-US"/>
          </a:p>
        </p:txBody>
      </p:sp>
    </p:spTree>
    <p:extLst>
      <p:ext uri="{BB962C8B-B14F-4D97-AF65-F5344CB8AC3E}">
        <p14:creationId xmlns:p14="http://schemas.microsoft.com/office/powerpoint/2010/main" val="92264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6D6C-623A-6D46-89DE-C13BCB03D6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774ECC-48DB-D84F-9881-359587DEE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DAEA7-A52F-BC46-A4E3-64BAAB11F2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B46A1A-539D-6C4A-82C2-C7D203728FC8}"/>
              </a:ext>
            </a:extLst>
          </p:cNvPr>
          <p:cNvSpPr>
            <a:spLocks noGrp="1"/>
          </p:cNvSpPr>
          <p:nvPr>
            <p:ph type="dt" sz="half" idx="10"/>
          </p:nvPr>
        </p:nvSpPr>
        <p:spPr/>
        <p:txBody>
          <a:bodyPr/>
          <a:lstStyle/>
          <a:p>
            <a:fld id="{D529A07D-F8DA-9846-803F-C04859138444}" type="datetimeFigureOut">
              <a:rPr lang="en-US" smtClean="0"/>
              <a:t>6/28/2020</a:t>
            </a:fld>
            <a:endParaRPr lang="en-US"/>
          </a:p>
        </p:txBody>
      </p:sp>
      <p:sp>
        <p:nvSpPr>
          <p:cNvPr id="6" name="Footer Placeholder 5">
            <a:extLst>
              <a:ext uri="{FF2B5EF4-FFF2-40B4-BE49-F238E27FC236}">
                <a16:creationId xmlns:a16="http://schemas.microsoft.com/office/drawing/2014/main" id="{D520142C-AA3F-F146-8A1C-83F411FF10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87EB4-A192-0F4A-B97A-2DBC4F19FB86}"/>
              </a:ext>
            </a:extLst>
          </p:cNvPr>
          <p:cNvSpPr>
            <a:spLocks noGrp="1"/>
          </p:cNvSpPr>
          <p:nvPr>
            <p:ph type="sldNum" sz="quarter" idx="12"/>
          </p:nvPr>
        </p:nvSpPr>
        <p:spPr/>
        <p:txBody>
          <a:bodyPr/>
          <a:lstStyle/>
          <a:p>
            <a:fld id="{E3909F5E-079B-6A4D-885B-B0C8AB47110F}" type="slidenum">
              <a:rPr lang="en-US" smtClean="0"/>
              <a:t>‹#›</a:t>
            </a:fld>
            <a:endParaRPr lang="en-US"/>
          </a:p>
        </p:txBody>
      </p:sp>
    </p:spTree>
    <p:extLst>
      <p:ext uri="{BB962C8B-B14F-4D97-AF65-F5344CB8AC3E}">
        <p14:creationId xmlns:p14="http://schemas.microsoft.com/office/powerpoint/2010/main" val="1401169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E5CB-4DD6-EA4C-A16B-5A60C2A542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7DC6B3-2D8D-594F-BF9E-278B6D42D2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690E7B-9FE3-764A-A574-92AF0F84EC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8BE330-5292-5D47-956C-0BB886FD8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C4A911-A650-C549-A829-3F3A7B54F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24F3E2-B962-1046-BB48-9A1A83FDE38B}"/>
              </a:ext>
            </a:extLst>
          </p:cNvPr>
          <p:cNvSpPr>
            <a:spLocks noGrp="1"/>
          </p:cNvSpPr>
          <p:nvPr>
            <p:ph type="dt" sz="half" idx="10"/>
          </p:nvPr>
        </p:nvSpPr>
        <p:spPr/>
        <p:txBody>
          <a:bodyPr/>
          <a:lstStyle/>
          <a:p>
            <a:fld id="{D529A07D-F8DA-9846-803F-C04859138444}" type="datetimeFigureOut">
              <a:rPr lang="en-US" smtClean="0"/>
              <a:t>6/28/2020</a:t>
            </a:fld>
            <a:endParaRPr lang="en-US"/>
          </a:p>
        </p:txBody>
      </p:sp>
      <p:sp>
        <p:nvSpPr>
          <p:cNvPr id="8" name="Footer Placeholder 7">
            <a:extLst>
              <a:ext uri="{FF2B5EF4-FFF2-40B4-BE49-F238E27FC236}">
                <a16:creationId xmlns:a16="http://schemas.microsoft.com/office/drawing/2014/main" id="{488310BF-7D76-174D-912F-757029FBDA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2B3358-E83D-3345-8DFC-1F466B54A2B6}"/>
              </a:ext>
            </a:extLst>
          </p:cNvPr>
          <p:cNvSpPr>
            <a:spLocks noGrp="1"/>
          </p:cNvSpPr>
          <p:nvPr>
            <p:ph type="sldNum" sz="quarter" idx="12"/>
          </p:nvPr>
        </p:nvSpPr>
        <p:spPr/>
        <p:txBody>
          <a:bodyPr/>
          <a:lstStyle/>
          <a:p>
            <a:fld id="{E3909F5E-079B-6A4D-885B-B0C8AB47110F}" type="slidenum">
              <a:rPr lang="en-US" smtClean="0"/>
              <a:t>‹#›</a:t>
            </a:fld>
            <a:endParaRPr lang="en-US"/>
          </a:p>
        </p:txBody>
      </p:sp>
    </p:spTree>
    <p:extLst>
      <p:ext uri="{BB962C8B-B14F-4D97-AF65-F5344CB8AC3E}">
        <p14:creationId xmlns:p14="http://schemas.microsoft.com/office/powerpoint/2010/main" val="184326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BB4E8-0799-404E-83E5-DF1E819FE1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B5393D-AD0B-154C-A20F-2CD89A10CE51}"/>
              </a:ext>
            </a:extLst>
          </p:cNvPr>
          <p:cNvSpPr>
            <a:spLocks noGrp="1"/>
          </p:cNvSpPr>
          <p:nvPr>
            <p:ph type="dt" sz="half" idx="10"/>
          </p:nvPr>
        </p:nvSpPr>
        <p:spPr/>
        <p:txBody>
          <a:bodyPr/>
          <a:lstStyle/>
          <a:p>
            <a:fld id="{D529A07D-F8DA-9846-803F-C04859138444}" type="datetimeFigureOut">
              <a:rPr lang="en-US" smtClean="0"/>
              <a:t>6/28/2020</a:t>
            </a:fld>
            <a:endParaRPr lang="en-US"/>
          </a:p>
        </p:txBody>
      </p:sp>
      <p:sp>
        <p:nvSpPr>
          <p:cNvPr id="4" name="Footer Placeholder 3">
            <a:extLst>
              <a:ext uri="{FF2B5EF4-FFF2-40B4-BE49-F238E27FC236}">
                <a16:creationId xmlns:a16="http://schemas.microsoft.com/office/drawing/2014/main" id="{1B06D103-DB99-6145-89A9-D9BE2CDF23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F20ACF-ECCF-EF4A-9D2B-7C4E81F4AF8C}"/>
              </a:ext>
            </a:extLst>
          </p:cNvPr>
          <p:cNvSpPr>
            <a:spLocks noGrp="1"/>
          </p:cNvSpPr>
          <p:nvPr>
            <p:ph type="sldNum" sz="quarter" idx="12"/>
          </p:nvPr>
        </p:nvSpPr>
        <p:spPr/>
        <p:txBody>
          <a:bodyPr/>
          <a:lstStyle/>
          <a:p>
            <a:fld id="{E3909F5E-079B-6A4D-885B-B0C8AB47110F}" type="slidenum">
              <a:rPr lang="en-US" smtClean="0"/>
              <a:t>‹#›</a:t>
            </a:fld>
            <a:endParaRPr lang="en-US"/>
          </a:p>
        </p:txBody>
      </p:sp>
    </p:spTree>
    <p:extLst>
      <p:ext uri="{BB962C8B-B14F-4D97-AF65-F5344CB8AC3E}">
        <p14:creationId xmlns:p14="http://schemas.microsoft.com/office/powerpoint/2010/main" val="663032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6CA684-4A40-5646-8FB8-9C276BBA4A0D}"/>
              </a:ext>
            </a:extLst>
          </p:cNvPr>
          <p:cNvSpPr>
            <a:spLocks noGrp="1"/>
          </p:cNvSpPr>
          <p:nvPr>
            <p:ph type="dt" sz="half" idx="10"/>
          </p:nvPr>
        </p:nvSpPr>
        <p:spPr/>
        <p:txBody>
          <a:bodyPr/>
          <a:lstStyle/>
          <a:p>
            <a:fld id="{D529A07D-F8DA-9846-803F-C04859138444}" type="datetimeFigureOut">
              <a:rPr lang="en-US" smtClean="0"/>
              <a:t>6/28/2020</a:t>
            </a:fld>
            <a:endParaRPr lang="en-US"/>
          </a:p>
        </p:txBody>
      </p:sp>
      <p:sp>
        <p:nvSpPr>
          <p:cNvPr id="3" name="Footer Placeholder 2">
            <a:extLst>
              <a:ext uri="{FF2B5EF4-FFF2-40B4-BE49-F238E27FC236}">
                <a16:creationId xmlns:a16="http://schemas.microsoft.com/office/drawing/2014/main" id="{A89FD0C1-4C87-D64D-B4FA-7519437DA0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98E73A-E255-2B42-AEC8-0CCFC142BC8F}"/>
              </a:ext>
            </a:extLst>
          </p:cNvPr>
          <p:cNvSpPr>
            <a:spLocks noGrp="1"/>
          </p:cNvSpPr>
          <p:nvPr>
            <p:ph type="sldNum" sz="quarter" idx="12"/>
          </p:nvPr>
        </p:nvSpPr>
        <p:spPr/>
        <p:txBody>
          <a:bodyPr/>
          <a:lstStyle/>
          <a:p>
            <a:fld id="{E3909F5E-079B-6A4D-885B-B0C8AB47110F}" type="slidenum">
              <a:rPr lang="en-US" smtClean="0"/>
              <a:t>‹#›</a:t>
            </a:fld>
            <a:endParaRPr lang="en-US"/>
          </a:p>
        </p:txBody>
      </p:sp>
    </p:spTree>
    <p:extLst>
      <p:ext uri="{BB962C8B-B14F-4D97-AF65-F5344CB8AC3E}">
        <p14:creationId xmlns:p14="http://schemas.microsoft.com/office/powerpoint/2010/main" val="193160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57A-EB76-AB43-B22D-4AF6C59543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9BF843-3B70-664D-A460-8009143694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ED414A-9CD5-5941-A5DE-1630DBB67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4D111-D7F7-9A47-86BC-95FC6AD2906A}"/>
              </a:ext>
            </a:extLst>
          </p:cNvPr>
          <p:cNvSpPr>
            <a:spLocks noGrp="1"/>
          </p:cNvSpPr>
          <p:nvPr>
            <p:ph type="dt" sz="half" idx="10"/>
          </p:nvPr>
        </p:nvSpPr>
        <p:spPr/>
        <p:txBody>
          <a:bodyPr/>
          <a:lstStyle/>
          <a:p>
            <a:fld id="{D529A07D-F8DA-9846-803F-C04859138444}" type="datetimeFigureOut">
              <a:rPr lang="en-US" smtClean="0"/>
              <a:t>6/28/2020</a:t>
            </a:fld>
            <a:endParaRPr lang="en-US"/>
          </a:p>
        </p:txBody>
      </p:sp>
      <p:sp>
        <p:nvSpPr>
          <p:cNvPr id="6" name="Footer Placeholder 5">
            <a:extLst>
              <a:ext uri="{FF2B5EF4-FFF2-40B4-BE49-F238E27FC236}">
                <a16:creationId xmlns:a16="http://schemas.microsoft.com/office/drawing/2014/main" id="{185B8A27-4956-0C47-8B2E-156FF256B6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E2A95-53CA-5643-BA8F-61731D4BB0E8}"/>
              </a:ext>
            </a:extLst>
          </p:cNvPr>
          <p:cNvSpPr>
            <a:spLocks noGrp="1"/>
          </p:cNvSpPr>
          <p:nvPr>
            <p:ph type="sldNum" sz="quarter" idx="12"/>
          </p:nvPr>
        </p:nvSpPr>
        <p:spPr/>
        <p:txBody>
          <a:bodyPr/>
          <a:lstStyle/>
          <a:p>
            <a:fld id="{E3909F5E-079B-6A4D-885B-B0C8AB47110F}" type="slidenum">
              <a:rPr lang="en-US" smtClean="0"/>
              <a:t>‹#›</a:t>
            </a:fld>
            <a:endParaRPr lang="en-US"/>
          </a:p>
        </p:txBody>
      </p:sp>
    </p:spTree>
    <p:extLst>
      <p:ext uri="{BB962C8B-B14F-4D97-AF65-F5344CB8AC3E}">
        <p14:creationId xmlns:p14="http://schemas.microsoft.com/office/powerpoint/2010/main" val="340700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5030-7AFE-DC4D-9005-F2DF08F1D5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36EF9-E0EF-9245-BDE6-C779ECE76D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CB8844-530D-3242-A2CF-AFA367FCE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A73EE-CFD7-8D4F-89E2-83BB6BF09C49}"/>
              </a:ext>
            </a:extLst>
          </p:cNvPr>
          <p:cNvSpPr>
            <a:spLocks noGrp="1"/>
          </p:cNvSpPr>
          <p:nvPr>
            <p:ph type="dt" sz="half" idx="10"/>
          </p:nvPr>
        </p:nvSpPr>
        <p:spPr/>
        <p:txBody>
          <a:bodyPr/>
          <a:lstStyle/>
          <a:p>
            <a:fld id="{D529A07D-F8DA-9846-803F-C04859138444}" type="datetimeFigureOut">
              <a:rPr lang="en-US" smtClean="0"/>
              <a:t>6/28/2020</a:t>
            </a:fld>
            <a:endParaRPr lang="en-US"/>
          </a:p>
        </p:txBody>
      </p:sp>
      <p:sp>
        <p:nvSpPr>
          <p:cNvPr id="6" name="Footer Placeholder 5">
            <a:extLst>
              <a:ext uri="{FF2B5EF4-FFF2-40B4-BE49-F238E27FC236}">
                <a16:creationId xmlns:a16="http://schemas.microsoft.com/office/drawing/2014/main" id="{A80A8954-B5FB-5F4A-AD44-3B83EC9E48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00956-58E1-4D46-8141-67A6C5CA127C}"/>
              </a:ext>
            </a:extLst>
          </p:cNvPr>
          <p:cNvSpPr>
            <a:spLocks noGrp="1"/>
          </p:cNvSpPr>
          <p:nvPr>
            <p:ph type="sldNum" sz="quarter" idx="12"/>
          </p:nvPr>
        </p:nvSpPr>
        <p:spPr/>
        <p:txBody>
          <a:bodyPr/>
          <a:lstStyle/>
          <a:p>
            <a:fld id="{E3909F5E-079B-6A4D-885B-B0C8AB47110F}" type="slidenum">
              <a:rPr lang="en-US" smtClean="0"/>
              <a:t>‹#›</a:t>
            </a:fld>
            <a:endParaRPr lang="en-US"/>
          </a:p>
        </p:txBody>
      </p:sp>
    </p:spTree>
    <p:extLst>
      <p:ext uri="{BB962C8B-B14F-4D97-AF65-F5344CB8AC3E}">
        <p14:creationId xmlns:p14="http://schemas.microsoft.com/office/powerpoint/2010/main" val="305877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836C04-1131-ED44-A99E-BE8985960A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387358-3F2D-B74E-ADB0-4A9864788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557E8-87B3-594E-B39E-C9D09ACA45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9A07D-F8DA-9846-803F-C04859138444}" type="datetimeFigureOut">
              <a:rPr lang="en-US" smtClean="0"/>
              <a:t>6/28/2020</a:t>
            </a:fld>
            <a:endParaRPr lang="en-US"/>
          </a:p>
        </p:txBody>
      </p:sp>
      <p:sp>
        <p:nvSpPr>
          <p:cNvPr id="5" name="Footer Placeholder 4">
            <a:extLst>
              <a:ext uri="{FF2B5EF4-FFF2-40B4-BE49-F238E27FC236}">
                <a16:creationId xmlns:a16="http://schemas.microsoft.com/office/drawing/2014/main" id="{F7D430AF-4E7D-E74F-96BA-D14E8F00B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83B618-0E8E-C640-8B8A-9C27E61DF1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09F5E-079B-6A4D-885B-B0C8AB47110F}" type="slidenum">
              <a:rPr lang="en-US" smtClean="0"/>
              <a:t>‹#›</a:t>
            </a:fld>
            <a:endParaRPr lang="en-US"/>
          </a:p>
        </p:txBody>
      </p:sp>
    </p:spTree>
    <p:extLst>
      <p:ext uri="{BB962C8B-B14F-4D97-AF65-F5344CB8AC3E}">
        <p14:creationId xmlns:p14="http://schemas.microsoft.com/office/powerpoint/2010/main" val="20501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simple.wikipedia.org/wiki/File:Document-open.svg"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libguides.acadiau.ca/zotero"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library.acadiau.ca/about/people.html" TargetMode="External"/><Relationship Id="rId4" Type="http://schemas.openxmlformats.org/officeDocument/2006/relationships/hyperlink" Target="mailto:ref-desk@acadiau.ca"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mailto:ref-desk@acadiau.ca" TargetMode="External"/><Relationship Id="rId2" Type="http://schemas.openxmlformats.org/officeDocument/2006/relationships/hyperlink" Target="http://library.acadiau.ca/about/people.html" TargetMode="External"/><Relationship Id="rId1" Type="http://schemas.openxmlformats.org/officeDocument/2006/relationships/slideLayout" Target="../slideLayouts/slideLayout2.xml"/><Relationship Id="rId6" Type="http://schemas.openxmlformats.org/officeDocument/2006/relationships/hyperlink" Target="https://creativecommons.org/licenses/by-nc-nd/3.0/" TargetMode="External"/><Relationship Id="rId5" Type="http://schemas.openxmlformats.org/officeDocument/2006/relationships/hyperlink" Target="http://sidcrosby.blogspot.com/2009/10/pens-v-blue-jackets.html" TargetMode="External"/><Relationship Id="rId4" Type="http://schemas.openxmlformats.org/officeDocument/2006/relationships/image" Target="../media/image13.gif"/></Relationships>
</file>

<file path=ppt/slides/_rels/slide42.xml.rels><?xml version="1.0" encoding="UTF-8" standalone="yes"?>
<Relationships xmlns="http://schemas.openxmlformats.org/package/2006/relationships"><Relationship Id="rId8" Type="http://schemas.openxmlformats.org/officeDocument/2006/relationships/hyperlink" Target="http://libguides.acadiau.ca/plagiarism" TargetMode="External"/><Relationship Id="rId3" Type="http://schemas.openxmlformats.org/officeDocument/2006/relationships/hyperlink" Target="http://www.2vanssay.fr/twittmooc/?p=159" TargetMode="External"/><Relationship Id="rId7" Type="http://schemas.openxmlformats.org/officeDocument/2006/relationships/hyperlink" Target="https://writingcentre.acadiau.ca/home.html" TargetMode="Externa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hyperlink" Target="https://libguides.acadiau.ca/apa" TargetMode="External"/><Relationship Id="rId5" Type="http://schemas.openxmlformats.org/officeDocument/2006/relationships/hyperlink" Target="https://libguides.acadiau.ca/MLA" TargetMode="External"/><Relationship Id="rId4" Type="http://schemas.openxmlformats.org/officeDocument/2006/relationships/hyperlink" Target="https://libguides.acadiau.ca/chicago-turabian"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https://owl.purdue.edu/owl/research_and_citation/mla_style/mla_style_introduction.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registrar.acadiau.ca/Registration.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17C5-2FB5-EC45-A56C-4E78B304C8F5}"/>
              </a:ext>
            </a:extLst>
          </p:cNvPr>
          <p:cNvSpPr>
            <a:spLocks noGrp="1"/>
          </p:cNvSpPr>
          <p:nvPr>
            <p:ph type="ctrTitle"/>
          </p:nvPr>
        </p:nvSpPr>
        <p:spPr/>
        <p:txBody>
          <a:bodyPr/>
          <a:lstStyle/>
          <a:p>
            <a:r>
              <a:rPr lang="en-US"/>
              <a:t>You Quote It, You Note It!</a:t>
            </a:r>
          </a:p>
        </p:txBody>
      </p:sp>
      <p:sp>
        <p:nvSpPr>
          <p:cNvPr id="3" name="Subtitle 2">
            <a:extLst>
              <a:ext uri="{FF2B5EF4-FFF2-40B4-BE49-F238E27FC236}">
                <a16:creationId xmlns:a16="http://schemas.microsoft.com/office/drawing/2014/main" id="{CBD12212-AC16-594B-9D26-9B9242D5CE12}"/>
              </a:ext>
            </a:extLst>
          </p:cNvPr>
          <p:cNvSpPr>
            <a:spLocks noGrp="1"/>
          </p:cNvSpPr>
          <p:nvPr>
            <p:ph type="subTitle" idx="1"/>
          </p:nvPr>
        </p:nvSpPr>
        <p:spPr/>
        <p:txBody>
          <a:bodyPr vert="horz" lIns="91440" tIns="45720" rIns="91440" bIns="45720" rtlCol="0" anchor="t">
            <a:normAutofit/>
          </a:bodyPr>
          <a:lstStyle/>
          <a:p>
            <a:endParaRPr lang="en-US">
              <a:cs typeface="Calibri"/>
            </a:endParaRPr>
          </a:p>
        </p:txBody>
      </p:sp>
    </p:spTree>
    <p:extLst>
      <p:ext uri="{BB962C8B-B14F-4D97-AF65-F5344CB8AC3E}">
        <p14:creationId xmlns:p14="http://schemas.microsoft.com/office/powerpoint/2010/main" val="112631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CD53D6-D48B-0F49-A260-E1B0DD0B72FF}"/>
              </a:ext>
            </a:extLst>
          </p:cNvPr>
          <p:cNvSpPr txBox="1"/>
          <p:nvPr/>
        </p:nvSpPr>
        <p:spPr>
          <a:xfrm>
            <a:off x="3048000" y="4792717"/>
            <a:ext cx="8203324" cy="1477328"/>
          </a:xfrm>
          <a:prstGeom prst="rect">
            <a:avLst/>
          </a:prstGeom>
          <a:noFill/>
        </p:spPr>
        <p:txBody>
          <a:bodyPr wrap="square" rtlCol="0">
            <a:spAutoFit/>
          </a:bodyPr>
          <a:lstStyle/>
          <a:p>
            <a:r>
              <a:rPr lang="en-CA"/>
              <a:t>You've received ideas from other researchers. They have, in a sense, spoken to you. They are part of the conversation. And then there are the people you will speak to through your writing -- people who will add your thoughts and ideas (and by extension, the thoughts and ideas of all the authors that you read) to their own ideas.</a:t>
            </a:r>
          </a:p>
          <a:p>
            <a:endParaRPr lang="en-US"/>
          </a:p>
        </p:txBody>
      </p:sp>
      <p:pic>
        <p:nvPicPr>
          <p:cNvPr id="5" name="Picture 4">
            <a:extLst>
              <a:ext uri="{FF2B5EF4-FFF2-40B4-BE49-F238E27FC236}">
                <a16:creationId xmlns:a16="http://schemas.microsoft.com/office/drawing/2014/main" id="{61875D85-1643-BA44-888B-3141C3F2C54F}"/>
              </a:ext>
            </a:extLst>
          </p:cNvPr>
          <p:cNvPicPr>
            <a:picLocks noChangeAspect="1"/>
          </p:cNvPicPr>
          <p:nvPr/>
        </p:nvPicPr>
        <p:blipFill>
          <a:blip r:embed="rId2"/>
          <a:stretch>
            <a:fillRect/>
          </a:stretch>
        </p:blipFill>
        <p:spPr>
          <a:xfrm>
            <a:off x="521062" y="4467477"/>
            <a:ext cx="2526938" cy="2319522"/>
          </a:xfrm>
          <a:prstGeom prst="rect">
            <a:avLst/>
          </a:prstGeom>
        </p:spPr>
      </p:pic>
      <p:sp>
        <p:nvSpPr>
          <p:cNvPr id="29" name="Rectangle 28">
            <a:extLst>
              <a:ext uri="{FF2B5EF4-FFF2-40B4-BE49-F238E27FC236}">
                <a16:creationId xmlns:a16="http://schemas.microsoft.com/office/drawing/2014/main" id="{F4B993A4-8FB3-D545-BF7F-794F14806335}"/>
              </a:ext>
            </a:extLst>
          </p:cNvPr>
          <p:cNvSpPr/>
          <p:nvPr/>
        </p:nvSpPr>
        <p:spPr>
          <a:xfrm rot="1179561">
            <a:off x="2101385" y="4654217"/>
            <a:ext cx="862737" cy="923330"/>
          </a:xfrm>
          <a:prstGeom prst="rect">
            <a:avLst/>
          </a:prstGeom>
          <a:noFill/>
        </p:spPr>
        <p:txBody>
          <a:bodyPr wrap="none" lIns="91440" tIns="45720" rIns="91440" bIns="45720">
            <a:spAutoFit/>
          </a:bodyPr>
          <a:lstStyle/>
          <a:p>
            <a:pPr algn="ctr"/>
            <a:r>
              <a:rPr lang="en-US" sz="5400" b="1" cap="none" spc="0">
                <a:ln w="13462">
                  <a:solidFill>
                    <a:schemeClr val="accent2">
                      <a:lumMod val="75000"/>
                    </a:schemeClr>
                  </a:solidFill>
                  <a:prstDash val="solid"/>
                </a:ln>
                <a:solidFill>
                  <a:schemeClr val="accent2">
                    <a:lumMod val="60000"/>
                    <a:lumOff val="40000"/>
                  </a:schemeClr>
                </a:solidFill>
                <a:effectLst>
                  <a:outerShdw dist="38100" dir="2700000" algn="bl" rotWithShape="0">
                    <a:schemeClr val="accent5"/>
                  </a:outerShdw>
                </a:effectLst>
              </a:rPr>
              <a:t>!!!</a:t>
            </a:r>
          </a:p>
        </p:txBody>
      </p:sp>
      <p:pic>
        <p:nvPicPr>
          <p:cNvPr id="6" name="Picture 5">
            <a:extLst>
              <a:ext uri="{FF2B5EF4-FFF2-40B4-BE49-F238E27FC236}">
                <a16:creationId xmlns:a16="http://schemas.microsoft.com/office/drawing/2014/main" id="{FF696B6D-E40A-7743-82A9-667AFF653FB4}"/>
              </a:ext>
            </a:extLst>
          </p:cNvPr>
          <p:cNvPicPr>
            <a:picLocks noChangeAspect="1"/>
          </p:cNvPicPr>
          <p:nvPr/>
        </p:nvPicPr>
        <p:blipFill>
          <a:blip r:embed="rId3"/>
          <a:stretch>
            <a:fillRect/>
          </a:stretch>
        </p:blipFill>
        <p:spPr>
          <a:xfrm>
            <a:off x="431445" y="885715"/>
            <a:ext cx="3079535" cy="2559050"/>
          </a:xfrm>
          <a:prstGeom prst="rect">
            <a:avLst/>
          </a:prstGeom>
        </p:spPr>
      </p:pic>
      <p:pic>
        <p:nvPicPr>
          <p:cNvPr id="8" name="Picture 7">
            <a:extLst>
              <a:ext uri="{FF2B5EF4-FFF2-40B4-BE49-F238E27FC236}">
                <a16:creationId xmlns:a16="http://schemas.microsoft.com/office/drawing/2014/main" id="{4AFFFA8E-1865-E646-8B2E-B096F2BD8EF6}"/>
              </a:ext>
            </a:extLst>
          </p:cNvPr>
          <p:cNvPicPr>
            <a:picLocks noChangeAspect="1"/>
          </p:cNvPicPr>
          <p:nvPr/>
        </p:nvPicPr>
        <p:blipFill>
          <a:blip r:embed="rId4"/>
          <a:stretch>
            <a:fillRect/>
          </a:stretch>
        </p:blipFill>
        <p:spPr>
          <a:xfrm>
            <a:off x="4166224" y="885715"/>
            <a:ext cx="3859551" cy="2559050"/>
          </a:xfrm>
          <a:prstGeom prst="rect">
            <a:avLst/>
          </a:prstGeom>
        </p:spPr>
      </p:pic>
      <p:pic>
        <p:nvPicPr>
          <p:cNvPr id="11" name="Picture 10">
            <a:extLst>
              <a:ext uri="{FF2B5EF4-FFF2-40B4-BE49-F238E27FC236}">
                <a16:creationId xmlns:a16="http://schemas.microsoft.com/office/drawing/2014/main" id="{B2C06D11-EE57-F943-893E-3D7335831DBB}"/>
              </a:ext>
            </a:extLst>
          </p:cNvPr>
          <p:cNvPicPr>
            <a:picLocks noChangeAspect="1"/>
          </p:cNvPicPr>
          <p:nvPr/>
        </p:nvPicPr>
        <p:blipFill rotWithShape="1">
          <a:blip r:embed="rId2"/>
          <a:srcRect b="18056"/>
          <a:stretch/>
        </p:blipFill>
        <p:spPr>
          <a:xfrm>
            <a:off x="5676419" y="1699772"/>
            <a:ext cx="1609433" cy="1210578"/>
          </a:xfrm>
          <a:prstGeom prst="rect">
            <a:avLst/>
          </a:prstGeom>
        </p:spPr>
      </p:pic>
      <p:pic>
        <p:nvPicPr>
          <p:cNvPr id="10" name="Picture 9">
            <a:extLst>
              <a:ext uri="{FF2B5EF4-FFF2-40B4-BE49-F238E27FC236}">
                <a16:creationId xmlns:a16="http://schemas.microsoft.com/office/drawing/2014/main" id="{90590E5F-E936-4D4F-A449-D556C71A7D17}"/>
              </a:ext>
            </a:extLst>
          </p:cNvPr>
          <p:cNvPicPr>
            <a:picLocks noChangeAspect="1"/>
          </p:cNvPicPr>
          <p:nvPr/>
        </p:nvPicPr>
        <p:blipFill rotWithShape="1">
          <a:blip r:embed="rId4"/>
          <a:srcRect l="37022" t="30415" r="16554" b="18884"/>
          <a:stretch/>
        </p:blipFill>
        <p:spPr>
          <a:xfrm>
            <a:off x="5597611" y="1668162"/>
            <a:ext cx="1791730" cy="1297459"/>
          </a:xfrm>
          <a:prstGeom prst="rect">
            <a:avLst/>
          </a:prstGeom>
        </p:spPr>
      </p:pic>
      <p:grpSp>
        <p:nvGrpSpPr>
          <p:cNvPr id="19" name="Group 18">
            <a:extLst>
              <a:ext uri="{FF2B5EF4-FFF2-40B4-BE49-F238E27FC236}">
                <a16:creationId xmlns:a16="http://schemas.microsoft.com/office/drawing/2014/main" id="{52D745D4-218D-0C4C-9992-D3755F78A0D5}"/>
              </a:ext>
            </a:extLst>
          </p:cNvPr>
          <p:cNvGrpSpPr/>
          <p:nvPr/>
        </p:nvGrpSpPr>
        <p:grpSpPr>
          <a:xfrm>
            <a:off x="1971212" y="530452"/>
            <a:ext cx="821724" cy="672758"/>
            <a:chOff x="1971212" y="530452"/>
            <a:chExt cx="821724" cy="672758"/>
          </a:xfrm>
        </p:grpSpPr>
        <p:sp>
          <p:nvSpPr>
            <p:cNvPr id="13" name="Cloud Callout 12">
              <a:extLst>
                <a:ext uri="{FF2B5EF4-FFF2-40B4-BE49-F238E27FC236}">
                  <a16:creationId xmlns:a16="http://schemas.microsoft.com/office/drawing/2014/main" id="{59F493B2-F8CE-1A4A-9B54-D4DE80E73F76}"/>
                </a:ext>
              </a:extLst>
            </p:cNvPr>
            <p:cNvSpPr/>
            <p:nvPr/>
          </p:nvSpPr>
          <p:spPr>
            <a:xfrm>
              <a:off x="1971212" y="530452"/>
              <a:ext cx="821724" cy="672758"/>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D1BC1C4E-2307-5D48-AC34-865C741A2B74}"/>
                </a:ext>
              </a:extLst>
            </p:cNvPr>
            <p:cNvSpPr txBox="1"/>
            <p:nvPr/>
          </p:nvSpPr>
          <p:spPr>
            <a:xfrm>
              <a:off x="2178187" y="701049"/>
              <a:ext cx="407773" cy="369332"/>
            </a:xfrm>
            <a:prstGeom prst="rect">
              <a:avLst/>
            </a:prstGeom>
            <a:noFill/>
          </p:spPr>
          <p:txBody>
            <a:bodyPr wrap="square" rtlCol="0">
              <a:spAutoFit/>
            </a:bodyPr>
            <a:lstStyle/>
            <a:p>
              <a:r>
                <a:rPr lang="en-US"/>
                <a:t>!!!</a:t>
              </a:r>
            </a:p>
          </p:txBody>
        </p:sp>
      </p:grpSp>
      <p:cxnSp>
        <p:nvCxnSpPr>
          <p:cNvPr id="16" name="Curved Connector 15">
            <a:extLst>
              <a:ext uri="{FF2B5EF4-FFF2-40B4-BE49-F238E27FC236}">
                <a16:creationId xmlns:a16="http://schemas.microsoft.com/office/drawing/2014/main" id="{6660BFAC-460C-CC4E-9C72-EEA24C6B14C1}"/>
              </a:ext>
            </a:extLst>
          </p:cNvPr>
          <p:cNvCxnSpPr>
            <a:cxnSpLocks/>
          </p:cNvCxnSpPr>
          <p:nvPr/>
        </p:nvCxnSpPr>
        <p:spPr>
          <a:xfrm flipV="1">
            <a:off x="2619442" y="2776615"/>
            <a:ext cx="2250586" cy="400"/>
          </a:xfrm>
          <a:prstGeom prst="curvedConnector3">
            <a:avLst>
              <a:gd name="adj1" fmla="val 46157"/>
            </a:avLst>
          </a:prstGeom>
          <a:ln w="76200">
            <a:tailEnd type="triangle"/>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nvGrpSpPr>
          <p:cNvPr id="21" name="Group 20">
            <a:extLst>
              <a:ext uri="{FF2B5EF4-FFF2-40B4-BE49-F238E27FC236}">
                <a16:creationId xmlns:a16="http://schemas.microsoft.com/office/drawing/2014/main" id="{F812754F-0A10-9443-8644-7F8201651C04}"/>
              </a:ext>
            </a:extLst>
          </p:cNvPr>
          <p:cNvGrpSpPr/>
          <p:nvPr/>
        </p:nvGrpSpPr>
        <p:grpSpPr>
          <a:xfrm>
            <a:off x="6612015" y="251576"/>
            <a:ext cx="821724" cy="672758"/>
            <a:chOff x="1971212" y="530452"/>
            <a:chExt cx="821724" cy="672758"/>
          </a:xfrm>
        </p:grpSpPr>
        <p:sp>
          <p:nvSpPr>
            <p:cNvPr id="22" name="Cloud Callout 21">
              <a:extLst>
                <a:ext uri="{FF2B5EF4-FFF2-40B4-BE49-F238E27FC236}">
                  <a16:creationId xmlns:a16="http://schemas.microsoft.com/office/drawing/2014/main" id="{AE436537-F4D4-6D47-B34E-142EFF4B0C12}"/>
                </a:ext>
              </a:extLst>
            </p:cNvPr>
            <p:cNvSpPr/>
            <p:nvPr/>
          </p:nvSpPr>
          <p:spPr>
            <a:xfrm>
              <a:off x="1971212" y="530452"/>
              <a:ext cx="821724" cy="672758"/>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97B0241E-F88F-D14D-98B3-4D200F69CAFB}"/>
                </a:ext>
              </a:extLst>
            </p:cNvPr>
            <p:cNvSpPr txBox="1"/>
            <p:nvPr/>
          </p:nvSpPr>
          <p:spPr>
            <a:xfrm>
              <a:off x="2178187" y="701049"/>
              <a:ext cx="407773" cy="369332"/>
            </a:xfrm>
            <a:prstGeom prst="rect">
              <a:avLst/>
            </a:prstGeom>
            <a:noFill/>
          </p:spPr>
          <p:txBody>
            <a:bodyPr wrap="square" rtlCol="0">
              <a:spAutoFit/>
            </a:bodyPr>
            <a:lstStyle/>
            <a:p>
              <a:r>
                <a:rPr lang="en-US"/>
                <a:t>!!!</a:t>
              </a:r>
            </a:p>
          </p:txBody>
        </p:sp>
      </p:grpSp>
      <p:grpSp>
        <p:nvGrpSpPr>
          <p:cNvPr id="45" name="Group 44">
            <a:extLst>
              <a:ext uri="{FF2B5EF4-FFF2-40B4-BE49-F238E27FC236}">
                <a16:creationId xmlns:a16="http://schemas.microsoft.com/office/drawing/2014/main" id="{97F557C6-3D43-654B-BD3F-8C5D8CF37D83}"/>
              </a:ext>
            </a:extLst>
          </p:cNvPr>
          <p:cNvGrpSpPr/>
          <p:nvPr/>
        </p:nvGrpSpPr>
        <p:grpSpPr>
          <a:xfrm>
            <a:off x="8320476" y="885715"/>
            <a:ext cx="3440080" cy="2559050"/>
            <a:chOff x="8320476" y="885715"/>
            <a:chExt cx="3440080" cy="2559050"/>
          </a:xfrm>
        </p:grpSpPr>
        <p:pic>
          <p:nvPicPr>
            <p:cNvPr id="12" name="Picture 11">
              <a:extLst>
                <a:ext uri="{FF2B5EF4-FFF2-40B4-BE49-F238E27FC236}">
                  <a16:creationId xmlns:a16="http://schemas.microsoft.com/office/drawing/2014/main" id="{8E83181A-A720-5745-884F-1C3CC92E27FE}"/>
                </a:ext>
              </a:extLst>
            </p:cNvPr>
            <p:cNvPicPr>
              <a:picLocks noChangeAspect="1"/>
            </p:cNvPicPr>
            <p:nvPr/>
          </p:nvPicPr>
          <p:blipFill rotWithShape="1">
            <a:blip r:embed="rId5"/>
            <a:srcRect r="10869"/>
            <a:stretch/>
          </p:blipFill>
          <p:spPr>
            <a:xfrm>
              <a:off x="8320476" y="885715"/>
              <a:ext cx="3440080" cy="2559050"/>
            </a:xfrm>
            <a:prstGeom prst="rect">
              <a:avLst/>
            </a:prstGeom>
          </p:spPr>
        </p:pic>
        <p:sp>
          <p:nvSpPr>
            <p:cNvPr id="44" name="Rectangle 43">
              <a:extLst>
                <a:ext uri="{FF2B5EF4-FFF2-40B4-BE49-F238E27FC236}">
                  <a16:creationId xmlns:a16="http://schemas.microsoft.com/office/drawing/2014/main" id="{B2875E73-4FCD-CB45-99BF-11DED6BE8A83}"/>
                </a:ext>
              </a:extLst>
            </p:cNvPr>
            <p:cNvSpPr/>
            <p:nvPr/>
          </p:nvSpPr>
          <p:spPr>
            <a:xfrm>
              <a:off x="8701848" y="2772007"/>
              <a:ext cx="2677336" cy="646331"/>
            </a:xfrm>
            <a:prstGeom prst="rect">
              <a:avLst/>
            </a:prstGeom>
            <a:solidFill>
              <a:schemeClr val="bg1">
                <a:alpha val="40000"/>
              </a:schemeClr>
            </a:solidFill>
          </p:spPr>
          <p:txBody>
            <a:bodyPr wrap="none" lIns="91440" tIns="45720" rIns="91440" bIns="45720">
              <a:spAutoFit/>
            </a:bodyPr>
            <a:lstStyle/>
            <a:p>
              <a:pPr algn="ctr"/>
              <a:r>
                <a:rPr lang="en-US" sz="36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rPr>
                <a:t>Class of 2083</a:t>
              </a:r>
            </a:p>
          </p:txBody>
        </p:sp>
      </p:grpSp>
      <p:grpSp>
        <p:nvGrpSpPr>
          <p:cNvPr id="27" name="Group 26">
            <a:extLst>
              <a:ext uri="{FF2B5EF4-FFF2-40B4-BE49-F238E27FC236}">
                <a16:creationId xmlns:a16="http://schemas.microsoft.com/office/drawing/2014/main" id="{EDC6BE08-963B-6241-8830-5A327D610BA1}"/>
              </a:ext>
            </a:extLst>
          </p:cNvPr>
          <p:cNvGrpSpPr/>
          <p:nvPr/>
        </p:nvGrpSpPr>
        <p:grpSpPr>
          <a:xfrm>
            <a:off x="11042320" y="1492482"/>
            <a:ext cx="821724" cy="672758"/>
            <a:chOff x="1971212" y="530452"/>
            <a:chExt cx="821724" cy="672758"/>
          </a:xfrm>
        </p:grpSpPr>
        <p:sp>
          <p:nvSpPr>
            <p:cNvPr id="28" name="Cloud Callout 27">
              <a:extLst>
                <a:ext uri="{FF2B5EF4-FFF2-40B4-BE49-F238E27FC236}">
                  <a16:creationId xmlns:a16="http://schemas.microsoft.com/office/drawing/2014/main" id="{F4B91A19-CEA0-6E48-B708-A9B72B9FB881}"/>
                </a:ext>
              </a:extLst>
            </p:cNvPr>
            <p:cNvSpPr/>
            <p:nvPr/>
          </p:nvSpPr>
          <p:spPr>
            <a:xfrm>
              <a:off x="1971212" y="530452"/>
              <a:ext cx="821724" cy="672758"/>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TextBox 29">
              <a:extLst>
                <a:ext uri="{FF2B5EF4-FFF2-40B4-BE49-F238E27FC236}">
                  <a16:creationId xmlns:a16="http://schemas.microsoft.com/office/drawing/2014/main" id="{7184DB5A-AD67-AE40-B11C-9B6753DEEF87}"/>
                </a:ext>
              </a:extLst>
            </p:cNvPr>
            <p:cNvSpPr txBox="1"/>
            <p:nvPr/>
          </p:nvSpPr>
          <p:spPr>
            <a:xfrm>
              <a:off x="2178187" y="701049"/>
              <a:ext cx="407773" cy="369332"/>
            </a:xfrm>
            <a:prstGeom prst="rect">
              <a:avLst/>
            </a:prstGeom>
            <a:noFill/>
          </p:spPr>
          <p:txBody>
            <a:bodyPr wrap="square" rtlCol="0">
              <a:spAutoFit/>
            </a:bodyPr>
            <a:lstStyle/>
            <a:p>
              <a:r>
                <a:rPr lang="en-US"/>
                <a:t>??</a:t>
              </a:r>
            </a:p>
          </p:txBody>
        </p:sp>
      </p:grpSp>
      <p:grpSp>
        <p:nvGrpSpPr>
          <p:cNvPr id="24" name="Group 23">
            <a:extLst>
              <a:ext uri="{FF2B5EF4-FFF2-40B4-BE49-F238E27FC236}">
                <a16:creationId xmlns:a16="http://schemas.microsoft.com/office/drawing/2014/main" id="{F62F1B57-B3C4-914D-B3B9-388DA52702F6}"/>
              </a:ext>
            </a:extLst>
          </p:cNvPr>
          <p:cNvGrpSpPr/>
          <p:nvPr/>
        </p:nvGrpSpPr>
        <p:grpSpPr>
          <a:xfrm>
            <a:off x="9974340" y="1089217"/>
            <a:ext cx="821724" cy="672758"/>
            <a:chOff x="1971212" y="530452"/>
            <a:chExt cx="821724" cy="672758"/>
          </a:xfrm>
        </p:grpSpPr>
        <p:sp>
          <p:nvSpPr>
            <p:cNvPr id="25" name="Cloud Callout 24">
              <a:extLst>
                <a:ext uri="{FF2B5EF4-FFF2-40B4-BE49-F238E27FC236}">
                  <a16:creationId xmlns:a16="http://schemas.microsoft.com/office/drawing/2014/main" id="{41F26434-556F-E244-8F8E-6D87D5B99A75}"/>
                </a:ext>
              </a:extLst>
            </p:cNvPr>
            <p:cNvSpPr/>
            <p:nvPr/>
          </p:nvSpPr>
          <p:spPr>
            <a:xfrm>
              <a:off x="1971212" y="530452"/>
              <a:ext cx="821724" cy="672758"/>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54E3E121-2CE8-A64E-9D65-0B8B8084CCB5}"/>
                </a:ext>
              </a:extLst>
            </p:cNvPr>
            <p:cNvSpPr txBox="1"/>
            <p:nvPr/>
          </p:nvSpPr>
          <p:spPr>
            <a:xfrm>
              <a:off x="2178187" y="701049"/>
              <a:ext cx="407773" cy="369332"/>
            </a:xfrm>
            <a:prstGeom prst="rect">
              <a:avLst/>
            </a:prstGeom>
            <a:noFill/>
          </p:spPr>
          <p:txBody>
            <a:bodyPr wrap="square" rtlCol="0">
              <a:spAutoFit/>
            </a:bodyPr>
            <a:lstStyle/>
            <a:p>
              <a:r>
                <a:rPr lang="en-US"/>
                <a:t>!!!</a:t>
              </a:r>
            </a:p>
          </p:txBody>
        </p:sp>
      </p:grpSp>
      <p:grpSp>
        <p:nvGrpSpPr>
          <p:cNvPr id="31" name="Group 30">
            <a:extLst>
              <a:ext uri="{FF2B5EF4-FFF2-40B4-BE49-F238E27FC236}">
                <a16:creationId xmlns:a16="http://schemas.microsoft.com/office/drawing/2014/main" id="{0A0023B2-0FDE-7849-AECB-75143A490CE0}"/>
              </a:ext>
            </a:extLst>
          </p:cNvPr>
          <p:cNvGrpSpPr/>
          <p:nvPr/>
        </p:nvGrpSpPr>
        <p:grpSpPr>
          <a:xfrm>
            <a:off x="8671381" y="726973"/>
            <a:ext cx="821724" cy="672758"/>
            <a:chOff x="1971212" y="530452"/>
            <a:chExt cx="821724" cy="672758"/>
          </a:xfrm>
        </p:grpSpPr>
        <p:sp>
          <p:nvSpPr>
            <p:cNvPr id="32" name="Cloud Callout 31">
              <a:extLst>
                <a:ext uri="{FF2B5EF4-FFF2-40B4-BE49-F238E27FC236}">
                  <a16:creationId xmlns:a16="http://schemas.microsoft.com/office/drawing/2014/main" id="{D0D1759F-41AB-0849-AC67-F1AF9E729F73}"/>
                </a:ext>
              </a:extLst>
            </p:cNvPr>
            <p:cNvSpPr/>
            <p:nvPr/>
          </p:nvSpPr>
          <p:spPr>
            <a:xfrm>
              <a:off x="1971212" y="530452"/>
              <a:ext cx="821724" cy="672758"/>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36920A19-2344-754F-AD96-344B023993A1}"/>
                </a:ext>
              </a:extLst>
            </p:cNvPr>
            <p:cNvSpPr txBox="1"/>
            <p:nvPr/>
          </p:nvSpPr>
          <p:spPr>
            <a:xfrm>
              <a:off x="2178187" y="701049"/>
              <a:ext cx="407773" cy="369332"/>
            </a:xfrm>
            <a:prstGeom prst="rect">
              <a:avLst/>
            </a:prstGeom>
            <a:noFill/>
          </p:spPr>
          <p:txBody>
            <a:bodyPr wrap="square" rtlCol="0">
              <a:spAutoFit/>
            </a:bodyPr>
            <a:lstStyle/>
            <a:p>
              <a:r>
                <a:rPr lang="en-US"/>
                <a:t>!!!</a:t>
              </a:r>
            </a:p>
          </p:txBody>
        </p:sp>
      </p:grpSp>
      <p:cxnSp>
        <p:nvCxnSpPr>
          <p:cNvPr id="35" name="Curved Connector 34">
            <a:extLst>
              <a:ext uri="{FF2B5EF4-FFF2-40B4-BE49-F238E27FC236}">
                <a16:creationId xmlns:a16="http://schemas.microsoft.com/office/drawing/2014/main" id="{132B9EF9-E7BF-024C-B623-B708EFFEF209}"/>
              </a:ext>
            </a:extLst>
          </p:cNvPr>
          <p:cNvCxnSpPr>
            <a:cxnSpLocks/>
            <a:stCxn id="10" idx="3"/>
          </p:cNvCxnSpPr>
          <p:nvPr/>
        </p:nvCxnSpPr>
        <p:spPr>
          <a:xfrm flipV="1">
            <a:off x="7389341" y="1663079"/>
            <a:ext cx="1267965" cy="653813"/>
          </a:xfrm>
          <a:prstGeom prst="curvedConnector3">
            <a:avLst/>
          </a:prstGeom>
          <a:ln w="76200">
            <a:solidFill>
              <a:schemeClr val="accent2"/>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9C52CA59-9CAA-7C49-A01A-BE4B7EDBD508}"/>
              </a:ext>
            </a:extLst>
          </p:cNvPr>
          <p:cNvCxnSpPr>
            <a:cxnSpLocks/>
          </p:cNvCxnSpPr>
          <p:nvPr/>
        </p:nvCxnSpPr>
        <p:spPr>
          <a:xfrm flipV="1">
            <a:off x="7389340" y="1920717"/>
            <a:ext cx="2535933" cy="396174"/>
          </a:xfrm>
          <a:prstGeom prst="curvedConnector3">
            <a:avLst/>
          </a:prstGeom>
          <a:ln w="76200">
            <a:solidFill>
              <a:schemeClr val="accent2"/>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Curved Connector 38">
            <a:extLst>
              <a:ext uri="{FF2B5EF4-FFF2-40B4-BE49-F238E27FC236}">
                <a16:creationId xmlns:a16="http://schemas.microsoft.com/office/drawing/2014/main" id="{EC127125-4770-934C-BF91-17FEAA709189}"/>
              </a:ext>
            </a:extLst>
          </p:cNvPr>
          <p:cNvCxnSpPr>
            <a:cxnSpLocks/>
          </p:cNvCxnSpPr>
          <p:nvPr/>
        </p:nvCxnSpPr>
        <p:spPr>
          <a:xfrm>
            <a:off x="7389341" y="2316891"/>
            <a:ext cx="3652979" cy="158742"/>
          </a:xfrm>
          <a:prstGeom prst="curvedConnector3">
            <a:avLst>
              <a:gd name="adj1" fmla="val 22262"/>
            </a:avLst>
          </a:prstGeom>
          <a:ln w="76200">
            <a:solidFill>
              <a:schemeClr val="accent2"/>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67654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500"/>
                                </p:stCondLst>
                                <p:childTnLst>
                                  <p:par>
                                    <p:cTn id="8" presetID="9" presetClass="entr" presetSubtype="0" fill="hold" nodeType="afterEffect">
                                      <p:stCondLst>
                                        <p:cond delay="100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childTnLst>
                              </p:cTn>
                            </p:par>
                            <p:par>
                              <p:cTn id="11" fill="hold">
                                <p:stCondLst>
                                  <p:cond delay="2000"/>
                                </p:stCondLst>
                                <p:childTnLst>
                                  <p:par>
                                    <p:cTn id="12" presetID="42" presetClass="path" presetSubtype="0" accel="50000" fill="hold" nodeType="afterEffect" p14:presetBounceEnd="50000">
                                      <p:stCondLst>
                                        <p:cond delay="1000"/>
                                      </p:stCondLst>
                                      <p:childTnLst>
                                        <p:animMotion origin="layout" path="M 0.00104 0.00162 L 0.00247 -0.16366 " pathEditMode="relative" rAng="0" ptsTypes="AA" p14:bounceEnd="50000">
                                          <p:cBhvr>
                                            <p:cTn id="13" dur="700" fill="hold"/>
                                            <p:tgtEl>
                                              <p:spTgt spid="11"/>
                                            </p:tgtEl>
                                            <p:attrNameLst>
                                              <p:attrName>ppt_x</p:attrName>
                                              <p:attrName>ppt_y</p:attrName>
                                            </p:attrNameLst>
                                          </p:cBhvr>
                                          <p:rCtr x="65" y="-8264"/>
                                        </p:animMotion>
                                      </p:childTnLst>
                                    </p:cTn>
                                  </p:par>
                                </p:childTnLst>
                              </p:cTn>
                            </p:par>
                            <p:par>
                              <p:cTn id="14" fill="hold">
                                <p:stCondLst>
                                  <p:cond delay="3700"/>
                                </p:stCondLst>
                                <p:childTnLst>
                                  <p:par>
                                    <p:cTn id="15" presetID="1" presetClass="entr" presetSubtype="0" fill="hold" nodeType="afterEffect">
                                      <p:stCondLst>
                                        <p:cond delay="500"/>
                                      </p:stCondLst>
                                      <p:childTnLst>
                                        <p:set>
                                          <p:cBhvr>
                                            <p:cTn id="16" dur="1" fill="hold">
                                              <p:stCondLst>
                                                <p:cond delay="0"/>
                                              </p:stCondLst>
                                            </p:cTn>
                                            <p:tgtEl>
                                              <p:spTgt spid="21"/>
                                            </p:tgtEl>
                                            <p:attrNameLst>
                                              <p:attrName>style.visibility</p:attrName>
                                            </p:attrNameLst>
                                          </p:cBhvr>
                                          <p:to>
                                            <p:strVal val="visible"/>
                                          </p:to>
                                        </p:set>
                                      </p:childTnLst>
                                    </p:cTn>
                                  </p:par>
                                </p:childTnLst>
                              </p:cTn>
                            </p:par>
                            <p:par>
                              <p:cTn id="17" fill="hold">
                                <p:stCondLst>
                                  <p:cond delay="4200"/>
                                </p:stCondLst>
                                <p:childTnLst>
                                  <p:par>
                                    <p:cTn id="18" presetID="9" presetClass="entr" presetSubtype="0" fill="hold" nodeType="afterEffect">
                                      <p:stCondLst>
                                        <p:cond delay="100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childTnLst>
                              </p:cTn>
                            </p:par>
                            <p:par>
                              <p:cTn id="21" fill="hold">
                                <p:stCondLst>
                                  <p:cond delay="5700"/>
                                </p:stCondLst>
                                <p:childTnLst>
                                  <p:par>
                                    <p:cTn id="22" presetID="9" presetClass="entr" presetSubtype="0" fill="hold" nodeType="afterEffect">
                                      <p:stCondLst>
                                        <p:cond delay="250"/>
                                      </p:stCondLst>
                                      <p:childTnLst>
                                        <p:set>
                                          <p:cBhvr>
                                            <p:cTn id="23" dur="1" fill="hold">
                                              <p:stCondLst>
                                                <p:cond delay="0"/>
                                              </p:stCondLst>
                                            </p:cTn>
                                            <p:tgtEl>
                                              <p:spTgt spid="37"/>
                                            </p:tgtEl>
                                            <p:attrNameLst>
                                              <p:attrName>style.visibility</p:attrName>
                                            </p:attrNameLst>
                                          </p:cBhvr>
                                          <p:to>
                                            <p:strVal val="visible"/>
                                          </p:to>
                                        </p:set>
                                        <p:animEffect transition="in" filter="dissolve">
                                          <p:cBhvr>
                                            <p:cTn id="24" dur="500"/>
                                            <p:tgtEl>
                                              <p:spTgt spid="37"/>
                                            </p:tgtEl>
                                          </p:cBhvr>
                                        </p:animEffect>
                                      </p:childTnLst>
                                    </p:cTn>
                                  </p:par>
                                </p:childTnLst>
                              </p:cTn>
                            </p:par>
                            <p:par>
                              <p:cTn id="25" fill="hold">
                                <p:stCondLst>
                                  <p:cond delay="6450"/>
                                </p:stCondLst>
                                <p:childTnLst>
                                  <p:par>
                                    <p:cTn id="26" presetID="9" presetClass="entr" presetSubtype="0" fill="hold" nodeType="afterEffect">
                                      <p:stCondLst>
                                        <p:cond delay="250"/>
                                      </p:stCondLst>
                                      <p:childTnLst>
                                        <p:set>
                                          <p:cBhvr>
                                            <p:cTn id="27" dur="1" fill="hold">
                                              <p:stCondLst>
                                                <p:cond delay="0"/>
                                              </p:stCondLst>
                                            </p:cTn>
                                            <p:tgtEl>
                                              <p:spTgt spid="39"/>
                                            </p:tgtEl>
                                            <p:attrNameLst>
                                              <p:attrName>style.visibility</p:attrName>
                                            </p:attrNameLst>
                                          </p:cBhvr>
                                          <p:to>
                                            <p:strVal val="visible"/>
                                          </p:to>
                                        </p:set>
                                        <p:animEffect transition="in" filter="dissolve">
                                          <p:cBhvr>
                                            <p:cTn id="28" dur="500"/>
                                            <p:tgtEl>
                                              <p:spTgt spid="39"/>
                                            </p:tgtEl>
                                          </p:cBhvr>
                                        </p:animEffect>
                                      </p:childTnLst>
                                    </p:cTn>
                                  </p:par>
                                </p:childTnLst>
                              </p:cTn>
                            </p:par>
                            <p:par>
                              <p:cTn id="29" fill="hold">
                                <p:stCondLst>
                                  <p:cond delay="7200"/>
                                </p:stCondLst>
                                <p:childTnLst>
                                  <p:par>
                                    <p:cTn id="30" presetID="1" presetClass="entr" presetSubtype="0" fill="hold" nodeType="afterEffect">
                                      <p:stCondLst>
                                        <p:cond delay="500"/>
                                      </p:stCondLst>
                                      <p:childTnLst>
                                        <p:set>
                                          <p:cBhvr>
                                            <p:cTn id="31" dur="1" fill="hold">
                                              <p:stCondLst>
                                                <p:cond delay="0"/>
                                              </p:stCondLst>
                                            </p:cTn>
                                            <p:tgtEl>
                                              <p:spTgt spid="31"/>
                                            </p:tgtEl>
                                            <p:attrNameLst>
                                              <p:attrName>style.visibility</p:attrName>
                                            </p:attrNameLst>
                                          </p:cBhvr>
                                          <p:to>
                                            <p:strVal val="visible"/>
                                          </p:to>
                                        </p:set>
                                      </p:childTnLst>
                                    </p:cTn>
                                  </p:par>
                                </p:childTnLst>
                              </p:cTn>
                            </p:par>
                            <p:par>
                              <p:cTn id="32" fill="hold">
                                <p:stCondLst>
                                  <p:cond delay="7700"/>
                                </p:stCondLst>
                                <p:childTnLst>
                                  <p:par>
                                    <p:cTn id="33" presetID="1" presetClass="entr" presetSubtype="0" fill="hold" nodeType="afterEffect">
                                      <p:stCondLst>
                                        <p:cond delay="500"/>
                                      </p:stCondLst>
                                      <p:childTnLst>
                                        <p:set>
                                          <p:cBhvr>
                                            <p:cTn id="34" dur="1" fill="hold">
                                              <p:stCondLst>
                                                <p:cond delay="0"/>
                                              </p:stCondLst>
                                            </p:cTn>
                                            <p:tgtEl>
                                              <p:spTgt spid="24"/>
                                            </p:tgtEl>
                                            <p:attrNameLst>
                                              <p:attrName>style.visibility</p:attrName>
                                            </p:attrNameLst>
                                          </p:cBhvr>
                                          <p:to>
                                            <p:strVal val="visible"/>
                                          </p:to>
                                        </p:set>
                                      </p:childTnLst>
                                    </p:cTn>
                                  </p:par>
                                </p:childTnLst>
                              </p:cTn>
                            </p:par>
                            <p:par>
                              <p:cTn id="35" fill="hold">
                                <p:stCondLst>
                                  <p:cond delay="8200"/>
                                </p:stCondLst>
                                <p:childTnLst>
                                  <p:par>
                                    <p:cTn id="36" presetID="1" presetClass="entr" presetSubtype="0" fill="hold" nodeType="afterEffect">
                                      <p:stCondLst>
                                        <p:cond delay="500"/>
                                      </p:stCondLst>
                                      <p:childTnLst>
                                        <p:set>
                                          <p:cBhvr>
                                            <p:cTn id="3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500"/>
                                </p:stCondLst>
                                <p:childTnLst>
                                  <p:par>
                                    <p:cTn id="8" presetID="9" presetClass="entr" presetSubtype="0" fill="hold" nodeType="afterEffect">
                                      <p:stCondLst>
                                        <p:cond delay="100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childTnLst>
                              </p:cTn>
                            </p:par>
                            <p:par>
                              <p:cTn id="11" fill="hold">
                                <p:stCondLst>
                                  <p:cond delay="2000"/>
                                </p:stCondLst>
                                <p:childTnLst>
                                  <p:par>
                                    <p:cTn id="12" presetID="42" presetClass="path" presetSubtype="0" accel="50000" fill="hold" nodeType="afterEffect">
                                      <p:stCondLst>
                                        <p:cond delay="1000"/>
                                      </p:stCondLst>
                                      <p:childTnLst>
                                        <p:animMotion origin="layout" path="M 0.00104 0.00162 L 0.00247 -0.16366 " pathEditMode="relative" rAng="0" ptsTypes="AA">
                                          <p:cBhvr>
                                            <p:cTn id="13" dur="700" fill="hold"/>
                                            <p:tgtEl>
                                              <p:spTgt spid="11"/>
                                            </p:tgtEl>
                                            <p:attrNameLst>
                                              <p:attrName>ppt_x</p:attrName>
                                              <p:attrName>ppt_y</p:attrName>
                                            </p:attrNameLst>
                                          </p:cBhvr>
                                          <p:rCtr x="65" y="-8264"/>
                                        </p:animMotion>
                                      </p:childTnLst>
                                    </p:cTn>
                                  </p:par>
                                </p:childTnLst>
                              </p:cTn>
                            </p:par>
                            <p:par>
                              <p:cTn id="14" fill="hold">
                                <p:stCondLst>
                                  <p:cond delay="3700"/>
                                </p:stCondLst>
                                <p:childTnLst>
                                  <p:par>
                                    <p:cTn id="15" presetID="1" presetClass="entr" presetSubtype="0" fill="hold" nodeType="afterEffect">
                                      <p:stCondLst>
                                        <p:cond delay="500"/>
                                      </p:stCondLst>
                                      <p:childTnLst>
                                        <p:set>
                                          <p:cBhvr>
                                            <p:cTn id="16" dur="1" fill="hold">
                                              <p:stCondLst>
                                                <p:cond delay="0"/>
                                              </p:stCondLst>
                                            </p:cTn>
                                            <p:tgtEl>
                                              <p:spTgt spid="21"/>
                                            </p:tgtEl>
                                            <p:attrNameLst>
                                              <p:attrName>style.visibility</p:attrName>
                                            </p:attrNameLst>
                                          </p:cBhvr>
                                          <p:to>
                                            <p:strVal val="visible"/>
                                          </p:to>
                                        </p:set>
                                      </p:childTnLst>
                                    </p:cTn>
                                  </p:par>
                                </p:childTnLst>
                              </p:cTn>
                            </p:par>
                            <p:par>
                              <p:cTn id="17" fill="hold">
                                <p:stCondLst>
                                  <p:cond delay="4200"/>
                                </p:stCondLst>
                                <p:childTnLst>
                                  <p:par>
                                    <p:cTn id="18" presetID="9" presetClass="entr" presetSubtype="0" fill="hold" nodeType="afterEffect">
                                      <p:stCondLst>
                                        <p:cond delay="100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childTnLst>
                              </p:cTn>
                            </p:par>
                            <p:par>
                              <p:cTn id="21" fill="hold">
                                <p:stCondLst>
                                  <p:cond delay="5700"/>
                                </p:stCondLst>
                                <p:childTnLst>
                                  <p:par>
                                    <p:cTn id="22" presetID="9" presetClass="entr" presetSubtype="0" fill="hold" nodeType="afterEffect">
                                      <p:stCondLst>
                                        <p:cond delay="250"/>
                                      </p:stCondLst>
                                      <p:childTnLst>
                                        <p:set>
                                          <p:cBhvr>
                                            <p:cTn id="23" dur="1" fill="hold">
                                              <p:stCondLst>
                                                <p:cond delay="0"/>
                                              </p:stCondLst>
                                            </p:cTn>
                                            <p:tgtEl>
                                              <p:spTgt spid="37"/>
                                            </p:tgtEl>
                                            <p:attrNameLst>
                                              <p:attrName>style.visibility</p:attrName>
                                            </p:attrNameLst>
                                          </p:cBhvr>
                                          <p:to>
                                            <p:strVal val="visible"/>
                                          </p:to>
                                        </p:set>
                                        <p:animEffect transition="in" filter="dissolve">
                                          <p:cBhvr>
                                            <p:cTn id="24" dur="500"/>
                                            <p:tgtEl>
                                              <p:spTgt spid="37"/>
                                            </p:tgtEl>
                                          </p:cBhvr>
                                        </p:animEffect>
                                      </p:childTnLst>
                                    </p:cTn>
                                  </p:par>
                                </p:childTnLst>
                              </p:cTn>
                            </p:par>
                            <p:par>
                              <p:cTn id="25" fill="hold">
                                <p:stCondLst>
                                  <p:cond delay="6450"/>
                                </p:stCondLst>
                                <p:childTnLst>
                                  <p:par>
                                    <p:cTn id="26" presetID="9" presetClass="entr" presetSubtype="0" fill="hold" nodeType="afterEffect">
                                      <p:stCondLst>
                                        <p:cond delay="250"/>
                                      </p:stCondLst>
                                      <p:childTnLst>
                                        <p:set>
                                          <p:cBhvr>
                                            <p:cTn id="27" dur="1" fill="hold">
                                              <p:stCondLst>
                                                <p:cond delay="0"/>
                                              </p:stCondLst>
                                            </p:cTn>
                                            <p:tgtEl>
                                              <p:spTgt spid="39"/>
                                            </p:tgtEl>
                                            <p:attrNameLst>
                                              <p:attrName>style.visibility</p:attrName>
                                            </p:attrNameLst>
                                          </p:cBhvr>
                                          <p:to>
                                            <p:strVal val="visible"/>
                                          </p:to>
                                        </p:set>
                                        <p:animEffect transition="in" filter="dissolve">
                                          <p:cBhvr>
                                            <p:cTn id="28" dur="500"/>
                                            <p:tgtEl>
                                              <p:spTgt spid="39"/>
                                            </p:tgtEl>
                                          </p:cBhvr>
                                        </p:animEffect>
                                      </p:childTnLst>
                                    </p:cTn>
                                  </p:par>
                                </p:childTnLst>
                              </p:cTn>
                            </p:par>
                            <p:par>
                              <p:cTn id="29" fill="hold">
                                <p:stCondLst>
                                  <p:cond delay="7200"/>
                                </p:stCondLst>
                                <p:childTnLst>
                                  <p:par>
                                    <p:cTn id="30" presetID="1" presetClass="entr" presetSubtype="0" fill="hold" nodeType="afterEffect">
                                      <p:stCondLst>
                                        <p:cond delay="500"/>
                                      </p:stCondLst>
                                      <p:childTnLst>
                                        <p:set>
                                          <p:cBhvr>
                                            <p:cTn id="31" dur="1" fill="hold">
                                              <p:stCondLst>
                                                <p:cond delay="0"/>
                                              </p:stCondLst>
                                            </p:cTn>
                                            <p:tgtEl>
                                              <p:spTgt spid="31"/>
                                            </p:tgtEl>
                                            <p:attrNameLst>
                                              <p:attrName>style.visibility</p:attrName>
                                            </p:attrNameLst>
                                          </p:cBhvr>
                                          <p:to>
                                            <p:strVal val="visible"/>
                                          </p:to>
                                        </p:set>
                                      </p:childTnLst>
                                    </p:cTn>
                                  </p:par>
                                </p:childTnLst>
                              </p:cTn>
                            </p:par>
                            <p:par>
                              <p:cTn id="32" fill="hold">
                                <p:stCondLst>
                                  <p:cond delay="7700"/>
                                </p:stCondLst>
                                <p:childTnLst>
                                  <p:par>
                                    <p:cTn id="33" presetID="1" presetClass="entr" presetSubtype="0" fill="hold" nodeType="afterEffect">
                                      <p:stCondLst>
                                        <p:cond delay="500"/>
                                      </p:stCondLst>
                                      <p:childTnLst>
                                        <p:set>
                                          <p:cBhvr>
                                            <p:cTn id="34" dur="1" fill="hold">
                                              <p:stCondLst>
                                                <p:cond delay="0"/>
                                              </p:stCondLst>
                                            </p:cTn>
                                            <p:tgtEl>
                                              <p:spTgt spid="24"/>
                                            </p:tgtEl>
                                            <p:attrNameLst>
                                              <p:attrName>style.visibility</p:attrName>
                                            </p:attrNameLst>
                                          </p:cBhvr>
                                          <p:to>
                                            <p:strVal val="visible"/>
                                          </p:to>
                                        </p:set>
                                      </p:childTnLst>
                                    </p:cTn>
                                  </p:par>
                                </p:childTnLst>
                              </p:cTn>
                            </p:par>
                            <p:par>
                              <p:cTn id="35" fill="hold">
                                <p:stCondLst>
                                  <p:cond delay="8200"/>
                                </p:stCondLst>
                                <p:childTnLst>
                                  <p:par>
                                    <p:cTn id="36" presetID="1" presetClass="entr" presetSubtype="0" fill="hold" nodeType="afterEffect">
                                      <p:stCondLst>
                                        <p:cond delay="500"/>
                                      </p:stCondLst>
                                      <p:childTnLst>
                                        <p:set>
                                          <p:cBhvr>
                                            <p:cTn id="3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875D85-1643-BA44-888B-3141C3F2C54F}"/>
              </a:ext>
            </a:extLst>
          </p:cNvPr>
          <p:cNvPicPr>
            <a:picLocks noChangeAspect="1"/>
          </p:cNvPicPr>
          <p:nvPr/>
        </p:nvPicPr>
        <p:blipFill>
          <a:blip r:embed="rId2"/>
          <a:stretch>
            <a:fillRect/>
          </a:stretch>
        </p:blipFill>
        <p:spPr>
          <a:xfrm>
            <a:off x="521062" y="4467477"/>
            <a:ext cx="2526938" cy="2319522"/>
          </a:xfrm>
          <a:prstGeom prst="rect">
            <a:avLst/>
          </a:prstGeom>
        </p:spPr>
      </p:pic>
      <p:sp>
        <p:nvSpPr>
          <p:cNvPr id="29" name="Rectangle 28">
            <a:extLst>
              <a:ext uri="{FF2B5EF4-FFF2-40B4-BE49-F238E27FC236}">
                <a16:creationId xmlns:a16="http://schemas.microsoft.com/office/drawing/2014/main" id="{F4B993A4-8FB3-D545-BF7F-794F14806335}"/>
              </a:ext>
            </a:extLst>
          </p:cNvPr>
          <p:cNvSpPr/>
          <p:nvPr/>
        </p:nvSpPr>
        <p:spPr>
          <a:xfrm rot="1179561">
            <a:off x="2101385" y="4654217"/>
            <a:ext cx="862737" cy="923330"/>
          </a:xfrm>
          <a:prstGeom prst="rect">
            <a:avLst/>
          </a:prstGeom>
          <a:noFill/>
        </p:spPr>
        <p:txBody>
          <a:bodyPr wrap="none" lIns="91440" tIns="45720" rIns="91440" bIns="45720">
            <a:spAutoFit/>
          </a:bodyPr>
          <a:lstStyle/>
          <a:p>
            <a:pPr algn="ctr"/>
            <a:r>
              <a:rPr lang="en-US" sz="5400" b="1" cap="none" spc="0">
                <a:ln w="13462">
                  <a:solidFill>
                    <a:schemeClr val="accent2">
                      <a:lumMod val="75000"/>
                    </a:schemeClr>
                  </a:solidFill>
                  <a:prstDash val="solid"/>
                </a:ln>
                <a:solidFill>
                  <a:schemeClr val="accent2">
                    <a:lumMod val="60000"/>
                    <a:lumOff val="40000"/>
                  </a:schemeClr>
                </a:solidFill>
                <a:effectLst>
                  <a:outerShdw dist="38100" dir="2700000" algn="bl" rotWithShape="0">
                    <a:schemeClr val="accent5"/>
                  </a:outerShdw>
                </a:effectLst>
              </a:rPr>
              <a:t>!!!</a:t>
            </a:r>
          </a:p>
        </p:txBody>
      </p:sp>
      <p:sp>
        <p:nvSpPr>
          <p:cNvPr id="3" name="TextBox 2">
            <a:extLst>
              <a:ext uri="{FF2B5EF4-FFF2-40B4-BE49-F238E27FC236}">
                <a16:creationId xmlns:a16="http://schemas.microsoft.com/office/drawing/2014/main" id="{9FF864F6-69A5-A84B-AC86-09AC98DBD7CB}"/>
              </a:ext>
            </a:extLst>
          </p:cNvPr>
          <p:cNvSpPr txBox="1"/>
          <p:nvPr/>
        </p:nvSpPr>
        <p:spPr>
          <a:xfrm>
            <a:off x="1764956" y="677492"/>
            <a:ext cx="8662087" cy="3139321"/>
          </a:xfrm>
          <a:prstGeom prst="rect">
            <a:avLst/>
          </a:prstGeom>
          <a:noFill/>
        </p:spPr>
        <p:txBody>
          <a:bodyPr wrap="square" rtlCol="0">
            <a:spAutoFit/>
          </a:bodyPr>
          <a:lstStyle/>
          <a:p>
            <a:r>
              <a:rPr lang="en-CA" sz="6600"/>
              <a:t>Citing sources is of fundamental importance to this conversation. </a:t>
            </a:r>
            <a:endParaRPr lang="en-US" sz="6600"/>
          </a:p>
        </p:txBody>
      </p:sp>
    </p:spTree>
    <p:extLst>
      <p:ext uri="{BB962C8B-B14F-4D97-AF65-F5344CB8AC3E}">
        <p14:creationId xmlns:p14="http://schemas.microsoft.com/office/powerpoint/2010/main" val="116602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500"/>
                                  </p:stCondLst>
                                  <p:iterate type="lt">
                                    <p:tmPct val="0"/>
                                  </p:iterate>
                                  <p:childTnLst>
                                    <p:animMotion origin="layout" path="M -2.29167E-6 -3.33333E-6 L 0.0112 -0.04861 " pathEditMode="relative" rAng="0" ptsTypes="AA">
                                      <p:cBhvr>
                                        <p:cTn id="6" dur="1000" fill="hold"/>
                                        <p:tgtEl>
                                          <p:spTgt spid="29"/>
                                        </p:tgtEl>
                                        <p:attrNameLst>
                                          <p:attrName>ppt_x</p:attrName>
                                          <p:attrName>ppt_y</p:attrName>
                                        </p:attrNameLst>
                                      </p:cBhvr>
                                      <p:rCtr x="560" y="-2431"/>
                                    </p:animMotion>
                                  </p:childTnLst>
                                </p:cTn>
                              </p:par>
                            </p:childTnLst>
                          </p:cTn>
                        </p:par>
                        <p:par>
                          <p:cTn id="7" fill="hold">
                            <p:stCondLst>
                              <p:cond delay="1500"/>
                            </p:stCondLst>
                            <p:childTnLst>
                              <p:par>
                                <p:cTn id="8" presetID="28" presetClass="emph" presetSubtype="0" fill="hold" grpId="1" nodeType="afterEffect">
                                  <p:stCondLst>
                                    <p:cond delay="0"/>
                                  </p:stCondLst>
                                  <p:iterate type="lt">
                                    <p:tmPct val="10000"/>
                                  </p:iterate>
                                  <p:childTnLst>
                                    <p:animClr clrSpc="rgb" dir="cw">
                                      <p:cBhvr override="childStyle">
                                        <p:cTn id="9" dur="500" fill="hold"/>
                                        <p:tgtEl>
                                          <p:spTgt spid="29"/>
                                        </p:tgtEl>
                                        <p:attrNameLst>
                                          <p:attrName>style.color</p:attrName>
                                        </p:attrNameLst>
                                      </p:cBhvr>
                                      <p:to>
                                        <a:schemeClr val="accent2"/>
                                      </p:to>
                                    </p:animClr>
                                    <p:animClr clrSpc="rgb" dir="cw">
                                      <p:cBhvr>
                                        <p:cTn id="10" dur="500" fill="hold"/>
                                        <p:tgtEl>
                                          <p:spTgt spid="29"/>
                                        </p:tgtEl>
                                        <p:attrNameLst>
                                          <p:attrName>fillcolor</p:attrName>
                                        </p:attrNameLst>
                                      </p:cBhvr>
                                      <p:to>
                                        <a:schemeClr val="accent2"/>
                                      </p:to>
                                    </p:animClr>
                                    <p:set>
                                      <p:cBhvr>
                                        <p:cTn id="11" dur="500" fill="hold"/>
                                        <p:tgtEl>
                                          <p:spTgt spid="29"/>
                                        </p:tgtEl>
                                        <p:attrNameLst>
                                          <p:attrName>fill.type</p:attrName>
                                        </p:attrNameLst>
                                      </p:cBhvr>
                                      <p:to>
                                        <p:strVal val="solid"/>
                                      </p:to>
                                    </p:set>
                                    <p:anim to="1.5" calcmode="lin" valueType="num">
                                      <p:cBhvr override="childStyle">
                                        <p:cTn id="12" dur="500" fill="hold"/>
                                        <p:tgtEl>
                                          <p:spTgt spid="29"/>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CD53D6-D48B-0F49-A260-E1B0DD0B72FF}"/>
              </a:ext>
            </a:extLst>
          </p:cNvPr>
          <p:cNvSpPr txBox="1"/>
          <p:nvPr/>
        </p:nvSpPr>
        <p:spPr>
          <a:xfrm>
            <a:off x="3048000" y="4792717"/>
            <a:ext cx="8203324" cy="1200329"/>
          </a:xfrm>
          <a:prstGeom prst="rect">
            <a:avLst/>
          </a:prstGeom>
          <a:noFill/>
        </p:spPr>
        <p:txBody>
          <a:bodyPr wrap="square" rtlCol="0">
            <a:spAutoFit/>
          </a:bodyPr>
          <a:lstStyle/>
          <a:p>
            <a:r>
              <a:rPr lang="en-CA"/>
              <a:t>By properly citing your sources, you can quickly provide important context for your research, and lead your readers to the research that you relied on to inform your work. Your readers can then engage with the ideas that came before yours, allowing them to contribute to the conversation.</a:t>
            </a:r>
          </a:p>
        </p:txBody>
      </p:sp>
      <p:pic>
        <p:nvPicPr>
          <p:cNvPr id="5" name="Picture 4">
            <a:extLst>
              <a:ext uri="{FF2B5EF4-FFF2-40B4-BE49-F238E27FC236}">
                <a16:creationId xmlns:a16="http://schemas.microsoft.com/office/drawing/2014/main" id="{61875D85-1643-BA44-888B-3141C3F2C54F}"/>
              </a:ext>
            </a:extLst>
          </p:cNvPr>
          <p:cNvPicPr>
            <a:picLocks noChangeAspect="1"/>
          </p:cNvPicPr>
          <p:nvPr/>
        </p:nvPicPr>
        <p:blipFill>
          <a:blip r:embed="rId2"/>
          <a:stretch>
            <a:fillRect/>
          </a:stretch>
        </p:blipFill>
        <p:spPr>
          <a:xfrm>
            <a:off x="521062" y="4467477"/>
            <a:ext cx="2526938" cy="2319522"/>
          </a:xfrm>
          <a:prstGeom prst="rect">
            <a:avLst/>
          </a:prstGeom>
        </p:spPr>
      </p:pic>
      <p:sp>
        <p:nvSpPr>
          <p:cNvPr id="29" name="Rectangle 28">
            <a:extLst>
              <a:ext uri="{FF2B5EF4-FFF2-40B4-BE49-F238E27FC236}">
                <a16:creationId xmlns:a16="http://schemas.microsoft.com/office/drawing/2014/main" id="{F4B993A4-8FB3-D545-BF7F-794F14806335}"/>
              </a:ext>
            </a:extLst>
          </p:cNvPr>
          <p:cNvSpPr/>
          <p:nvPr/>
        </p:nvSpPr>
        <p:spPr>
          <a:xfrm rot="1179561">
            <a:off x="2101385" y="4654217"/>
            <a:ext cx="862737" cy="923330"/>
          </a:xfrm>
          <a:prstGeom prst="rect">
            <a:avLst/>
          </a:prstGeom>
          <a:noFill/>
        </p:spPr>
        <p:txBody>
          <a:bodyPr wrap="none" lIns="91440" tIns="45720" rIns="91440" bIns="45720">
            <a:spAutoFit/>
          </a:bodyPr>
          <a:lstStyle/>
          <a:p>
            <a:pPr algn="ctr"/>
            <a:r>
              <a:rPr lang="en-US" sz="5400" b="1" cap="none" spc="0">
                <a:ln w="13462">
                  <a:solidFill>
                    <a:schemeClr val="accent2">
                      <a:lumMod val="75000"/>
                    </a:schemeClr>
                  </a:solidFill>
                  <a:prstDash val="solid"/>
                </a:ln>
                <a:solidFill>
                  <a:schemeClr val="accent2">
                    <a:lumMod val="60000"/>
                    <a:lumOff val="40000"/>
                  </a:schemeClr>
                </a:solidFill>
                <a:effectLst>
                  <a:outerShdw dist="38100" dir="2700000" algn="bl" rotWithShape="0">
                    <a:schemeClr val="accent5"/>
                  </a:outerShdw>
                </a:effectLst>
              </a:rPr>
              <a:t>!!!</a:t>
            </a:r>
          </a:p>
        </p:txBody>
      </p:sp>
      <p:pic>
        <p:nvPicPr>
          <p:cNvPr id="6" name="Picture 5">
            <a:extLst>
              <a:ext uri="{FF2B5EF4-FFF2-40B4-BE49-F238E27FC236}">
                <a16:creationId xmlns:a16="http://schemas.microsoft.com/office/drawing/2014/main" id="{FF696B6D-E40A-7743-82A9-667AFF653FB4}"/>
              </a:ext>
            </a:extLst>
          </p:cNvPr>
          <p:cNvPicPr>
            <a:picLocks noChangeAspect="1"/>
          </p:cNvPicPr>
          <p:nvPr/>
        </p:nvPicPr>
        <p:blipFill>
          <a:blip r:embed="rId3"/>
          <a:stretch>
            <a:fillRect/>
          </a:stretch>
        </p:blipFill>
        <p:spPr>
          <a:xfrm>
            <a:off x="431445" y="885715"/>
            <a:ext cx="3079535" cy="2559050"/>
          </a:xfrm>
          <a:prstGeom prst="rect">
            <a:avLst/>
          </a:prstGeom>
        </p:spPr>
      </p:pic>
      <p:pic>
        <p:nvPicPr>
          <p:cNvPr id="8" name="Picture 7">
            <a:extLst>
              <a:ext uri="{FF2B5EF4-FFF2-40B4-BE49-F238E27FC236}">
                <a16:creationId xmlns:a16="http://schemas.microsoft.com/office/drawing/2014/main" id="{4AFFFA8E-1865-E646-8B2E-B096F2BD8EF6}"/>
              </a:ext>
            </a:extLst>
          </p:cNvPr>
          <p:cNvPicPr>
            <a:picLocks noChangeAspect="1"/>
          </p:cNvPicPr>
          <p:nvPr/>
        </p:nvPicPr>
        <p:blipFill>
          <a:blip r:embed="rId4"/>
          <a:stretch>
            <a:fillRect/>
          </a:stretch>
        </p:blipFill>
        <p:spPr>
          <a:xfrm>
            <a:off x="4166224" y="885715"/>
            <a:ext cx="3859551" cy="2559050"/>
          </a:xfrm>
          <a:prstGeom prst="rect">
            <a:avLst/>
          </a:prstGeom>
        </p:spPr>
      </p:pic>
      <p:pic>
        <p:nvPicPr>
          <p:cNvPr id="11" name="Picture 10">
            <a:extLst>
              <a:ext uri="{FF2B5EF4-FFF2-40B4-BE49-F238E27FC236}">
                <a16:creationId xmlns:a16="http://schemas.microsoft.com/office/drawing/2014/main" id="{B2C06D11-EE57-F943-893E-3D7335831DBB}"/>
              </a:ext>
            </a:extLst>
          </p:cNvPr>
          <p:cNvPicPr>
            <a:picLocks noChangeAspect="1"/>
          </p:cNvPicPr>
          <p:nvPr/>
        </p:nvPicPr>
        <p:blipFill rotWithShape="1">
          <a:blip r:embed="rId2"/>
          <a:srcRect b="18056"/>
          <a:stretch/>
        </p:blipFill>
        <p:spPr>
          <a:xfrm>
            <a:off x="5715114" y="550367"/>
            <a:ext cx="1609433" cy="1210578"/>
          </a:xfrm>
          <a:prstGeom prst="rect">
            <a:avLst/>
          </a:prstGeom>
        </p:spPr>
      </p:pic>
      <p:pic>
        <p:nvPicPr>
          <p:cNvPr id="10" name="Picture 9">
            <a:extLst>
              <a:ext uri="{FF2B5EF4-FFF2-40B4-BE49-F238E27FC236}">
                <a16:creationId xmlns:a16="http://schemas.microsoft.com/office/drawing/2014/main" id="{90590E5F-E936-4D4F-A449-D556C71A7D17}"/>
              </a:ext>
            </a:extLst>
          </p:cNvPr>
          <p:cNvPicPr>
            <a:picLocks noChangeAspect="1"/>
          </p:cNvPicPr>
          <p:nvPr/>
        </p:nvPicPr>
        <p:blipFill rotWithShape="1">
          <a:blip r:embed="rId4"/>
          <a:srcRect l="37022" t="30415" r="16554" b="18884"/>
          <a:stretch/>
        </p:blipFill>
        <p:spPr>
          <a:xfrm>
            <a:off x="5600063" y="1670597"/>
            <a:ext cx="1791730" cy="1297459"/>
          </a:xfrm>
          <a:prstGeom prst="rect">
            <a:avLst/>
          </a:prstGeom>
        </p:spPr>
      </p:pic>
      <p:grpSp>
        <p:nvGrpSpPr>
          <p:cNvPr id="19" name="Group 18">
            <a:extLst>
              <a:ext uri="{FF2B5EF4-FFF2-40B4-BE49-F238E27FC236}">
                <a16:creationId xmlns:a16="http://schemas.microsoft.com/office/drawing/2014/main" id="{52D745D4-218D-0C4C-9992-D3755F78A0D5}"/>
              </a:ext>
            </a:extLst>
          </p:cNvPr>
          <p:cNvGrpSpPr/>
          <p:nvPr/>
        </p:nvGrpSpPr>
        <p:grpSpPr>
          <a:xfrm>
            <a:off x="1971212" y="530452"/>
            <a:ext cx="821724" cy="672758"/>
            <a:chOff x="1971212" y="530452"/>
            <a:chExt cx="821724" cy="672758"/>
          </a:xfrm>
        </p:grpSpPr>
        <p:sp>
          <p:nvSpPr>
            <p:cNvPr id="13" name="Cloud Callout 12">
              <a:extLst>
                <a:ext uri="{FF2B5EF4-FFF2-40B4-BE49-F238E27FC236}">
                  <a16:creationId xmlns:a16="http://schemas.microsoft.com/office/drawing/2014/main" id="{59F493B2-F8CE-1A4A-9B54-D4DE80E73F76}"/>
                </a:ext>
              </a:extLst>
            </p:cNvPr>
            <p:cNvSpPr/>
            <p:nvPr/>
          </p:nvSpPr>
          <p:spPr>
            <a:xfrm>
              <a:off x="1971212" y="530452"/>
              <a:ext cx="821724" cy="672758"/>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D1BC1C4E-2307-5D48-AC34-865C741A2B74}"/>
                </a:ext>
              </a:extLst>
            </p:cNvPr>
            <p:cNvSpPr txBox="1"/>
            <p:nvPr/>
          </p:nvSpPr>
          <p:spPr>
            <a:xfrm>
              <a:off x="2178187" y="701049"/>
              <a:ext cx="407773" cy="369332"/>
            </a:xfrm>
            <a:prstGeom prst="rect">
              <a:avLst/>
            </a:prstGeom>
            <a:noFill/>
          </p:spPr>
          <p:txBody>
            <a:bodyPr wrap="square" rtlCol="0">
              <a:spAutoFit/>
            </a:bodyPr>
            <a:lstStyle/>
            <a:p>
              <a:r>
                <a:rPr lang="en-US"/>
                <a:t>!!!</a:t>
              </a:r>
            </a:p>
          </p:txBody>
        </p:sp>
      </p:grpSp>
      <p:cxnSp>
        <p:nvCxnSpPr>
          <p:cNvPr id="16" name="Curved Connector 15">
            <a:extLst>
              <a:ext uri="{FF2B5EF4-FFF2-40B4-BE49-F238E27FC236}">
                <a16:creationId xmlns:a16="http://schemas.microsoft.com/office/drawing/2014/main" id="{6660BFAC-460C-CC4E-9C72-EEA24C6B14C1}"/>
              </a:ext>
            </a:extLst>
          </p:cNvPr>
          <p:cNvCxnSpPr>
            <a:cxnSpLocks/>
          </p:cNvCxnSpPr>
          <p:nvPr/>
        </p:nvCxnSpPr>
        <p:spPr>
          <a:xfrm flipV="1">
            <a:off x="2619442" y="2776615"/>
            <a:ext cx="2250586" cy="400"/>
          </a:xfrm>
          <a:prstGeom prst="curvedConnector3">
            <a:avLst>
              <a:gd name="adj1" fmla="val 46157"/>
            </a:avLst>
          </a:prstGeom>
          <a:ln w="76200">
            <a:tailEnd type="triangle"/>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nvGrpSpPr>
          <p:cNvPr id="21" name="Group 20">
            <a:extLst>
              <a:ext uri="{FF2B5EF4-FFF2-40B4-BE49-F238E27FC236}">
                <a16:creationId xmlns:a16="http://schemas.microsoft.com/office/drawing/2014/main" id="{F812754F-0A10-9443-8644-7F8201651C04}"/>
              </a:ext>
            </a:extLst>
          </p:cNvPr>
          <p:cNvGrpSpPr/>
          <p:nvPr/>
        </p:nvGrpSpPr>
        <p:grpSpPr>
          <a:xfrm>
            <a:off x="6612015" y="251576"/>
            <a:ext cx="821724" cy="672758"/>
            <a:chOff x="1971212" y="530452"/>
            <a:chExt cx="821724" cy="672758"/>
          </a:xfrm>
        </p:grpSpPr>
        <p:sp>
          <p:nvSpPr>
            <p:cNvPr id="22" name="Cloud Callout 21">
              <a:extLst>
                <a:ext uri="{FF2B5EF4-FFF2-40B4-BE49-F238E27FC236}">
                  <a16:creationId xmlns:a16="http://schemas.microsoft.com/office/drawing/2014/main" id="{AE436537-F4D4-6D47-B34E-142EFF4B0C12}"/>
                </a:ext>
              </a:extLst>
            </p:cNvPr>
            <p:cNvSpPr/>
            <p:nvPr/>
          </p:nvSpPr>
          <p:spPr>
            <a:xfrm>
              <a:off x="1971212" y="530452"/>
              <a:ext cx="821724" cy="672758"/>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97B0241E-F88F-D14D-98B3-4D200F69CAFB}"/>
                </a:ext>
              </a:extLst>
            </p:cNvPr>
            <p:cNvSpPr txBox="1"/>
            <p:nvPr/>
          </p:nvSpPr>
          <p:spPr>
            <a:xfrm>
              <a:off x="2178187" y="701049"/>
              <a:ext cx="407773" cy="369332"/>
            </a:xfrm>
            <a:prstGeom prst="rect">
              <a:avLst/>
            </a:prstGeom>
            <a:noFill/>
          </p:spPr>
          <p:txBody>
            <a:bodyPr wrap="square" rtlCol="0">
              <a:spAutoFit/>
            </a:bodyPr>
            <a:lstStyle/>
            <a:p>
              <a:r>
                <a:rPr lang="en-US"/>
                <a:t>!!!</a:t>
              </a:r>
            </a:p>
          </p:txBody>
        </p:sp>
      </p:grpSp>
      <p:grpSp>
        <p:nvGrpSpPr>
          <p:cNvPr id="45" name="Group 44">
            <a:extLst>
              <a:ext uri="{FF2B5EF4-FFF2-40B4-BE49-F238E27FC236}">
                <a16:creationId xmlns:a16="http://schemas.microsoft.com/office/drawing/2014/main" id="{97F557C6-3D43-654B-BD3F-8C5D8CF37D83}"/>
              </a:ext>
            </a:extLst>
          </p:cNvPr>
          <p:cNvGrpSpPr/>
          <p:nvPr/>
        </p:nvGrpSpPr>
        <p:grpSpPr>
          <a:xfrm>
            <a:off x="8320476" y="885715"/>
            <a:ext cx="3440080" cy="2559050"/>
            <a:chOff x="8320476" y="885715"/>
            <a:chExt cx="3440080" cy="2559050"/>
          </a:xfrm>
        </p:grpSpPr>
        <p:pic>
          <p:nvPicPr>
            <p:cNvPr id="12" name="Picture 11">
              <a:extLst>
                <a:ext uri="{FF2B5EF4-FFF2-40B4-BE49-F238E27FC236}">
                  <a16:creationId xmlns:a16="http://schemas.microsoft.com/office/drawing/2014/main" id="{8E83181A-A720-5745-884F-1C3CC92E27FE}"/>
                </a:ext>
              </a:extLst>
            </p:cNvPr>
            <p:cNvPicPr>
              <a:picLocks noChangeAspect="1"/>
            </p:cNvPicPr>
            <p:nvPr/>
          </p:nvPicPr>
          <p:blipFill rotWithShape="1">
            <a:blip r:embed="rId5"/>
            <a:srcRect r="10869"/>
            <a:stretch/>
          </p:blipFill>
          <p:spPr>
            <a:xfrm>
              <a:off x="8320476" y="885715"/>
              <a:ext cx="3440080" cy="2559050"/>
            </a:xfrm>
            <a:prstGeom prst="rect">
              <a:avLst/>
            </a:prstGeom>
          </p:spPr>
        </p:pic>
        <p:sp>
          <p:nvSpPr>
            <p:cNvPr id="44" name="Rectangle 43">
              <a:extLst>
                <a:ext uri="{FF2B5EF4-FFF2-40B4-BE49-F238E27FC236}">
                  <a16:creationId xmlns:a16="http://schemas.microsoft.com/office/drawing/2014/main" id="{B2875E73-4FCD-CB45-99BF-11DED6BE8A83}"/>
                </a:ext>
              </a:extLst>
            </p:cNvPr>
            <p:cNvSpPr/>
            <p:nvPr/>
          </p:nvSpPr>
          <p:spPr>
            <a:xfrm>
              <a:off x="8701848" y="2772007"/>
              <a:ext cx="2677336" cy="646331"/>
            </a:xfrm>
            <a:prstGeom prst="rect">
              <a:avLst/>
            </a:prstGeom>
            <a:solidFill>
              <a:schemeClr val="bg1">
                <a:alpha val="40000"/>
              </a:schemeClr>
            </a:solidFill>
          </p:spPr>
          <p:txBody>
            <a:bodyPr wrap="none" lIns="91440" tIns="45720" rIns="91440" bIns="45720">
              <a:spAutoFit/>
            </a:bodyPr>
            <a:lstStyle/>
            <a:p>
              <a:pPr algn="ctr"/>
              <a:r>
                <a:rPr lang="en-US" sz="36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rPr>
                <a:t>Class of 2083</a:t>
              </a:r>
            </a:p>
          </p:txBody>
        </p:sp>
      </p:grpSp>
      <p:grpSp>
        <p:nvGrpSpPr>
          <p:cNvPr id="27" name="Group 26">
            <a:extLst>
              <a:ext uri="{FF2B5EF4-FFF2-40B4-BE49-F238E27FC236}">
                <a16:creationId xmlns:a16="http://schemas.microsoft.com/office/drawing/2014/main" id="{EDC6BE08-963B-6241-8830-5A327D610BA1}"/>
              </a:ext>
            </a:extLst>
          </p:cNvPr>
          <p:cNvGrpSpPr/>
          <p:nvPr/>
        </p:nvGrpSpPr>
        <p:grpSpPr>
          <a:xfrm>
            <a:off x="11042320" y="1492482"/>
            <a:ext cx="821724" cy="672758"/>
            <a:chOff x="1971212" y="530452"/>
            <a:chExt cx="821724" cy="672758"/>
          </a:xfrm>
        </p:grpSpPr>
        <p:sp>
          <p:nvSpPr>
            <p:cNvPr id="28" name="Cloud Callout 27">
              <a:extLst>
                <a:ext uri="{FF2B5EF4-FFF2-40B4-BE49-F238E27FC236}">
                  <a16:creationId xmlns:a16="http://schemas.microsoft.com/office/drawing/2014/main" id="{F4B91A19-CEA0-6E48-B708-A9B72B9FB881}"/>
                </a:ext>
              </a:extLst>
            </p:cNvPr>
            <p:cNvSpPr/>
            <p:nvPr/>
          </p:nvSpPr>
          <p:spPr>
            <a:xfrm>
              <a:off x="1971212" y="530452"/>
              <a:ext cx="821724" cy="672758"/>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TextBox 29">
              <a:extLst>
                <a:ext uri="{FF2B5EF4-FFF2-40B4-BE49-F238E27FC236}">
                  <a16:creationId xmlns:a16="http://schemas.microsoft.com/office/drawing/2014/main" id="{7184DB5A-AD67-AE40-B11C-9B6753DEEF87}"/>
                </a:ext>
              </a:extLst>
            </p:cNvPr>
            <p:cNvSpPr txBox="1"/>
            <p:nvPr/>
          </p:nvSpPr>
          <p:spPr>
            <a:xfrm>
              <a:off x="2178187" y="701049"/>
              <a:ext cx="407773" cy="369332"/>
            </a:xfrm>
            <a:prstGeom prst="rect">
              <a:avLst/>
            </a:prstGeom>
            <a:noFill/>
          </p:spPr>
          <p:txBody>
            <a:bodyPr wrap="square" rtlCol="0">
              <a:spAutoFit/>
            </a:bodyPr>
            <a:lstStyle/>
            <a:p>
              <a:r>
                <a:rPr lang="en-US"/>
                <a:t>??</a:t>
              </a:r>
            </a:p>
          </p:txBody>
        </p:sp>
      </p:grpSp>
      <p:grpSp>
        <p:nvGrpSpPr>
          <p:cNvPr id="24" name="Group 23">
            <a:extLst>
              <a:ext uri="{FF2B5EF4-FFF2-40B4-BE49-F238E27FC236}">
                <a16:creationId xmlns:a16="http://schemas.microsoft.com/office/drawing/2014/main" id="{F62F1B57-B3C4-914D-B3B9-388DA52702F6}"/>
              </a:ext>
            </a:extLst>
          </p:cNvPr>
          <p:cNvGrpSpPr/>
          <p:nvPr/>
        </p:nvGrpSpPr>
        <p:grpSpPr>
          <a:xfrm>
            <a:off x="9974340" y="1089217"/>
            <a:ext cx="821724" cy="672758"/>
            <a:chOff x="1971212" y="530452"/>
            <a:chExt cx="821724" cy="672758"/>
          </a:xfrm>
        </p:grpSpPr>
        <p:sp>
          <p:nvSpPr>
            <p:cNvPr id="25" name="Cloud Callout 24">
              <a:extLst>
                <a:ext uri="{FF2B5EF4-FFF2-40B4-BE49-F238E27FC236}">
                  <a16:creationId xmlns:a16="http://schemas.microsoft.com/office/drawing/2014/main" id="{41F26434-556F-E244-8F8E-6D87D5B99A75}"/>
                </a:ext>
              </a:extLst>
            </p:cNvPr>
            <p:cNvSpPr/>
            <p:nvPr/>
          </p:nvSpPr>
          <p:spPr>
            <a:xfrm>
              <a:off x="1971212" y="530452"/>
              <a:ext cx="821724" cy="672758"/>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54E3E121-2CE8-A64E-9D65-0B8B8084CCB5}"/>
                </a:ext>
              </a:extLst>
            </p:cNvPr>
            <p:cNvSpPr txBox="1"/>
            <p:nvPr/>
          </p:nvSpPr>
          <p:spPr>
            <a:xfrm>
              <a:off x="2178187" y="701049"/>
              <a:ext cx="407773" cy="369332"/>
            </a:xfrm>
            <a:prstGeom prst="rect">
              <a:avLst/>
            </a:prstGeom>
            <a:noFill/>
          </p:spPr>
          <p:txBody>
            <a:bodyPr wrap="square" rtlCol="0">
              <a:spAutoFit/>
            </a:bodyPr>
            <a:lstStyle/>
            <a:p>
              <a:r>
                <a:rPr lang="en-US"/>
                <a:t>!!!</a:t>
              </a:r>
            </a:p>
          </p:txBody>
        </p:sp>
      </p:grpSp>
      <p:grpSp>
        <p:nvGrpSpPr>
          <p:cNvPr id="31" name="Group 30">
            <a:extLst>
              <a:ext uri="{FF2B5EF4-FFF2-40B4-BE49-F238E27FC236}">
                <a16:creationId xmlns:a16="http://schemas.microsoft.com/office/drawing/2014/main" id="{0A0023B2-0FDE-7849-AECB-75143A490CE0}"/>
              </a:ext>
            </a:extLst>
          </p:cNvPr>
          <p:cNvGrpSpPr/>
          <p:nvPr/>
        </p:nvGrpSpPr>
        <p:grpSpPr>
          <a:xfrm>
            <a:off x="8671381" y="726973"/>
            <a:ext cx="821724" cy="672758"/>
            <a:chOff x="1971212" y="530452"/>
            <a:chExt cx="821724" cy="672758"/>
          </a:xfrm>
        </p:grpSpPr>
        <p:sp>
          <p:nvSpPr>
            <p:cNvPr id="32" name="Cloud Callout 31">
              <a:extLst>
                <a:ext uri="{FF2B5EF4-FFF2-40B4-BE49-F238E27FC236}">
                  <a16:creationId xmlns:a16="http://schemas.microsoft.com/office/drawing/2014/main" id="{D0D1759F-41AB-0849-AC67-F1AF9E729F73}"/>
                </a:ext>
              </a:extLst>
            </p:cNvPr>
            <p:cNvSpPr/>
            <p:nvPr/>
          </p:nvSpPr>
          <p:spPr>
            <a:xfrm>
              <a:off x="1971212" y="530452"/>
              <a:ext cx="821724" cy="672758"/>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36920A19-2344-754F-AD96-344B023993A1}"/>
                </a:ext>
              </a:extLst>
            </p:cNvPr>
            <p:cNvSpPr txBox="1"/>
            <p:nvPr/>
          </p:nvSpPr>
          <p:spPr>
            <a:xfrm>
              <a:off x="2178187" y="701049"/>
              <a:ext cx="407773" cy="369332"/>
            </a:xfrm>
            <a:prstGeom prst="rect">
              <a:avLst/>
            </a:prstGeom>
            <a:noFill/>
          </p:spPr>
          <p:txBody>
            <a:bodyPr wrap="square" rtlCol="0">
              <a:spAutoFit/>
            </a:bodyPr>
            <a:lstStyle/>
            <a:p>
              <a:r>
                <a:rPr lang="en-US"/>
                <a:t>!!!</a:t>
              </a:r>
            </a:p>
          </p:txBody>
        </p:sp>
      </p:grpSp>
      <p:cxnSp>
        <p:nvCxnSpPr>
          <p:cNvPr id="35" name="Curved Connector 34">
            <a:extLst>
              <a:ext uri="{FF2B5EF4-FFF2-40B4-BE49-F238E27FC236}">
                <a16:creationId xmlns:a16="http://schemas.microsoft.com/office/drawing/2014/main" id="{132B9EF9-E7BF-024C-B623-B708EFFEF209}"/>
              </a:ext>
            </a:extLst>
          </p:cNvPr>
          <p:cNvCxnSpPr>
            <a:cxnSpLocks/>
            <a:stCxn id="10" idx="3"/>
          </p:cNvCxnSpPr>
          <p:nvPr/>
        </p:nvCxnSpPr>
        <p:spPr>
          <a:xfrm flipV="1">
            <a:off x="7391793" y="1665514"/>
            <a:ext cx="1267965" cy="653813"/>
          </a:xfrm>
          <a:prstGeom prst="curvedConnector3">
            <a:avLst/>
          </a:prstGeom>
          <a:ln w="76200">
            <a:solidFill>
              <a:schemeClr val="accent2"/>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9C52CA59-9CAA-7C49-A01A-BE4B7EDBD508}"/>
              </a:ext>
            </a:extLst>
          </p:cNvPr>
          <p:cNvCxnSpPr>
            <a:cxnSpLocks/>
          </p:cNvCxnSpPr>
          <p:nvPr/>
        </p:nvCxnSpPr>
        <p:spPr>
          <a:xfrm flipV="1">
            <a:off x="7389340" y="1920717"/>
            <a:ext cx="2535933" cy="396174"/>
          </a:xfrm>
          <a:prstGeom prst="curvedConnector3">
            <a:avLst/>
          </a:prstGeom>
          <a:ln w="76200">
            <a:solidFill>
              <a:schemeClr val="accent2"/>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Curved Connector 38">
            <a:extLst>
              <a:ext uri="{FF2B5EF4-FFF2-40B4-BE49-F238E27FC236}">
                <a16:creationId xmlns:a16="http://schemas.microsoft.com/office/drawing/2014/main" id="{EC127125-4770-934C-BF91-17FEAA709189}"/>
              </a:ext>
            </a:extLst>
          </p:cNvPr>
          <p:cNvCxnSpPr>
            <a:cxnSpLocks/>
          </p:cNvCxnSpPr>
          <p:nvPr/>
        </p:nvCxnSpPr>
        <p:spPr>
          <a:xfrm>
            <a:off x="7389341" y="2316891"/>
            <a:ext cx="3652979" cy="158742"/>
          </a:xfrm>
          <a:prstGeom prst="curvedConnector3">
            <a:avLst>
              <a:gd name="adj1" fmla="val 22262"/>
            </a:avLst>
          </a:prstGeom>
          <a:ln w="76200">
            <a:solidFill>
              <a:schemeClr val="accent2"/>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363405C-90BA-6444-95CC-1DCED0398156}"/>
              </a:ext>
            </a:extLst>
          </p:cNvPr>
          <p:cNvSpPr/>
          <p:nvPr/>
        </p:nvSpPr>
        <p:spPr>
          <a:xfrm>
            <a:off x="4735851" y="3617239"/>
            <a:ext cx="2720296" cy="923330"/>
          </a:xfrm>
          <a:prstGeom prst="rect">
            <a:avLst/>
          </a:prstGeom>
          <a:noFill/>
        </p:spPr>
        <p:txBody>
          <a:bodyPr wrap="none" lIns="91440" tIns="45720" rIns="91440" bIns="45720">
            <a:spAutoFit/>
          </a:bodyPr>
          <a:lstStyle/>
          <a:p>
            <a:pPr algn="ctr"/>
            <a:r>
              <a:rPr 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Citations</a:t>
            </a:r>
          </a:p>
        </p:txBody>
      </p:sp>
      <p:cxnSp>
        <p:nvCxnSpPr>
          <p:cNvPr id="20" name="Elbow Connector 19">
            <a:extLst>
              <a:ext uri="{FF2B5EF4-FFF2-40B4-BE49-F238E27FC236}">
                <a16:creationId xmlns:a16="http://schemas.microsoft.com/office/drawing/2014/main" id="{CD55CFAB-5058-F647-9016-242402CB28EA}"/>
              </a:ext>
            </a:extLst>
          </p:cNvPr>
          <p:cNvCxnSpPr>
            <a:stCxn id="12" idx="2"/>
            <a:endCxn id="3" idx="3"/>
          </p:cNvCxnSpPr>
          <p:nvPr/>
        </p:nvCxnSpPr>
        <p:spPr>
          <a:xfrm rot="5400000">
            <a:off x="8431263" y="2469650"/>
            <a:ext cx="634139" cy="2584369"/>
          </a:xfrm>
          <a:prstGeom prst="bentConnector2">
            <a:avLst/>
          </a:prstGeom>
          <a:ln w="76200">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36" name="Elbow Connector 35">
            <a:extLst>
              <a:ext uri="{FF2B5EF4-FFF2-40B4-BE49-F238E27FC236}">
                <a16:creationId xmlns:a16="http://schemas.microsoft.com/office/drawing/2014/main" id="{362F0A38-F931-514F-A45E-2D2BCD15CEEC}"/>
              </a:ext>
            </a:extLst>
          </p:cNvPr>
          <p:cNvCxnSpPr>
            <a:stCxn id="3" idx="1"/>
            <a:endCxn id="6" idx="2"/>
          </p:cNvCxnSpPr>
          <p:nvPr/>
        </p:nvCxnSpPr>
        <p:spPr>
          <a:xfrm rot="10800000">
            <a:off x="1971213" y="3444766"/>
            <a:ext cx="2764638" cy="634139"/>
          </a:xfrm>
          <a:prstGeom prst="bentConnector2">
            <a:avLst/>
          </a:prstGeom>
          <a:ln w="76200">
            <a:prstDash val="sysDot"/>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411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CD53D6-D48B-0F49-A260-E1B0DD0B72FF}"/>
              </a:ext>
            </a:extLst>
          </p:cNvPr>
          <p:cNvSpPr txBox="1"/>
          <p:nvPr/>
        </p:nvSpPr>
        <p:spPr>
          <a:xfrm>
            <a:off x="3048000" y="4792717"/>
            <a:ext cx="8203324" cy="923330"/>
          </a:xfrm>
          <a:prstGeom prst="rect">
            <a:avLst/>
          </a:prstGeom>
          <a:noFill/>
        </p:spPr>
        <p:txBody>
          <a:bodyPr wrap="square" rtlCol="0">
            <a:spAutoFit/>
          </a:bodyPr>
          <a:lstStyle/>
          <a:p>
            <a:r>
              <a:rPr lang="en-CA"/>
              <a:t>It is this conversation that pushes all research forward. Researchers comment on each other's work, informing one another, and generating newer and better ideas within a given subject area. </a:t>
            </a:r>
          </a:p>
        </p:txBody>
      </p:sp>
      <p:pic>
        <p:nvPicPr>
          <p:cNvPr id="5" name="Picture 4">
            <a:extLst>
              <a:ext uri="{FF2B5EF4-FFF2-40B4-BE49-F238E27FC236}">
                <a16:creationId xmlns:a16="http://schemas.microsoft.com/office/drawing/2014/main" id="{61875D85-1643-BA44-888B-3141C3F2C54F}"/>
              </a:ext>
            </a:extLst>
          </p:cNvPr>
          <p:cNvPicPr>
            <a:picLocks noChangeAspect="1"/>
          </p:cNvPicPr>
          <p:nvPr/>
        </p:nvPicPr>
        <p:blipFill>
          <a:blip r:embed="rId2"/>
          <a:stretch>
            <a:fillRect/>
          </a:stretch>
        </p:blipFill>
        <p:spPr>
          <a:xfrm>
            <a:off x="521062" y="4467477"/>
            <a:ext cx="2526938" cy="2319522"/>
          </a:xfrm>
          <a:prstGeom prst="rect">
            <a:avLst/>
          </a:prstGeom>
        </p:spPr>
      </p:pic>
      <p:sp>
        <p:nvSpPr>
          <p:cNvPr id="29" name="Rectangle 28">
            <a:extLst>
              <a:ext uri="{FF2B5EF4-FFF2-40B4-BE49-F238E27FC236}">
                <a16:creationId xmlns:a16="http://schemas.microsoft.com/office/drawing/2014/main" id="{F4B993A4-8FB3-D545-BF7F-794F14806335}"/>
              </a:ext>
            </a:extLst>
          </p:cNvPr>
          <p:cNvSpPr/>
          <p:nvPr/>
        </p:nvSpPr>
        <p:spPr>
          <a:xfrm rot="1179561">
            <a:off x="2101385" y="4654217"/>
            <a:ext cx="862737" cy="923330"/>
          </a:xfrm>
          <a:prstGeom prst="rect">
            <a:avLst/>
          </a:prstGeom>
          <a:noFill/>
        </p:spPr>
        <p:txBody>
          <a:bodyPr wrap="none" lIns="91440" tIns="45720" rIns="91440" bIns="45720">
            <a:spAutoFit/>
          </a:bodyPr>
          <a:lstStyle/>
          <a:p>
            <a:pPr algn="ctr"/>
            <a:r>
              <a:rPr lang="en-US" sz="5400" b="1" cap="none" spc="0">
                <a:ln w="13462">
                  <a:solidFill>
                    <a:schemeClr val="accent2">
                      <a:lumMod val="75000"/>
                    </a:schemeClr>
                  </a:solidFill>
                  <a:prstDash val="solid"/>
                </a:ln>
                <a:solidFill>
                  <a:schemeClr val="accent2">
                    <a:lumMod val="60000"/>
                    <a:lumOff val="40000"/>
                  </a:schemeClr>
                </a:solidFill>
                <a:effectLst>
                  <a:outerShdw dist="38100" dir="2700000" algn="bl" rotWithShape="0">
                    <a:schemeClr val="accent5"/>
                  </a:outerShdw>
                </a:effectLst>
              </a:rPr>
              <a:t>!!!</a:t>
            </a:r>
          </a:p>
        </p:txBody>
      </p:sp>
      <p:grpSp>
        <p:nvGrpSpPr>
          <p:cNvPr id="13" name="Group 12">
            <a:extLst>
              <a:ext uri="{FF2B5EF4-FFF2-40B4-BE49-F238E27FC236}">
                <a16:creationId xmlns:a16="http://schemas.microsoft.com/office/drawing/2014/main" id="{DBBDC308-B310-DF41-B0CE-085028510443}"/>
              </a:ext>
            </a:extLst>
          </p:cNvPr>
          <p:cNvGrpSpPr/>
          <p:nvPr/>
        </p:nvGrpSpPr>
        <p:grpSpPr>
          <a:xfrm>
            <a:off x="3559562" y="414461"/>
            <a:ext cx="5072876" cy="4053016"/>
            <a:chOff x="3559562" y="414461"/>
            <a:chExt cx="5072876" cy="4053016"/>
          </a:xfrm>
        </p:grpSpPr>
        <p:pic>
          <p:nvPicPr>
            <p:cNvPr id="6" name="Picture 5">
              <a:extLst>
                <a:ext uri="{FF2B5EF4-FFF2-40B4-BE49-F238E27FC236}">
                  <a16:creationId xmlns:a16="http://schemas.microsoft.com/office/drawing/2014/main" id="{71FDEA78-693C-2B47-B5A7-6E18ED860FD8}"/>
                </a:ext>
              </a:extLst>
            </p:cNvPr>
            <p:cNvPicPr>
              <a:picLocks noChangeAspect="1"/>
            </p:cNvPicPr>
            <p:nvPr/>
          </p:nvPicPr>
          <p:blipFill>
            <a:blip r:embed="rId3"/>
            <a:stretch>
              <a:fillRect/>
            </a:stretch>
          </p:blipFill>
          <p:spPr>
            <a:xfrm flipH="1">
              <a:off x="3559562" y="414461"/>
              <a:ext cx="5072876" cy="4053016"/>
            </a:xfrm>
            <a:prstGeom prst="rect">
              <a:avLst/>
            </a:prstGeom>
          </p:spPr>
        </p:pic>
        <p:pic>
          <p:nvPicPr>
            <p:cNvPr id="8" name="Picture 7">
              <a:extLst>
                <a:ext uri="{FF2B5EF4-FFF2-40B4-BE49-F238E27FC236}">
                  <a16:creationId xmlns:a16="http://schemas.microsoft.com/office/drawing/2014/main" id="{7AC5AF27-7A6A-C543-AC36-01DB0130F8CD}"/>
                </a:ext>
              </a:extLst>
            </p:cNvPr>
            <p:cNvPicPr>
              <a:picLocks noChangeAspect="1"/>
            </p:cNvPicPr>
            <p:nvPr/>
          </p:nvPicPr>
          <p:blipFill rotWithShape="1">
            <a:blip r:embed="rId4"/>
            <a:srcRect b="24276"/>
            <a:stretch/>
          </p:blipFill>
          <p:spPr>
            <a:xfrm rot="665619">
              <a:off x="5127821" y="1119260"/>
              <a:ext cx="2443985" cy="1810204"/>
            </a:xfrm>
            <a:prstGeom prst="rect">
              <a:avLst/>
            </a:prstGeom>
          </p:spPr>
        </p:pic>
        <p:pic>
          <p:nvPicPr>
            <p:cNvPr id="14" name="Picture 13">
              <a:extLst>
                <a:ext uri="{FF2B5EF4-FFF2-40B4-BE49-F238E27FC236}">
                  <a16:creationId xmlns:a16="http://schemas.microsoft.com/office/drawing/2014/main" id="{1CEAEA20-E0F1-4848-BAC9-5A25719100C1}"/>
                </a:ext>
              </a:extLst>
            </p:cNvPr>
            <p:cNvPicPr>
              <a:picLocks noChangeAspect="1"/>
            </p:cNvPicPr>
            <p:nvPr/>
          </p:nvPicPr>
          <p:blipFill rotWithShape="1">
            <a:blip r:embed="rId5"/>
            <a:srcRect r="22048"/>
            <a:stretch/>
          </p:blipFill>
          <p:spPr>
            <a:xfrm rot="435475">
              <a:off x="6476904" y="2124369"/>
              <a:ext cx="617812" cy="909021"/>
            </a:xfrm>
            <a:prstGeom prst="rect">
              <a:avLst/>
            </a:prstGeom>
          </p:spPr>
        </p:pic>
        <p:pic>
          <p:nvPicPr>
            <p:cNvPr id="12" name="Picture 11">
              <a:extLst>
                <a:ext uri="{FF2B5EF4-FFF2-40B4-BE49-F238E27FC236}">
                  <a16:creationId xmlns:a16="http://schemas.microsoft.com/office/drawing/2014/main" id="{B209333E-6EA9-A94B-852E-14D4750C9941}"/>
                </a:ext>
              </a:extLst>
            </p:cNvPr>
            <p:cNvPicPr>
              <a:picLocks noChangeAspect="1"/>
            </p:cNvPicPr>
            <p:nvPr/>
          </p:nvPicPr>
          <p:blipFill>
            <a:blip r:embed="rId5"/>
            <a:stretch>
              <a:fillRect/>
            </a:stretch>
          </p:blipFill>
          <p:spPr>
            <a:xfrm rot="20602363">
              <a:off x="6839492" y="2048260"/>
              <a:ext cx="792553" cy="909021"/>
            </a:xfrm>
            <a:prstGeom prst="rect">
              <a:avLst/>
            </a:prstGeom>
          </p:spPr>
        </p:pic>
      </p:grpSp>
      <p:sp>
        <p:nvSpPr>
          <p:cNvPr id="18" name="Rectangle 17">
            <a:extLst>
              <a:ext uri="{FF2B5EF4-FFF2-40B4-BE49-F238E27FC236}">
                <a16:creationId xmlns:a16="http://schemas.microsoft.com/office/drawing/2014/main" id="{03289C73-4BA8-7F4C-85C0-7791FB167167}"/>
              </a:ext>
            </a:extLst>
          </p:cNvPr>
          <p:cNvSpPr/>
          <p:nvPr/>
        </p:nvSpPr>
        <p:spPr>
          <a:xfrm rot="20461195">
            <a:off x="5060376" y="1733199"/>
            <a:ext cx="3002746" cy="923330"/>
          </a:xfrm>
          <a:prstGeom prst="rect">
            <a:avLst/>
          </a:prstGeom>
          <a:noFill/>
        </p:spPr>
        <p:txBody>
          <a:bodyPr wrap="none" lIns="91440" tIns="45720" rIns="91440" bIns="45720">
            <a:spAutoFit/>
          </a:bodyPr>
          <a:lstStyle/>
          <a:p>
            <a:pPr algn="ctr"/>
            <a:r>
              <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Comment</a:t>
            </a:r>
          </a:p>
        </p:txBody>
      </p:sp>
      <p:sp>
        <p:nvSpPr>
          <p:cNvPr id="17" name="Rectangle 16">
            <a:extLst>
              <a:ext uri="{FF2B5EF4-FFF2-40B4-BE49-F238E27FC236}">
                <a16:creationId xmlns:a16="http://schemas.microsoft.com/office/drawing/2014/main" id="{313EA133-8133-664D-88BA-11D80CC95A72}"/>
              </a:ext>
            </a:extLst>
          </p:cNvPr>
          <p:cNvSpPr/>
          <p:nvPr/>
        </p:nvSpPr>
        <p:spPr>
          <a:xfrm rot="578333">
            <a:off x="5060376" y="1242049"/>
            <a:ext cx="3002746" cy="923330"/>
          </a:xfrm>
          <a:prstGeom prst="rect">
            <a:avLst/>
          </a:prstGeom>
          <a:noFill/>
        </p:spPr>
        <p:txBody>
          <a:bodyPr wrap="none" lIns="91440" tIns="45720" rIns="91440" bIns="45720">
            <a:spAutoFit/>
          </a:bodyPr>
          <a:lstStyle/>
          <a:p>
            <a:pPr algn="ctr"/>
            <a:r>
              <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Comment</a:t>
            </a:r>
          </a:p>
        </p:txBody>
      </p:sp>
      <p:sp>
        <p:nvSpPr>
          <p:cNvPr id="15" name="Rectangle 14">
            <a:extLst>
              <a:ext uri="{FF2B5EF4-FFF2-40B4-BE49-F238E27FC236}">
                <a16:creationId xmlns:a16="http://schemas.microsoft.com/office/drawing/2014/main" id="{782DD198-7DCB-494B-89FE-512887B88D2C}"/>
              </a:ext>
            </a:extLst>
          </p:cNvPr>
          <p:cNvSpPr/>
          <p:nvPr/>
        </p:nvSpPr>
        <p:spPr>
          <a:xfrm rot="21183404">
            <a:off x="4567980" y="840414"/>
            <a:ext cx="3002746" cy="923330"/>
          </a:xfrm>
          <a:prstGeom prst="rect">
            <a:avLst/>
          </a:prstGeom>
          <a:noFill/>
        </p:spPr>
        <p:txBody>
          <a:bodyPr wrap="none" lIns="91440" tIns="45720" rIns="91440" bIns="45720">
            <a:spAutoFit/>
          </a:bodyPr>
          <a:lstStyle/>
          <a:p>
            <a:pPr algn="ctr"/>
            <a:r>
              <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Comment</a:t>
            </a:r>
          </a:p>
        </p:txBody>
      </p:sp>
      <p:grpSp>
        <p:nvGrpSpPr>
          <p:cNvPr id="20" name="Group 19">
            <a:extLst>
              <a:ext uri="{FF2B5EF4-FFF2-40B4-BE49-F238E27FC236}">
                <a16:creationId xmlns:a16="http://schemas.microsoft.com/office/drawing/2014/main" id="{7A7F9486-F0D3-2846-A47F-A98111E5D12A}"/>
              </a:ext>
            </a:extLst>
          </p:cNvPr>
          <p:cNvGrpSpPr/>
          <p:nvPr/>
        </p:nvGrpSpPr>
        <p:grpSpPr>
          <a:xfrm>
            <a:off x="3022740" y="142514"/>
            <a:ext cx="1697980" cy="941866"/>
            <a:chOff x="1342216" y="1269993"/>
            <a:chExt cx="1697980" cy="941866"/>
          </a:xfrm>
        </p:grpSpPr>
        <p:sp>
          <p:nvSpPr>
            <p:cNvPr id="16" name="Oval Callout 15">
              <a:extLst>
                <a:ext uri="{FF2B5EF4-FFF2-40B4-BE49-F238E27FC236}">
                  <a16:creationId xmlns:a16="http://schemas.microsoft.com/office/drawing/2014/main" id="{ED680ADC-FA4A-4A45-B6CC-3CB43E26DD4E}"/>
                </a:ext>
              </a:extLst>
            </p:cNvPr>
            <p:cNvSpPr/>
            <p:nvPr/>
          </p:nvSpPr>
          <p:spPr>
            <a:xfrm>
              <a:off x="1342216" y="1269993"/>
              <a:ext cx="1697980" cy="941866"/>
            </a:xfrm>
            <a:prstGeom prst="wedgeEllipseCallout">
              <a:avLst>
                <a:gd name="adj1" fmla="val 47511"/>
                <a:gd name="adj2" fmla="val 4140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D3DEBBDB-6D1B-4343-9AAC-6EFA0A50B02C}"/>
                </a:ext>
              </a:extLst>
            </p:cNvPr>
            <p:cNvSpPr txBox="1"/>
            <p:nvPr/>
          </p:nvSpPr>
          <p:spPr>
            <a:xfrm>
              <a:off x="1396314" y="1396314"/>
              <a:ext cx="1589784" cy="646331"/>
            </a:xfrm>
            <a:prstGeom prst="rect">
              <a:avLst/>
            </a:prstGeom>
            <a:noFill/>
          </p:spPr>
          <p:txBody>
            <a:bodyPr wrap="square" rtlCol="0">
              <a:spAutoFit/>
            </a:bodyPr>
            <a:lstStyle/>
            <a:p>
              <a:pPr algn="ctr"/>
              <a:r>
                <a:rPr lang="en-US"/>
                <a:t>I’m a conversation!</a:t>
              </a:r>
            </a:p>
          </p:txBody>
        </p:sp>
      </p:grpSp>
    </p:spTree>
    <p:extLst>
      <p:ext uri="{BB962C8B-B14F-4D97-AF65-F5344CB8AC3E}">
        <p14:creationId xmlns:p14="http://schemas.microsoft.com/office/powerpoint/2010/main" val="252381937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1" fill="hold" grpId="0" nodeType="afterEffect" p14:presetBounceEnd="50000">
                                      <p:stCondLst>
                                        <p:cond delay="1000"/>
                                      </p:stCondLst>
                                      <p:childTnLst>
                                        <p:set>
                                          <p:cBhvr>
                                            <p:cTn id="11" dur="1" fill="hold">
                                              <p:stCondLst>
                                                <p:cond delay="0"/>
                                              </p:stCondLst>
                                            </p:cTn>
                                            <p:tgtEl>
                                              <p:spTgt spid="18"/>
                                            </p:tgtEl>
                                            <p:attrNameLst>
                                              <p:attrName>style.visibility</p:attrName>
                                            </p:attrNameLst>
                                          </p:cBhvr>
                                          <p:to>
                                            <p:strVal val="visible"/>
                                          </p:to>
                                        </p:set>
                                        <p:anim calcmode="lin" valueType="num" p14:bounceEnd="50000">
                                          <p:cBhvr additive="base">
                                            <p:cTn id="12"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13" dur="500" fill="hold"/>
                                            <p:tgtEl>
                                              <p:spTgt spid="18"/>
                                            </p:tgtEl>
                                            <p:attrNameLst>
                                              <p:attrName>ppt_y</p:attrName>
                                            </p:attrNameLst>
                                          </p:cBhvr>
                                          <p:tavLst>
                                            <p:tav tm="0">
                                              <p:val>
                                                <p:strVal val="0-#ppt_h/2"/>
                                              </p:val>
                                            </p:tav>
                                            <p:tav tm="100000">
                                              <p:val>
                                                <p:strVal val="#ppt_y"/>
                                              </p:val>
                                            </p:tav>
                                          </p:tavLst>
                                        </p:anim>
                                      </p:childTnLst>
                                    </p:cTn>
                                  </p:par>
                                </p:childTnLst>
                              </p:cTn>
                            </p:par>
                            <p:par>
                              <p:cTn id="14" fill="hold">
                                <p:stCondLst>
                                  <p:cond delay="2500"/>
                                </p:stCondLst>
                                <p:childTnLst>
                                  <p:par>
                                    <p:cTn id="15" presetID="2" presetClass="entr" presetSubtype="1" fill="hold" grpId="0" nodeType="afterEffect" p14:presetBounceEnd="50000">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14:bounceEnd="50000">
                                          <p:cBhvr additive="base">
                                            <p:cTn id="17" dur="5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18" dur="500" fill="hold"/>
                                            <p:tgtEl>
                                              <p:spTgt spid="17"/>
                                            </p:tgtEl>
                                            <p:attrNameLst>
                                              <p:attrName>ppt_y</p:attrName>
                                            </p:attrNameLst>
                                          </p:cBhvr>
                                          <p:tavLst>
                                            <p:tav tm="0">
                                              <p:val>
                                                <p:strVal val="0-#ppt_h/2"/>
                                              </p:val>
                                            </p:tav>
                                            <p:tav tm="100000">
                                              <p:val>
                                                <p:strVal val="#ppt_y"/>
                                              </p:val>
                                            </p:tav>
                                          </p:tavLst>
                                        </p:anim>
                                      </p:childTnLst>
                                    </p:cTn>
                                  </p:par>
                                </p:childTnLst>
                              </p:cTn>
                            </p:par>
                            <p:par>
                              <p:cTn id="19" fill="hold">
                                <p:stCondLst>
                                  <p:cond delay="3000"/>
                                </p:stCondLst>
                                <p:childTnLst>
                                  <p:par>
                                    <p:cTn id="20" presetID="2" presetClass="entr" presetSubtype="1" fill="hold" grpId="0" nodeType="afterEffect" p14:presetBounceEnd="50000">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14:bounceEnd="50000">
                                          <p:cBhvr additive="base">
                                            <p:cTn id="22" dur="50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23" dur="500" fill="hold"/>
                                            <p:tgtEl>
                                              <p:spTgt spid="15"/>
                                            </p:tgtEl>
                                            <p:attrNameLst>
                                              <p:attrName>ppt_y</p:attrName>
                                            </p:attrNameLst>
                                          </p:cBhvr>
                                          <p:tavLst>
                                            <p:tav tm="0">
                                              <p:val>
                                                <p:strVal val="0-#ppt_h/2"/>
                                              </p:val>
                                            </p:tav>
                                            <p:tav tm="100000">
                                              <p:val>
                                                <p:strVal val="#ppt_y"/>
                                              </p:val>
                                            </p:tav>
                                          </p:tavLst>
                                        </p:anim>
                                      </p:childTnLst>
                                    </p:cTn>
                                  </p:par>
                                </p:childTnLst>
                              </p:cTn>
                            </p:par>
                            <p:par>
                              <p:cTn id="24" fill="hold">
                                <p:stCondLst>
                                  <p:cond delay="3500"/>
                                </p:stCondLst>
                                <p:childTnLst>
                                  <p:par>
                                    <p:cTn id="25" presetID="9" presetClass="entr" presetSubtype="0" fill="hold" nodeType="afterEffect">
                                      <p:stCondLst>
                                        <p:cond delay="50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7"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1" fill="hold" grpId="0" nodeType="afterEffect">
                                      <p:stCondLst>
                                        <p:cond delay="100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0-#ppt_h/2"/>
                                              </p:val>
                                            </p:tav>
                                            <p:tav tm="100000">
                                              <p:val>
                                                <p:strVal val="#ppt_y"/>
                                              </p:val>
                                            </p:tav>
                                          </p:tavLst>
                                        </p:anim>
                                      </p:childTnLst>
                                    </p:cTn>
                                  </p:par>
                                </p:childTnLst>
                              </p:cTn>
                            </p:par>
                            <p:par>
                              <p:cTn id="14" fill="hold">
                                <p:stCondLst>
                                  <p:cond delay="2500"/>
                                </p:stCondLst>
                                <p:childTnLst>
                                  <p:par>
                                    <p:cTn id="15" presetID="2" presetClass="entr" presetSubtype="1"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0-#ppt_h/2"/>
                                              </p:val>
                                            </p:tav>
                                            <p:tav tm="100000">
                                              <p:val>
                                                <p:strVal val="#ppt_y"/>
                                              </p:val>
                                            </p:tav>
                                          </p:tavLst>
                                        </p:anim>
                                      </p:childTnLst>
                                    </p:cTn>
                                  </p:par>
                                </p:childTnLst>
                              </p:cTn>
                            </p:par>
                            <p:par>
                              <p:cTn id="19" fill="hold">
                                <p:stCondLst>
                                  <p:cond delay="3000"/>
                                </p:stCondLst>
                                <p:childTnLst>
                                  <p:par>
                                    <p:cTn id="20" presetID="2" presetClass="entr" presetSubtype="1"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0-#ppt_h/2"/>
                                              </p:val>
                                            </p:tav>
                                            <p:tav tm="100000">
                                              <p:val>
                                                <p:strVal val="#ppt_y"/>
                                              </p:val>
                                            </p:tav>
                                          </p:tavLst>
                                        </p:anim>
                                      </p:childTnLst>
                                    </p:cTn>
                                  </p:par>
                                </p:childTnLst>
                              </p:cTn>
                            </p:par>
                            <p:par>
                              <p:cTn id="24" fill="hold">
                                <p:stCondLst>
                                  <p:cond delay="3500"/>
                                </p:stCondLst>
                                <p:childTnLst>
                                  <p:par>
                                    <p:cTn id="25" presetID="9" presetClass="entr" presetSubtype="0" fill="hold" nodeType="afterEffect">
                                      <p:stCondLst>
                                        <p:cond delay="50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7" grpId="0"/>
          <p:bldP spid="15"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CD53D6-D48B-0F49-A260-E1B0DD0B72FF}"/>
              </a:ext>
            </a:extLst>
          </p:cNvPr>
          <p:cNvSpPr txBox="1"/>
          <p:nvPr/>
        </p:nvSpPr>
        <p:spPr>
          <a:xfrm>
            <a:off x="3048000" y="4792717"/>
            <a:ext cx="8203324" cy="369332"/>
          </a:xfrm>
          <a:prstGeom prst="rect">
            <a:avLst/>
          </a:prstGeom>
          <a:noFill/>
        </p:spPr>
        <p:txBody>
          <a:bodyPr wrap="square" rtlCol="0">
            <a:spAutoFit/>
          </a:bodyPr>
          <a:lstStyle/>
          <a:p>
            <a:r>
              <a:rPr lang="en-CA"/>
              <a:t>In this sense, properly citing your sources is a tremendous gift to future researchers.</a:t>
            </a:r>
          </a:p>
        </p:txBody>
      </p:sp>
      <p:pic>
        <p:nvPicPr>
          <p:cNvPr id="5" name="Picture 4">
            <a:extLst>
              <a:ext uri="{FF2B5EF4-FFF2-40B4-BE49-F238E27FC236}">
                <a16:creationId xmlns:a16="http://schemas.microsoft.com/office/drawing/2014/main" id="{61875D85-1643-BA44-888B-3141C3F2C54F}"/>
              </a:ext>
            </a:extLst>
          </p:cNvPr>
          <p:cNvPicPr>
            <a:picLocks noChangeAspect="1"/>
          </p:cNvPicPr>
          <p:nvPr/>
        </p:nvPicPr>
        <p:blipFill>
          <a:blip r:embed="rId2"/>
          <a:stretch>
            <a:fillRect/>
          </a:stretch>
        </p:blipFill>
        <p:spPr>
          <a:xfrm>
            <a:off x="521062" y="4467477"/>
            <a:ext cx="2526938" cy="2319522"/>
          </a:xfrm>
          <a:prstGeom prst="rect">
            <a:avLst/>
          </a:prstGeom>
        </p:spPr>
      </p:pic>
      <p:sp>
        <p:nvSpPr>
          <p:cNvPr id="29" name="Rectangle 28">
            <a:extLst>
              <a:ext uri="{FF2B5EF4-FFF2-40B4-BE49-F238E27FC236}">
                <a16:creationId xmlns:a16="http://schemas.microsoft.com/office/drawing/2014/main" id="{F4B993A4-8FB3-D545-BF7F-794F14806335}"/>
              </a:ext>
            </a:extLst>
          </p:cNvPr>
          <p:cNvSpPr/>
          <p:nvPr/>
        </p:nvSpPr>
        <p:spPr>
          <a:xfrm rot="1179561">
            <a:off x="2101385" y="4654217"/>
            <a:ext cx="862737" cy="923330"/>
          </a:xfrm>
          <a:prstGeom prst="rect">
            <a:avLst/>
          </a:prstGeom>
          <a:noFill/>
        </p:spPr>
        <p:txBody>
          <a:bodyPr wrap="none" lIns="91440" tIns="45720" rIns="91440" bIns="45720">
            <a:spAutoFit/>
          </a:bodyPr>
          <a:lstStyle/>
          <a:p>
            <a:pPr algn="ctr"/>
            <a:r>
              <a:rPr lang="en-US" sz="5400" b="1" cap="none" spc="0">
                <a:ln w="13462">
                  <a:solidFill>
                    <a:schemeClr val="accent2">
                      <a:lumMod val="75000"/>
                    </a:schemeClr>
                  </a:solidFill>
                  <a:prstDash val="solid"/>
                </a:ln>
                <a:solidFill>
                  <a:schemeClr val="accent2">
                    <a:lumMod val="60000"/>
                    <a:lumOff val="40000"/>
                  </a:schemeClr>
                </a:solidFill>
                <a:effectLst>
                  <a:outerShdw dist="38100" dir="2700000" algn="bl" rotWithShape="0">
                    <a:schemeClr val="accent5"/>
                  </a:outerShdw>
                </a:effectLst>
              </a:rPr>
              <a:t>!!!</a:t>
            </a:r>
          </a:p>
        </p:txBody>
      </p:sp>
      <p:pic>
        <p:nvPicPr>
          <p:cNvPr id="1026" name="Picture 2" descr="Image result for gift">
            <a:extLst>
              <a:ext uri="{FF2B5EF4-FFF2-40B4-BE49-F238E27FC236}">
                <a16:creationId xmlns:a16="http://schemas.microsoft.com/office/drawing/2014/main" id="{ADC678B2-AB03-2348-A2C3-D3122E85A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351" y="439174"/>
            <a:ext cx="3379298" cy="402830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5472745-303A-7F4F-ADF0-69D40BEF96FB}"/>
              </a:ext>
            </a:extLst>
          </p:cNvPr>
          <p:cNvSpPr/>
          <p:nvPr/>
        </p:nvSpPr>
        <p:spPr>
          <a:xfrm rot="20808354">
            <a:off x="1964679" y="2054984"/>
            <a:ext cx="8478731" cy="923330"/>
          </a:xfrm>
          <a:prstGeom prst="rect">
            <a:avLst/>
          </a:prstGeom>
          <a:solidFill>
            <a:schemeClr val="accent6">
              <a:lumMod val="20000"/>
              <a:lumOff val="80000"/>
            </a:schemeClr>
          </a:solidFill>
          <a:ln>
            <a:noFill/>
          </a:ln>
        </p:spPr>
        <p:txBody>
          <a:bodyPr wrap="none" lIns="91440" tIns="45720" rIns="91440" bIns="45720">
            <a:spAutoFit/>
          </a:bodyPr>
          <a:lstStyle/>
          <a:p>
            <a:pPr algn="ctr"/>
            <a:r>
              <a:rPr lang="en-US" sz="5400" b="1">
                <a:ln w="22225">
                  <a:solidFill>
                    <a:schemeClr val="accent6">
                      <a:lumMod val="75000"/>
                    </a:schemeClr>
                  </a:solidFill>
                  <a:prstDash val="solid"/>
                </a:ln>
                <a:solidFill>
                  <a:schemeClr val="accent6">
                    <a:lumMod val="60000"/>
                    <a:lumOff val="40000"/>
                  </a:schemeClr>
                </a:solidFill>
              </a:rPr>
              <a:t>Surprise! It’s a bibliography!</a:t>
            </a:r>
          </a:p>
        </p:txBody>
      </p:sp>
    </p:spTree>
    <p:extLst>
      <p:ext uri="{BB962C8B-B14F-4D97-AF65-F5344CB8AC3E}">
        <p14:creationId xmlns:p14="http://schemas.microsoft.com/office/powerpoint/2010/main" val="165844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CD53D6-D48B-0F49-A260-E1B0DD0B72FF}"/>
              </a:ext>
            </a:extLst>
          </p:cNvPr>
          <p:cNvSpPr txBox="1"/>
          <p:nvPr/>
        </p:nvSpPr>
        <p:spPr>
          <a:xfrm>
            <a:off x="3048000" y="4792717"/>
            <a:ext cx="8203324" cy="646331"/>
          </a:xfrm>
          <a:prstGeom prst="rect">
            <a:avLst/>
          </a:prstGeom>
          <a:noFill/>
        </p:spPr>
        <p:txBody>
          <a:bodyPr wrap="square" rtlCol="0">
            <a:spAutoFit/>
          </a:bodyPr>
          <a:lstStyle/>
          <a:p>
            <a:r>
              <a:rPr lang="en-CA" dirty="0"/>
              <a:t>And, as an added bonus, readers will be more likely to trust the validity of your arguments when they are clearly supported by the work of others.</a:t>
            </a:r>
          </a:p>
        </p:txBody>
      </p:sp>
      <p:pic>
        <p:nvPicPr>
          <p:cNvPr id="5" name="Picture 4">
            <a:extLst>
              <a:ext uri="{FF2B5EF4-FFF2-40B4-BE49-F238E27FC236}">
                <a16:creationId xmlns:a16="http://schemas.microsoft.com/office/drawing/2014/main" id="{61875D85-1643-BA44-888B-3141C3F2C54F}"/>
              </a:ext>
            </a:extLst>
          </p:cNvPr>
          <p:cNvPicPr>
            <a:picLocks noChangeAspect="1"/>
          </p:cNvPicPr>
          <p:nvPr/>
        </p:nvPicPr>
        <p:blipFill>
          <a:blip r:embed="rId2"/>
          <a:stretch>
            <a:fillRect/>
          </a:stretch>
        </p:blipFill>
        <p:spPr>
          <a:xfrm>
            <a:off x="521062" y="4467477"/>
            <a:ext cx="2526938" cy="2319522"/>
          </a:xfrm>
          <a:prstGeom prst="rect">
            <a:avLst/>
          </a:prstGeom>
        </p:spPr>
      </p:pic>
      <p:sp>
        <p:nvSpPr>
          <p:cNvPr id="29" name="Rectangle 28">
            <a:extLst>
              <a:ext uri="{FF2B5EF4-FFF2-40B4-BE49-F238E27FC236}">
                <a16:creationId xmlns:a16="http://schemas.microsoft.com/office/drawing/2014/main" id="{F4B993A4-8FB3-D545-BF7F-794F14806335}"/>
              </a:ext>
            </a:extLst>
          </p:cNvPr>
          <p:cNvSpPr/>
          <p:nvPr/>
        </p:nvSpPr>
        <p:spPr>
          <a:xfrm rot="1179561">
            <a:off x="2101385" y="4654217"/>
            <a:ext cx="862737" cy="923330"/>
          </a:xfrm>
          <a:prstGeom prst="rect">
            <a:avLst/>
          </a:prstGeom>
          <a:noFill/>
        </p:spPr>
        <p:txBody>
          <a:bodyPr wrap="none" lIns="91440" tIns="45720" rIns="91440" bIns="45720">
            <a:spAutoFit/>
          </a:bodyPr>
          <a:lstStyle/>
          <a:p>
            <a:pPr algn="ctr"/>
            <a:r>
              <a:rPr lang="en-US" sz="5400" b="1" cap="none" spc="0">
                <a:ln w="13462">
                  <a:solidFill>
                    <a:schemeClr val="accent2">
                      <a:lumMod val="75000"/>
                    </a:schemeClr>
                  </a:solidFill>
                  <a:prstDash val="solid"/>
                </a:ln>
                <a:solidFill>
                  <a:schemeClr val="accent2">
                    <a:lumMod val="60000"/>
                    <a:lumOff val="40000"/>
                  </a:schemeClr>
                </a:solidFill>
                <a:effectLst>
                  <a:outerShdw dist="38100" dir="2700000" algn="bl" rotWithShape="0">
                    <a:schemeClr val="accent5"/>
                  </a:outerShdw>
                </a:effectLst>
              </a:rPr>
              <a:t>!!!</a:t>
            </a:r>
          </a:p>
        </p:txBody>
      </p:sp>
      <p:sp>
        <p:nvSpPr>
          <p:cNvPr id="10" name="Rectangle 9">
            <a:extLst>
              <a:ext uri="{FF2B5EF4-FFF2-40B4-BE49-F238E27FC236}">
                <a16:creationId xmlns:a16="http://schemas.microsoft.com/office/drawing/2014/main" id="{CC8E4739-0023-EA45-B221-46ED418E8AA7}"/>
              </a:ext>
            </a:extLst>
          </p:cNvPr>
          <p:cNvSpPr/>
          <p:nvPr/>
        </p:nvSpPr>
        <p:spPr>
          <a:xfrm>
            <a:off x="5398496" y="2349252"/>
            <a:ext cx="1394997" cy="276999"/>
          </a:xfrm>
          <a:prstGeom prst="rect">
            <a:avLst/>
          </a:prstGeom>
          <a:noFill/>
        </p:spPr>
        <p:txBody>
          <a:bodyPr wrap="none" lIns="91440" tIns="45720" rIns="91440" bIns="45720">
            <a:spAutoFit/>
          </a:bodyPr>
          <a:lstStyle/>
          <a:p>
            <a:pPr algn="ctr"/>
            <a:r>
              <a:rPr lang="en-US" sz="1200" b="1">
                <a:ln w="12700">
                  <a:solidFill>
                    <a:schemeClr val="accent3">
                      <a:lumMod val="50000"/>
                    </a:schemeClr>
                  </a:solidFill>
                  <a:prstDash val="solid"/>
                </a:ln>
                <a:solidFill>
                  <a:schemeClr val="accent2"/>
                </a:solidFill>
                <a:effectLst>
                  <a:innerShdw blurRad="177800">
                    <a:schemeClr val="accent3">
                      <a:lumMod val="50000"/>
                    </a:schemeClr>
                  </a:innerShdw>
                </a:effectLst>
              </a:rPr>
              <a:t>The work of others</a:t>
            </a:r>
          </a:p>
        </p:txBody>
      </p:sp>
      <p:grpSp>
        <p:nvGrpSpPr>
          <p:cNvPr id="7" name="Group 6">
            <a:extLst>
              <a:ext uri="{FF2B5EF4-FFF2-40B4-BE49-F238E27FC236}">
                <a16:creationId xmlns:a16="http://schemas.microsoft.com/office/drawing/2014/main" id="{E91CBDF1-86BB-D44D-B6BE-BFE5279E45BE}"/>
              </a:ext>
            </a:extLst>
          </p:cNvPr>
          <p:cNvGrpSpPr/>
          <p:nvPr/>
        </p:nvGrpSpPr>
        <p:grpSpPr>
          <a:xfrm>
            <a:off x="3287280" y="2469453"/>
            <a:ext cx="5617435" cy="2233529"/>
            <a:chOff x="3287280" y="2469453"/>
            <a:chExt cx="5617435" cy="2233529"/>
          </a:xfrm>
        </p:grpSpPr>
        <p:sp>
          <p:nvSpPr>
            <p:cNvPr id="6" name="Rectangle 5">
              <a:extLst>
                <a:ext uri="{FF2B5EF4-FFF2-40B4-BE49-F238E27FC236}">
                  <a16:creationId xmlns:a16="http://schemas.microsoft.com/office/drawing/2014/main" id="{AE9BFBED-B25A-EF48-AA45-52A0081C8639}"/>
                </a:ext>
              </a:extLst>
            </p:cNvPr>
            <p:cNvSpPr/>
            <p:nvPr/>
          </p:nvSpPr>
          <p:spPr>
            <a:xfrm>
              <a:off x="3287280" y="3779652"/>
              <a:ext cx="5617435" cy="923330"/>
            </a:xfrm>
            <a:prstGeom prst="rect">
              <a:avLst/>
            </a:prstGeom>
            <a:noFill/>
          </p:spPr>
          <p:txBody>
            <a:bodyPr wrap="none" lIns="91440" tIns="45720" rIns="91440" bIns="45720">
              <a:spAutoFit/>
            </a:bodyPr>
            <a:lstStyle/>
            <a:p>
              <a:pPr algn="ctr"/>
              <a:r>
                <a:rPr lang="en-US" sz="5400" b="1">
                  <a:ln w="12700">
                    <a:solidFill>
                      <a:schemeClr val="accent3">
                        <a:lumMod val="50000"/>
                      </a:schemeClr>
                    </a:solidFill>
                    <a:prstDash val="solid"/>
                  </a:ln>
                  <a:solidFill>
                    <a:schemeClr val="accent2"/>
                  </a:solidFill>
                  <a:effectLst>
                    <a:innerShdw blurRad="177800">
                      <a:schemeClr val="accent3">
                        <a:lumMod val="50000"/>
                      </a:schemeClr>
                    </a:innerShdw>
                  </a:effectLst>
                </a:rPr>
                <a:t>The work of others</a:t>
              </a:r>
            </a:p>
          </p:txBody>
        </p:sp>
        <p:sp>
          <p:nvSpPr>
            <p:cNvPr id="9" name="Rectangle 8">
              <a:extLst>
                <a:ext uri="{FF2B5EF4-FFF2-40B4-BE49-F238E27FC236}">
                  <a16:creationId xmlns:a16="http://schemas.microsoft.com/office/drawing/2014/main" id="{65BBFAFA-733D-0F43-B8FD-1FE72567D561}"/>
                </a:ext>
              </a:extLst>
            </p:cNvPr>
            <p:cNvSpPr/>
            <p:nvPr/>
          </p:nvSpPr>
          <p:spPr>
            <a:xfrm>
              <a:off x="5198667" y="2469453"/>
              <a:ext cx="1794657" cy="338554"/>
            </a:xfrm>
            <a:prstGeom prst="rect">
              <a:avLst/>
            </a:prstGeom>
            <a:noFill/>
          </p:spPr>
          <p:txBody>
            <a:bodyPr wrap="none" lIns="91440" tIns="45720" rIns="91440" bIns="45720">
              <a:spAutoFit/>
            </a:bodyPr>
            <a:lstStyle/>
            <a:p>
              <a:pPr algn="ctr"/>
              <a:r>
                <a:rPr lang="en-US" sz="1600" b="1">
                  <a:ln w="12700">
                    <a:solidFill>
                      <a:schemeClr val="accent3">
                        <a:lumMod val="50000"/>
                      </a:schemeClr>
                    </a:solidFill>
                    <a:prstDash val="solid"/>
                  </a:ln>
                  <a:solidFill>
                    <a:schemeClr val="accent2"/>
                  </a:solidFill>
                  <a:effectLst>
                    <a:innerShdw blurRad="177800">
                      <a:schemeClr val="accent3">
                        <a:lumMod val="50000"/>
                      </a:schemeClr>
                    </a:innerShdw>
                  </a:effectLst>
                </a:rPr>
                <a:t>The work of others</a:t>
              </a:r>
            </a:p>
          </p:txBody>
        </p:sp>
        <p:sp>
          <p:nvSpPr>
            <p:cNvPr id="11" name="Rectangle 10">
              <a:extLst>
                <a:ext uri="{FF2B5EF4-FFF2-40B4-BE49-F238E27FC236}">
                  <a16:creationId xmlns:a16="http://schemas.microsoft.com/office/drawing/2014/main" id="{02A8F33D-288E-0340-B1ED-041C67613197}"/>
                </a:ext>
              </a:extLst>
            </p:cNvPr>
            <p:cNvSpPr/>
            <p:nvPr/>
          </p:nvSpPr>
          <p:spPr>
            <a:xfrm>
              <a:off x="4997202" y="2631771"/>
              <a:ext cx="2197588" cy="400110"/>
            </a:xfrm>
            <a:prstGeom prst="rect">
              <a:avLst/>
            </a:prstGeom>
            <a:noFill/>
          </p:spPr>
          <p:txBody>
            <a:bodyPr wrap="none" lIns="91440" tIns="45720" rIns="91440" bIns="45720">
              <a:spAutoFit/>
            </a:bodyPr>
            <a:lstStyle/>
            <a:p>
              <a:pPr algn="ctr"/>
              <a:r>
                <a:rPr lang="en-US" sz="2000" b="1">
                  <a:ln w="12700">
                    <a:solidFill>
                      <a:schemeClr val="accent3">
                        <a:lumMod val="50000"/>
                      </a:schemeClr>
                    </a:solidFill>
                    <a:prstDash val="solid"/>
                  </a:ln>
                  <a:solidFill>
                    <a:schemeClr val="accent2"/>
                  </a:solidFill>
                  <a:effectLst>
                    <a:innerShdw blurRad="177800">
                      <a:schemeClr val="accent3">
                        <a:lumMod val="50000"/>
                      </a:schemeClr>
                    </a:innerShdw>
                  </a:effectLst>
                </a:rPr>
                <a:t>The work of others</a:t>
              </a:r>
            </a:p>
          </p:txBody>
        </p:sp>
        <p:sp>
          <p:nvSpPr>
            <p:cNvPr id="12" name="Rectangle 11">
              <a:extLst>
                <a:ext uri="{FF2B5EF4-FFF2-40B4-BE49-F238E27FC236}">
                  <a16:creationId xmlns:a16="http://schemas.microsoft.com/office/drawing/2014/main" id="{FF316C17-D9F0-4448-A2E9-D53B49F06DF5}"/>
                </a:ext>
              </a:extLst>
            </p:cNvPr>
            <p:cNvSpPr/>
            <p:nvPr/>
          </p:nvSpPr>
          <p:spPr>
            <a:xfrm>
              <a:off x="4594271" y="2819047"/>
              <a:ext cx="3003450" cy="523220"/>
            </a:xfrm>
            <a:prstGeom prst="rect">
              <a:avLst/>
            </a:prstGeom>
            <a:noFill/>
          </p:spPr>
          <p:txBody>
            <a:bodyPr wrap="none" lIns="91440" tIns="45720" rIns="91440" bIns="45720">
              <a:spAutoFit/>
            </a:bodyPr>
            <a:lstStyle/>
            <a:p>
              <a:pPr algn="ctr"/>
              <a:r>
                <a:rPr lang="en-US" sz="2800" b="1">
                  <a:ln w="12700">
                    <a:solidFill>
                      <a:schemeClr val="accent3">
                        <a:lumMod val="50000"/>
                      </a:schemeClr>
                    </a:solidFill>
                    <a:prstDash val="solid"/>
                  </a:ln>
                  <a:solidFill>
                    <a:schemeClr val="accent2"/>
                  </a:solidFill>
                  <a:effectLst>
                    <a:innerShdw blurRad="177800">
                      <a:schemeClr val="accent3">
                        <a:lumMod val="50000"/>
                      </a:schemeClr>
                    </a:innerShdw>
                  </a:effectLst>
                </a:rPr>
                <a:t>The work of others</a:t>
              </a:r>
            </a:p>
          </p:txBody>
        </p:sp>
        <p:sp>
          <p:nvSpPr>
            <p:cNvPr id="13" name="Rectangle 12">
              <a:extLst>
                <a:ext uri="{FF2B5EF4-FFF2-40B4-BE49-F238E27FC236}">
                  <a16:creationId xmlns:a16="http://schemas.microsoft.com/office/drawing/2014/main" id="{A5424F04-A16E-8047-B171-03ABEE3EA478}"/>
                </a:ext>
              </a:extLst>
            </p:cNvPr>
            <p:cNvSpPr/>
            <p:nvPr/>
          </p:nvSpPr>
          <p:spPr>
            <a:xfrm>
              <a:off x="4192206" y="3084545"/>
              <a:ext cx="3807581" cy="646331"/>
            </a:xfrm>
            <a:prstGeom prst="rect">
              <a:avLst/>
            </a:prstGeom>
            <a:noFill/>
          </p:spPr>
          <p:txBody>
            <a:bodyPr wrap="none" lIns="91440" tIns="45720" rIns="91440" bIns="45720">
              <a:spAutoFit/>
            </a:bodyPr>
            <a:lstStyle/>
            <a:p>
              <a:pPr algn="ctr"/>
              <a:r>
                <a:rPr lang="en-US" sz="3600" b="1">
                  <a:ln w="12700">
                    <a:solidFill>
                      <a:schemeClr val="accent3">
                        <a:lumMod val="50000"/>
                      </a:schemeClr>
                    </a:solidFill>
                    <a:prstDash val="solid"/>
                  </a:ln>
                  <a:solidFill>
                    <a:schemeClr val="accent2"/>
                  </a:solidFill>
                  <a:effectLst>
                    <a:innerShdw blurRad="177800">
                      <a:schemeClr val="accent3">
                        <a:lumMod val="50000"/>
                      </a:schemeClr>
                    </a:innerShdw>
                  </a:effectLst>
                </a:rPr>
                <a:t>The work of others</a:t>
              </a:r>
            </a:p>
          </p:txBody>
        </p:sp>
        <p:sp>
          <p:nvSpPr>
            <p:cNvPr id="14" name="Rectangle 13">
              <a:extLst>
                <a:ext uri="{FF2B5EF4-FFF2-40B4-BE49-F238E27FC236}">
                  <a16:creationId xmlns:a16="http://schemas.microsoft.com/office/drawing/2014/main" id="{6E056E79-5503-844A-A527-971C488A2457}"/>
                </a:ext>
              </a:extLst>
            </p:cNvPr>
            <p:cNvSpPr/>
            <p:nvPr/>
          </p:nvSpPr>
          <p:spPr>
            <a:xfrm>
              <a:off x="3641171" y="3394931"/>
              <a:ext cx="4909657" cy="769441"/>
            </a:xfrm>
            <a:prstGeom prst="rect">
              <a:avLst/>
            </a:prstGeom>
            <a:noFill/>
          </p:spPr>
          <p:txBody>
            <a:bodyPr wrap="square" lIns="91440" tIns="45720" rIns="91440" bIns="45720">
              <a:spAutoFit/>
            </a:bodyPr>
            <a:lstStyle/>
            <a:p>
              <a:pPr algn="ctr"/>
              <a:r>
                <a:rPr lang="en-US" sz="4400" b="1">
                  <a:ln w="12700">
                    <a:solidFill>
                      <a:schemeClr val="accent3">
                        <a:lumMod val="50000"/>
                      </a:schemeClr>
                    </a:solidFill>
                    <a:prstDash val="solid"/>
                  </a:ln>
                  <a:solidFill>
                    <a:schemeClr val="accent2"/>
                  </a:solidFill>
                  <a:effectLst>
                    <a:innerShdw blurRad="177800">
                      <a:schemeClr val="accent3">
                        <a:lumMod val="50000"/>
                      </a:schemeClr>
                    </a:innerShdw>
                  </a:effectLst>
                </a:rPr>
                <a:t>The work of others</a:t>
              </a:r>
            </a:p>
          </p:txBody>
        </p:sp>
      </p:grpSp>
      <p:sp>
        <p:nvSpPr>
          <p:cNvPr id="4" name="Rectangle 3">
            <a:extLst>
              <a:ext uri="{FF2B5EF4-FFF2-40B4-BE49-F238E27FC236}">
                <a16:creationId xmlns:a16="http://schemas.microsoft.com/office/drawing/2014/main" id="{B4B474C3-F5B6-924E-B09A-927DD5E66BF6}"/>
              </a:ext>
            </a:extLst>
          </p:cNvPr>
          <p:cNvSpPr/>
          <p:nvPr/>
        </p:nvSpPr>
        <p:spPr>
          <a:xfrm rot="21000494">
            <a:off x="4256938" y="1122651"/>
            <a:ext cx="3257495" cy="1754326"/>
          </a:xfrm>
          <a:prstGeom prst="rect">
            <a:avLst/>
          </a:prstGeom>
          <a:noFill/>
        </p:spPr>
        <p:txBody>
          <a:bodyPr wrap="none" lIns="91440" tIns="45720" rIns="91440" bIns="45720">
            <a:spAutoFit/>
          </a:bodyPr>
          <a:lstStyle/>
          <a:p>
            <a:pPr algn="ctr"/>
            <a:r>
              <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highlight>
                  <a:srgbClr val="00FFFF"/>
                </a:highlight>
              </a:rPr>
              <a:t>Your</a:t>
            </a:r>
          </a:p>
          <a:p>
            <a:pPr algn="ctr"/>
            <a:r>
              <a:rPr lang="en-U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highlight>
                  <a:srgbClr val="00FFFF"/>
                </a:highlight>
              </a:rPr>
              <a:t>arguments</a:t>
            </a:r>
            <a:endParaRPr lang="en-US" sz="54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highlight>
                <a:srgbClr val="00FFFF"/>
              </a:highlight>
            </a:endParaRPr>
          </a:p>
        </p:txBody>
      </p:sp>
    </p:spTree>
    <p:extLst>
      <p:ext uri="{BB962C8B-B14F-4D97-AF65-F5344CB8AC3E}">
        <p14:creationId xmlns:p14="http://schemas.microsoft.com/office/powerpoint/2010/main" val="26828206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CD53D6-D48B-0F49-A260-E1B0DD0B72FF}"/>
              </a:ext>
            </a:extLst>
          </p:cNvPr>
          <p:cNvSpPr txBox="1"/>
          <p:nvPr/>
        </p:nvSpPr>
        <p:spPr>
          <a:xfrm>
            <a:off x="3048000" y="4792717"/>
            <a:ext cx="8203324" cy="1200329"/>
          </a:xfrm>
          <a:prstGeom prst="rect">
            <a:avLst/>
          </a:prstGeom>
          <a:noFill/>
        </p:spPr>
        <p:txBody>
          <a:bodyPr wrap="square" rtlCol="0">
            <a:spAutoFit/>
          </a:bodyPr>
          <a:lstStyle/>
          <a:p>
            <a:r>
              <a:rPr lang="en-CA"/>
              <a:t>If all of those wonderful reasons to properly cite your sources aren’t enough to convince you to do it, there is something else you should know. There is a name for the act of failing to properly cite your sources: plagiarism. And plagiarism is a punishable academic offence!</a:t>
            </a:r>
          </a:p>
        </p:txBody>
      </p:sp>
      <p:pic>
        <p:nvPicPr>
          <p:cNvPr id="5" name="Picture 4">
            <a:extLst>
              <a:ext uri="{FF2B5EF4-FFF2-40B4-BE49-F238E27FC236}">
                <a16:creationId xmlns:a16="http://schemas.microsoft.com/office/drawing/2014/main" id="{61875D85-1643-BA44-888B-3141C3F2C54F}"/>
              </a:ext>
            </a:extLst>
          </p:cNvPr>
          <p:cNvPicPr>
            <a:picLocks noChangeAspect="1"/>
          </p:cNvPicPr>
          <p:nvPr/>
        </p:nvPicPr>
        <p:blipFill>
          <a:blip r:embed="rId2"/>
          <a:stretch>
            <a:fillRect/>
          </a:stretch>
        </p:blipFill>
        <p:spPr>
          <a:xfrm>
            <a:off x="521062" y="4467477"/>
            <a:ext cx="2526938" cy="2319522"/>
          </a:xfrm>
          <a:prstGeom prst="rect">
            <a:avLst/>
          </a:prstGeom>
        </p:spPr>
      </p:pic>
      <p:sp>
        <p:nvSpPr>
          <p:cNvPr id="15" name="Rectangle 14">
            <a:extLst>
              <a:ext uri="{FF2B5EF4-FFF2-40B4-BE49-F238E27FC236}">
                <a16:creationId xmlns:a16="http://schemas.microsoft.com/office/drawing/2014/main" id="{4F1220A6-1F6C-D649-AC1A-DF831FB039D2}"/>
              </a:ext>
            </a:extLst>
          </p:cNvPr>
          <p:cNvSpPr/>
          <p:nvPr/>
        </p:nvSpPr>
        <p:spPr>
          <a:xfrm rot="1179561">
            <a:off x="1959519" y="4654217"/>
            <a:ext cx="1146469" cy="923330"/>
          </a:xfrm>
          <a:prstGeom prst="rect">
            <a:avLst/>
          </a:prstGeom>
          <a:noFill/>
        </p:spPr>
        <p:txBody>
          <a:bodyPr wrap="none" lIns="91440" tIns="45720" rIns="91440" bIns="45720">
            <a:spAutoFit/>
          </a:bodyPr>
          <a:lstStyle/>
          <a:p>
            <a:pPr algn="ctr"/>
            <a:r>
              <a:rPr lang="en-US" sz="5400" b="1" cap="none" spc="0">
                <a:ln w="13462">
                  <a:solidFill>
                    <a:schemeClr val="accent2">
                      <a:lumMod val="75000"/>
                    </a:schemeClr>
                  </a:solidFill>
                  <a:prstDash val="solid"/>
                </a:ln>
                <a:solidFill>
                  <a:schemeClr val="accent2">
                    <a:lumMod val="60000"/>
                    <a:lumOff val="40000"/>
                  </a:schemeClr>
                </a:solidFill>
                <a:effectLst>
                  <a:outerShdw dist="38100" dir="2700000" algn="bl" rotWithShape="0">
                    <a:schemeClr val="accent5"/>
                  </a:outerShdw>
                </a:effectLst>
              </a:rPr>
              <a:t>???</a:t>
            </a:r>
          </a:p>
        </p:txBody>
      </p:sp>
      <p:sp>
        <p:nvSpPr>
          <p:cNvPr id="3" name="Rectangle 2">
            <a:extLst>
              <a:ext uri="{FF2B5EF4-FFF2-40B4-BE49-F238E27FC236}">
                <a16:creationId xmlns:a16="http://schemas.microsoft.com/office/drawing/2014/main" id="{B523C1D7-64CA-1B44-AAFC-BE7AE77D1E1B}"/>
              </a:ext>
            </a:extLst>
          </p:cNvPr>
          <p:cNvSpPr/>
          <p:nvPr/>
        </p:nvSpPr>
        <p:spPr>
          <a:xfrm>
            <a:off x="3235243" y="1369924"/>
            <a:ext cx="5721513" cy="230832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4400">
                <a:ln w="0"/>
                <a:gradFill>
                  <a:gsLst>
                    <a:gs pos="21000">
                      <a:srgbClr val="53575C"/>
                    </a:gs>
                    <a:gs pos="88000">
                      <a:srgbClr val="C5C7CA"/>
                    </a:gs>
                  </a:gsLst>
                  <a:lin ang="5400000"/>
                </a:gradFill>
                <a:latin typeface="Chiller" panose="020F0502020204030204" pitchFamily="34" charset="0"/>
                <a:cs typeface="Chiller" panose="020F0502020204030204" pitchFamily="34" charset="0"/>
              </a:rPr>
              <a:t>Plagiarism</a:t>
            </a:r>
          </a:p>
        </p:txBody>
      </p:sp>
      <p:pic>
        <p:nvPicPr>
          <p:cNvPr id="17" name="Picture 16" descr="A picture containing knife&#10;&#10;Description automatically generated">
            <a:extLst>
              <a:ext uri="{FF2B5EF4-FFF2-40B4-BE49-F238E27FC236}">
                <a16:creationId xmlns:a16="http://schemas.microsoft.com/office/drawing/2014/main" id="{5DA99304-EBA2-C44A-A6CA-D09B0B4BF6CF}"/>
              </a:ext>
            </a:extLst>
          </p:cNvPr>
          <p:cNvPicPr>
            <a:picLocks noChangeAspect="1"/>
          </p:cNvPicPr>
          <p:nvPr/>
        </p:nvPicPr>
        <p:blipFill rotWithShape="1">
          <a:blip r:embed="rId3"/>
          <a:srcRect l="25016" t="-9776" r="24003" b="-1"/>
          <a:stretch/>
        </p:blipFill>
        <p:spPr>
          <a:xfrm>
            <a:off x="2486024" y="4792717"/>
            <a:ext cx="382085" cy="738969"/>
          </a:xfrm>
          <a:prstGeom prst="rect">
            <a:avLst/>
          </a:prstGeom>
        </p:spPr>
      </p:pic>
    </p:spTree>
    <p:extLst>
      <p:ext uri="{BB962C8B-B14F-4D97-AF65-F5344CB8AC3E}">
        <p14:creationId xmlns:p14="http://schemas.microsoft.com/office/powerpoint/2010/main" val="380031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3000"/>
                                        <p:tgtEl>
                                          <p:spTgt spid="3"/>
                                        </p:tgtEl>
                                      </p:cBhvr>
                                    </p:animEffect>
                                  </p:childTnLst>
                                </p:cTn>
                              </p:par>
                            </p:childTnLst>
                          </p:cTn>
                        </p:par>
                        <p:par>
                          <p:cTn id="8" fill="hold">
                            <p:stCondLst>
                              <p:cond delay="3000"/>
                            </p:stCondLst>
                            <p:childTnLst>
                              <p:par>
                                <p:cTn id="9" presetID="0" presetClass="path" presetSubtype="0" accel="50000" fill="hold" grpId="0" nodeType="afterEffect">
                                  <p:stCondLst>
                                    <p:cond delay="0"/>
                                  </p:stCondLst>
                                  <p:childTnLst>
                                    <p:animMotion origin="layout" path="M -0.00117 -3.33333E-6 C 0.00065 0.04908 0.00235 0.09815 0.00235 0.16875 C 0.00222 0.23912 -0.00091 0.38125 -0.00143 0.42292 " pathEditMode="relative" rAng="0" ptsTypes="AAA">
                                      <p:cBhvr>
                                        <p:cTn id="10" dur="1000" fill="hold"/>
                                        <p:tgtEl>
                                          <p:spTgt spid="15"/>
                                        </p:tgtEl>
                                        <p:attrNameLst>
                                          <p:attrName>ppt_x</p:attrName>
                                          <p:attrName>ppt_y</p:attrName>
                                        </p:attrNameLst>
                                      </p:cBhvr>
                                      <p:rCtr x="156" y="21134"/>
                                    </p:animMotion>
                                  </p:childTnLst>
                                </p:cTn>
                              </p:par>
                            </p:childTnLst>
                          </p:cTn>
                        </p:par>
                        <p:par>
                          <p:cTn id="11" fill="hold">
                            <p:stCondLst>
                              <p:cond delay="4000"/>
                            </p:stCondLst>
                            <p:childTnLst>
                              <p:par>
                                <p:cTn id="12" presetID="22" presetClass="entr" presetSubtype="1"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2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CD53D6-D48B-0F49-A260-E1B0DD0B72FF}"/>
              </a:ext>
            </a:extLst>
          </p:cNvPr>
          <p:cNvSpPr txBox="1"/>
          <p:nvPr/>
        </p:nvSpPr>
        <p:spPr>
          <a:xfrm>
            <a:off x="3153103" y="3610303"/>
            <a:ext cx="8203324" cy="1477328"/>
          </a:xfrm>
          <a:prstGeom prst="rect">
            <a:avLst/>
          </a:prstGeom>
          <a:noFill/>
        </p:spPr>
        <p:txBody>
          <a:bodyPr wrap="square" rtlCol="0" anchor="t">
            <a:spAutoFit/>
          </a:bodyPr>
          <a:lstStyle/>
          <a:p>
            <a:r>
              <a:rPr lang="en-CA"/>
              <a:t>What exactly is plagiarism? Acadia's calendar defines it as "the act of presenting the ideas or words of another as one's own" (p. 44). </a:t>
            </a:r>
            <a:endParaRPr lang="en-US">
              <a:cs typeface="Calibri" panose="020F0502020204030204"/>
            </a:endParaRPr>
          </a:p>
          <a:p>
            <a:endParaRPr lang="en-CA"/>
          </a:p>
          <a:p>
            <a:r>
              <a:rPr lang="en-CA"/>
              <a:t>Using another writer's ideas or words is a normal part of academic work, but you must clearly indicate when you are doing this.</a:t>
            </a:r>
            <a:endParaRPr lang="en-CA">
              <a:cs typeface="Calibri"/>
            </a:endParaRPr>
          </a:p>
        </p:txBody>
      </p:sp>
      <p:pic>
        <p:nvPicPr>
          <p:cNvPr id="5" name="Picture 4">
            <a:extLst>
              <a:ext uri="{FF2B5EF4-FFF2-40B4-BE49-F238E27FC236}">
                <a16:creationId xmlns:a16="http://schemas.microsoft.com/office/drawing/2014/main" id="{61875D85-1643-BA44-888B-3141C3F2C54F}"/>
              </a:ext>
            </a:extLst>
          </p:cNvPr>
          <p:cNvPicPr>
            <a:picLocks noChangeAspect="1"/>
          </p:cNvPicPr>
          <p:nvPr/>
        </p:nvPicPr>
        <p:blipFill>
          <a:blip r:embed="rId2"/>
          <a:stretch>
            <a:fillRect/>
          </a:stretch>
        </p:blipFill>
        <p:spPr>
          <a:xfrm>
            <a:off x="521062" y="4467477"/>
            <a:ext cx="2526938" cy="2319522"/>
          </a:xfrm>
          <a:prstGeom prst="rect">
            <a:avLst/>
          </a:prstGeom>
        </p:spPr>
      </p:pic>
      <p:sp>
        <p:nvSpPr>
          <p:cNvPr id="15" name="Rectangle 14">
            <a:extLst>
              <a:ext uri="{FF2B5EF4-FFF2-40B4-BE49-F238E27FC236}">
                <a16:creationId xmlns:a16="http://schemas.microsoft.com/office/drawing/2014/main" id="{4F1220A6-1F6C-D649-AC1A-DF831FB039D2}"/>
              </a:ext>
            </a:extLst>
          </p:cNvPr>
          <p:cNvSpPr/>
          <p:nvPr/>
        </p:nvSpPr>
        <p:spPr>
          <a:xfrm rot="1179561">
            <a:off x="1959519" y="4654217"/>
            <a:ext cx="1146469" cy="923330"/>
          </a:xfrm>
          <a:prstGeom prst="rect">
            <a:avLst/>
          </a:prstGeom>
          <a:noFill/>
        </p:spPr>
        <p:txBody>
          <a:bodyPr wrap="none" lIns="91440" tIns="45720" rIns="91440" bIns="45720">
            <a:spAutoFit/>
          </a:bodyPr>
          <a:lstStyle/>
          <a:p>
            <a:pPr algn="ctr"/>
            <a:r>
              <a:rPr lang="en-US" sz="5400" b="1" cap="none" spc="0">
                <a:ln w="13462">
                  <a:solidFill>
                    <a:schemeClr val="accent2">
                      <a:lumMod val="75000"/>
                    </a:schemeClr>
                  </a:solidFill>
                  <a:prstDash val="solid"/>
                </a:ln>
                <a:solidFill>
                  <a:schemeClr val="accent2">
                    <a:lumMod val="60000"/>
                    <a:lumOff val="40000"/>
                  </a:schemeClr>
                </a:solidFill>
                <a:effectLst>
                  <a:outerShdw dist="38100" dir="2700000" algn="bl" rotWithShape="0">
                    <a:schemeClr val="accent5"/>
                  </a:outerShdw>
                </a:effectLst>
              </a:rPr>
              <a:t>???</a:t>
            </a:r>
          </a:p>
        </p:txBody>
      </p:sp>
      <p:sp>
        <p:nvSpPr>
          <p:cNvPr id="3" name="Rectangle 2">
            <a:extLst>
              <a:ext uri="{FF2B5EF4-FFF2-40B4-BE49-F238E27FC236}">
                <a16:creationId xmlns:a16="http://schemas.microsoft.com/office/drawing/2014/main" id="{B523C1D7-64CA-1B44-AAFC-BE7AE77D1E1B}"/>
              </a:ext>
            </a:extLst>
          </p:cNvPr>
          <p:cNvSpPr/>
          <p:nvPr/>
        </p:nvSpPr>
        <p:spPr>
          <a:xfrm>
            <a:off x="3235243" y="1369924"/>
            <a:ext cx="5721513" cy="230832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4400">
                <a:ln w="0"/>
                <a:gradFill>
                  <a:gsLst>
                    <a:gs pos="21000">
                      <a:srgbClr val="53575C"/>
                    </a:gs>
                    <a:gs pos="88000">
                      <a:srgbClr val="C5C7CA"/>
                    </a:gs>
                  </a:gsLst>
                  <a:lin ang="5400000"/>
                </a:gradFill>
                <a:latin typeface="Chiller" panose="020F0502020204030204" pitchFamily="34" charset="0"/>
                <a:cs typeface="Chiller" panose="020F0502020204030204" pitchFamily="34" charset="0"/>
              </a:rPr>
              <a:t>Plagiarism</a:t>
            </a:r>
          </a:p>
        </p:txBody>
      </p:sp>
      <p:pic>
        <p:nvPicPr>
          <p:cNvPr id="17" name="Picture 16" descr="A picture containing knife&#10;&#10;Description automatically generated">
            <a:extLst>
              <a:ext uri="{FF2B5EF4-FFF2-40B4-BE49-F238E27FC236}">
                <a16:creationId xmlns:a16="http://schemas.microsoft.com/office/drawing/2014/main" id="{5DA99304-EBA2-C44A-A6CA-D09B0B4BF6CF}"/>
              </a:ext>
            </a:extLst>
          </p:cNvPr>
          <p:cNvPicPr>
            <a:picLocks noChangeAspect="1"/>
          </p:cNvPicPr>
          <p:nvPr/>
        </p:nvPicPr>
        <p:blipFill rotWithShape="1">
          <a:blip r:embed="rId3"/>
          <a:srcRect l="25016" t="-9776" r="24003" b="-1"/>
          <a:stretch/>
        </p:blipFill>
        <p:spPr>
          <a:xfrm>
            <a:off x="2486024" y="4792717"/>
            <a:ext cx="382085" cy="738969"/>
          </a:xfrm>
          <a:prstGeom prst="rect">
            <a:avLst/>
          </a:prstGeom>
        </p:spPr>
      </p:pic>
    </p:spTree>
    <p:extLst>
      <p:ext uri="{BB962C8B-B14F-4D97-AF65-F5344CB8AC3E}">
        <p14:creationId xmlns:p14="http://schemas.microsoft.com/office/powerpoint/2010/main" val="41681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3000"/>
                                        <p:tgtEl>
                                          <p:spTgt spid="3"/>
                                        </p:tgtEl>
                                      </p:cBhvr>
                                    </p:animEffect>
                                  </p:childTnLst>
                                </p:cTn>
                              </p:par>
                            </p:childTnLst>
                          </p:cTn>
                        </p:par>
                        <p:par>
                          <p:cTn id="8" fill="hold">
                            <p:stCondLst>
                              <p:cond delay="3000"/>
                            </p:stCondLst>
                            <p:childTnLst>
                              <p:par>
                                <p:cTn id="9" presetID="0" presetClass="path" presetSubtype="0" accel="50000" fill="hold" grpId="0" nodeType="afterEffect">
                                  <p:stCondLst>
                                    <p:cond delay="0"/>
                                  </p:stCondLst>
                                  <p:childTnLst>
                                    <p:animMotion origin="layout" path="M -0.00117 -3.33333E-6 C 0.00065 0.04908 0.00235 0.09815 0.00235 0.16875 C 0.00222 0.23912 -0.00091 0.38125 -0.00143 0.42292 " pathEditMode="relative" rAng="0" ptsTypes="AAA">
                                      <p:cBhvr>
                                        <p:cTn id="10" dur="1000" fill="hold"/>
                                        <p:tgtEl>
                                          <p:spTgt spid="15"/>
                                        </p:tgtEl>
                                        <p:attrNameLst>
                                          <p:attrName>ppt_x</p:attrName>
                                          <p:attrName>ppt_y</p:attrName>
                                        </p:attrNameLst>
                                      </p:cBhvr>
                                      <p:rCtr x="156" y="21134"/>
                                    </p:animMotion>
                                  </p:childTnLst>
                                </p:cTn>
                              </p:par>
                            </p:childTnLst>
                          </p:cTn>
                        </p:par>
                        <p:par>
                          <p:cTn id="11" fill="hold">
                            <p:stCondLst>
                              <p:cond delay="4000"/>
                            </p:stCondLst>
                            <p:childTnLst>
                              <p:par>
                                <p:cTn id="12" presetID="22" presetClass="entr" presetSubtype="1"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2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CD53D6-D48B-0F49-A260-E1B0DD0B72FF}"/>
              </a:ext>
            </a:extLst>
          </p:cNvPr>
          <p:cNvSpPr txBox="1"/>
          <p:nvPr/>
        </p:nvSpPr>
        <p:spPr>
          <a:xfrm>
            <a:off x="3179379" y="4122682"/>
            <a:ext cx="8203324" cy="1477328"/>
          </a:xfrm>
          <a:prstGeom prst="rect">
            <a:avLst/>
          </a:prstGeom>
          <a:noFill/>
        </p:spPr>
        <p:txBody>
          <a:bodyPr wrap="square" rtlCol="0" anchor="t">
            <a:spAutoFit/>
          </a:bodyPr>
          <a:lstStyle/>
          <a:p>
            <a:r>
              <a:rPr lang="en-US">
                <a:cs typeface="Calibri"/>
              </a:rPr>
              <a:t>Acadia's calendar continues: "Self-plagiarism is also a form of plagiarism. It is the presentation of the same work in more than one course without the permission of the instructors involved" (p. 44). Writing two different papers on the same topic for two different courses is fine, but you can't submit the exact same paper in both courses unless both instructors agree.</a:t>
            </a:r>
            <a:endParaRPr lang="en-US"/>
          </a:p>
        </p:txBody>
      </p:sp>
      <p:pic>
        <p:nvPicPr>
          <p:cNvPr id="5" name="Picture 4">
            <a:extLst>
              <a:ext uri="{FF2B5EF4-FFF2-40B4-BE49-F238E27FC236}">
                <a16:creationId xmlns:a16="http://schemas.microsoft.com/office/drawing/2014/main" id="{61875D85-1643-BA44-888B-3141C3F2C54F}"/>
              </a:ext>
            </a:extLst>
          </p:cNvPr>
          <p:cNvPicPr>
            <a:picLocks noChangeAspect="1"/>
          </p:cNvPicPr>
          <p:nvPr/>
        </p:nvPicPr>
        <p:blipFill>
          <a:blip r:embed="rId2"/>
          <a:stretch>
            <a:fillRect/>
          </a:stretch>
        </p:blipFill>
        <p:spPr>
          <a:xfrm>
            <a:off x="521062" y="4467477"/>
            <a:ext cx="2526938" cy="2319522"/>
          </a:xfrm>
          <a:prstGeom prst="rect">
            <a:avLst/>
          </a:prstGeom>
        </p:spPr>
      </p:pic>
      <p:sp>
        <p:nvSpPr>
          <p:cNvPr id="15" name="Rectangle 14">
            <a:extLst>
              <a:ext uri="{FF2B5EF4-FFF2-40B4-BE49-F238E27FC236}">
                <a16:creationId xmlns:a16="http://schemas.microsoft.com/office/drawing/2014/main" id="{4F1220A6-1F6C-D649-AC1A-DF831FB039D2}"/>
              </a:ext>
            </a:extLst>
          </p:cNvPr>
          <p:cNvSpPr/>
          <p:nvPr/>
        </p:nvSpPr>
        <p:spPr>
          <a:xfrm rot="1179561">
            <a:off x="1959519" y="4654217"/>
            <a:ext cx="1146469" cy="923330"/>
          </a:xfrm>
          <a:prstGeom prst="rect">
            <a:avLst/>
          </a:prstGeom>
          <a:noFill/>
        </p:spPr>
        <p:txBody>
          <a:bodyPr wrap="none" lIns="91440" tIns="45720" rIns="91440" bIns="45720">
            <a:spAutoFit/>
          </a:bodyPr>
          <a:lstStyle/>
          <a:p>
            <a:pPr algn="ctr"/>
            <a:r>
              <a:rPr lang="en-US" sz="5400" b="1" cap="none" spc="0">
                <a:ln w="13462">
                  <a:solidFill>
                    <a:schemeClr val="accent2">
                      <a:lumMod val="75000"/>
                    </a:schemeClr>
                  </a:solidFill>
                  <a:prstDash val="solid"/>
                </a:ln>
                <a:solidFill>
                  <a:schemeClr val="accent2">
                    <a:lumMod val="60000"/>
                    <a:lumOff val="40000"/>
                  </a:schemeClr>
                </a:solidFill>
                <a:effectLst>
                  <a:outerShdw dist="38100" dir="2700000" algn="bl" rotWithShape="0">
                    <a:schemeClr val="accent5"/>
                  </a:outerShdw>
                </a:effectLst>
              </a:rPr>
              <a:t>???</a:t>
            </a:r>
          </a:p>
        </p:txBody>
      </p:sp>
      <p:sp>
        <p:nvSpPr>
          <p:cNvPr id="3" name="Rectangle 2">
            <a:extLst>
              <a:ext uri="{FF2B5EF4-FFF2-40B4-BE49-F238E27FC236}">
                <a16:creationId xmlns:a16="http://schemas.microsoft.com/office/drawing/2014/main" id="{B523C1D7-64CA-1B44-AAFC-BE7AE77D1E1B}"/>
              </a:ext>
            </a:extLst>
          </p:cNvPr>
          <p:cNvSpPr/>
          <p:nvPr/>
        </p:nvSpPr>
        <p:spPr>
          <a:xfrm>
            <a:off x="3235243" y="1369924"/>
            <a:ext cx="5721513" cy="230832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4400">
                <a:ln w="0"/>
                <a:gradFill>
                  <a:gsLst>
                    <a:gs pos="21000">
                      <a:srgbClr val="53575C"/>
                    </a:gs>
                    <a:gs pos="88000">
                      <a:srgbClr val="C5C7CA"/>
                    </a:gs>
                  </a:gsLst>
                  <a:lin ang="5400000"/>
                </a:gradFill>
                <a:latin typeface="Chiller" panose="020F0502020204030204" pitchFamily="34" charset="0"/>
                <a:cs typeface="Chiller" panose="020F0502020204030204" pitchFamily="34" charset="0"/>
              </a:rPr>
              <a:t>Plagiarism</a:t>
            </a:r>
          </a:p>
        </p:txBody>
      </p:sp>
      <p:pic>
        <p:nvPicPr>
          <p:cNvPr id="17" name="Picture 16" descr="A picture containing knife&#10;&#10;Description automatically generated">
            <a:extLst>
              <a:ext uri="{FF2B5EF4-FFF2-40B4-BE49-F238E27FC236}">
                <a16:creationId xmlns:a16="http://schemas.microsoft.com/office/drawing/2014/main" id="{5DA99304-EBA2-C44A-A6CA-D09B0B4BF6CF}"/>
              </a:ext>
            </a:extLst>
          </p:cNvPr>
          <p:cNvPicPr>
            <a:picLocks noChangeAspect="1"/>
          </p:cNvPicPr>
          <p:nvPr/>
        </p:nvPicPr>
        <p:blipFill rotWithShape="1">
          <a:blip r:embed="rId3"/>
          <a:srcRect l="25016" t="-9776" r="24003" b="-1"/>
          <a:stretch/>
        </p:blipFill>
        <p:spPr>
          <a:xfrm>
            <a:off x="2486024" y="4792717"/>
            <a:ext cx="382085" cy="738969"/>
          </a:xfrm>
          <a:prstGeom prst="rect">
            <a:avLst/>
          </a:prstGeom>
        </p:spPr>
      </p:pic>
    </p:spTree>
    <p:extLst>
      <p:ext uri="{BB962C8B-B14F-4D97-AF65-F5344CB8AC3E}">
        <p14:creationId xmlns:p14="http://schemas.microsoft.com/office/powerpoint/2010/main" val="295406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3000"/>
                                        <p:tgtEl>
                                          <p:spTgt spid="3"/>
                                        </p:tgtEl>
                                      </p:cBhvr>
                                    </p:animEffect>
                                  </p:childTnLst>
                                </p:cTn>
                              </p:par>
                            </p:childTnLst>
                          </p:cTn>
                        </p:par>
                        <p:par>
                          <p:cTn id="8" fill="hold">
                            <p:stCondLst>
                              <p:cond delay="3000"/>
                            </p:stCondLst>
                            <p:childTnLst>
                              <p:par>
                                <p:cTn id="9" presetID="0" presetClass="path" presetSubtype="0" accel="50000" fill="hold" grpId="0" nodeType="afterEffect">
                                  <p:stCondLst>
                                    <p:cond delay="0"/>
                                  </p:stCondLst>
                                  <p:childTnLst>
                                    <p:animMotion origin="layout" path="M -0.00117 -3.33333E-6 C 0.00065 0.04908 0.00235 0.09815 0.00235 0.16875 C 0.00222 0.23912 -0.00091 0.38125 -0.00143 0.42292 " pathEditMode="relative" rAng="0" ptsTypes="AAA">
                                      <p:cBhvr>
                                        <p:cTn id="10" dur="1000" fill="hold"/>
                                        <p:tgtEl>
                                          <p:spTgt spid="15"/>
                                        </p:tgtEl>
                                        <p:attrNameLst>
                                          <p:attrName>ppt_x</p:attrName>
                                          <p:attrName>ppt_y</p:attrName>
                                        </p:attrNameLst>
                                      </p:cBhvr>
                                      <p:rCtr x="156" y="21134"/>
                                    </p:animMotion>
                                  </p:childTnLst>
                                </p:cTn>
                              </p:par>
                            </p:childTnLst>
                          </p:cTn>
                        </p:par>
                        <p:par>
                          <p:cTn id="11" fill="hold">
                            <p:stCondLst>
                              <p:cond delay="4000"/>
                            </p:stCondLst>
                            <p:childTnLst>
                              <p:par>
                                <p:cTn id="12" presetID="22" presetClass="entr" presetSubtype="1"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2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CD53D6-D48B-0F49-A260-E1B0DD0B72FF}"/>
              </a:ext>
            </a:extLst>
          </p:cNvPr>
          <p:cNvSpPr txBox="1"/>
          <p:nvPr/>
        </p:nvSpPr>
        <p:spPr>
          <a:xfrm>
            <a:off x="3048000" y="4792717"/>
            <a:ext cx="8203324" cy="1200329"/>
          </a:xfrm>
          <a:prstGeom prst="rect">
            <a:avLst/>
          </a:prstGeom>
          <a:noFill/>
        </p:spPr>
        <p:txBody>
          <a:bodyPr wrap="square" rtlCol="0">
            <a:spAutoFit/>
          </a:bodyPr>
          <a:lstStyle/>
          <a:p>
            <a:r>
              <a:rPr lang="en-CA"/>
              <a:t>If you are caught plagiarising, there are a range of penalties you may face, including:</a:t>
            </a:r>
          </a:p>
          <a:p>
            <a:pPr marL="285750" indent="-285750">
              <a:buFont typeface="Arial" panose="020B0604020202020204" pitchFamily="34" charset="0"/>
              <a:buChar char="•"/>
            </a:pPr>
            <a:r>
              <a:rPr lang="en-CA"/>
              <a:t>Failing your assignment</a:t>
            </a:r>
          </a:p>
          <a:p>
            <a:pPr marL="285750" indent="-285750">
              <a:buFont typeface="Arial" panose="020B0604020202020204" pitchFamily="34" charset="0"/>
              <a:buChar char="•"/>
            </a:pPr>
            <a:r>
              <a:rPr lang="en-CA"/>
              <a:t>Failing your course</a:t>
            </a:r>
          </a:p>
          <a:p>
            <a:pPr marL="285750" indent="-285750">
              <a:buFont typeface="Arial" panose="020B0604020202020204" pitchFamily="34" charset="0"/>
              <a:buChar char="•"/>
            </a:pPr>
            <a:r>
              <a:rPr lang="en-CA"/>
              <a:t>Being </a:t>
            </a:r>
            <a:r>
              <a:rPr lang="en-CA" i="1"/>
              <a:t>expelled from university</a:t>
            </a:r>
          </a:p>
        </p:txBody>
      </p:sp>
      <p:pic>
        <p:nvPicPr>
          <p:cNvPr id="5" name="Picture 4">
            <a:extLst>
              <a:ext uri="{FF2B5EF4-FFF2-40B4-BE49-F238E27FC236}">
                <a16:creationId xmlns:a16="http://schemas.microsoft.com/office/drawing/2014/main" id="{61875D85-1643-BA44-888B-3141C3F2C54F}"/>
              </a:ext>
            </a:extLst>
          </p:cNvPr>
          <p:cNvPicPr>
            <a:picLocks noChangeAspect="1"/>
          </p:cNvPicPr>
          <p:nvPr/>
        </p:nvPicPr>
        <p:blipFill>
          <a:blip r:embed="rId2"/>
          <a:stretch>
            <a:fillRect/>
          </a:stretch>
        </p:blipFill>
        <p:spPr>
          <a:xfrm>
            <a:off x="521062" y="4467477"/>
            <a:ext cx="2526938" cy="2319522"/>
          </a:xfrm>
          <a:prstGeom prst="rect">
            <a:avLst/>
          </a:prstGeom>
        </p:spPr>
      </p:pic>
      <p:sp>
        <p:nvSpPr>
          <p:cNvPr id="3" name="Rectangle 2">
            <a:extLst>
              <a:ext uri="{FF2B5EF4-FFF2-40B4-BE49-F238E27FC236}">
                <a16:creationId xmlns:a16="http://schemas.microsoft.com/office/drawing/2014/main" id="{B523C1D7-64CA-1B44-AAFC-BE7AE77D1E1B}"/>
              </a:ext>
            </a:extLst>
          </p:cNvPr>
          <p:cNvSpPr/>
          <p:nvPr/>
        </p:nvSpPr>
        <p:spPr>
          <a:xfrm>
            <a:off x="3235243" y="1369924"/>
            <a:ext cx="5721513" cy="230832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4400">
                <a:ln w="0"/>
                <a:gradFill>
                  <a:gsLst>
                    <a:gs pos="21000">
                      <a:srgbClr val="53575C"/>
                    </a:gs>
                    <a:gs pos="88000">
                      <a:srgbClr val="C5C7CA"/>
                    </a:gs>
                  </a:gsLst>
                  <a:lin ang="5400000"/>
                </a:gradFill>
                <a:latin typeface="Chiller" panose="020F0502020204030204" pitchFamily="34" charset="0"/>
                <a:cs typeface="Chiller" panose="020F0502020204030204" pitchFamily="34" charset="0"/>
              </a:rPr>
              <a:t>Plagiarism</a:t>
            </a:r>
          </a:p>
        </p:txBody>
      </p:sp>
      <p:pic>
        <p:nvPicPr>
          <p:cNvPr id="17" name="Picture 16" descr="A picture containing knife&#10;&#10;Description automatically generated">
            <a:extLst>
              <a:ext uri="{FF2B5EF4-FFF2-40B4-BE49-F238E27FC236}">
                <a16:creationId xmlns:a16="http://schemas.microsoft.com/office/drawing/2014/main" id="{5DA99304-EBA2-C44A-A6CA-D09B0B4BF6CF}"/>
              </a:ext>
            </a:extLst>
          </p:cNvPr>
          <p:cNvPicPr>
            <a:picLocks noChangeAspect="1"/>
          </p:cNvPicPr>
          <p:nvPr/>
        </p:nvPicPr>
        <p:blipFill rotWithShape="1">
          <a:blip r:embed="rId3"/>
          <a:srcRect l="25016" t="-9776" r="24003" b="-1"/>
          <a:stretch/>
        </p:blipFill>
        <p:spPr>
          <a:xfrm>
            <a:off x="2486024" y="4792717"/>
            <a:ext cx="382085" cy="738969"/>
          </a:xfrm>
          <a:prstGeom prst="rect">
            <a:avLst/>
          </a:prstGeom>
        </p:spPr>
      </p:pic>
    </p:spTree>
    <p:extLst>
      <p:ext uri="{BB962C8B-B14F-4D97-AF65-F5344CB8AC3E}">
        <p14:creationId xmlns:p14="http://schemas.microsoft.com/office/powerpoint/2010/main" val="409521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EE9-94A0-9E42-881B-A48382D6BB6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EA0D6F7-63CD-EF45-B0AE-CE82F3BB898D}"/>
              </a:ext>
            </a:extLst>
          </p:cNvPr>
          <p:cNvSpPr>
            <a:spLocks noGrp="1"/>
          </p:cNvSpPr>
          <p:nvPr>
            <p:ph idx="1"/>
          </p:nvPr>
        </p:nvSpPr>
        <p:spPr/>
        <p:txBody>
          <a:bodyPr vert="horz" lIns="91440" tIns="45720" rIns="91440" bIns="45720" rtlCol="0" anchor="t">
            <a:normAutofit/>
          </a:bodyPr>
          <a:lstStyle/>
          <a:p>
            <a:pPr marL="0" indent="0">
              <a:buNone/>
            </a:pPr>
            <a:r>
              <a:rPr lang="en-US" dirty="0"/>
              <a:t>Welcome to the "You Quote It, You Note It!" tutorial. This tutorial will explain what citation is and when and how to cite your sources properly. It will also explain the concept of plagiarism, so that you understand how to avoid plagiarizing the work of others. The tutorial will take about 10 minutes to complete.</a:t>
            </a:r>
          </a:p>
        </p:txBody>
      </p:sp>
    </p:spTree>
    <p:extLst>
      <p:ext uri="{BB962C8B-B14F-4D97-AF65-F5344CB8AC3E}">
        <p14:creationId xmlns:p14="http://schemas.microsoft.com/office/powerpoint/2010/main" val="3500938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CD53D6-D48B-0F49-A260-E1B0DD0B72FF}"/>
              </a:ext>
            </a:extLst>
          </p:cNvPr>
          <p:cNvSpPr txBox="1"/>
          <p:nvPr/>
        </p:nvSpPr>
        <p:spPr>
          <a:xfrm>
            <a:off x="3048000" y="4792717"/>
            <a:ext cx="8203324" cy="646331"/>
          </a:xfrm>
          <a:prstGeom prst="rect">
            <a:avLst/>
          </a:prstGeom>
          <a:noFill/>
        </p:spPr>
        <p:txBody>
          <a:bodyPr wrap="square" rtlCol="0">
            <a:spAutoFit/>
          </a:bodyPr>
          <a:lstStyle/>
          <a:p>
            <a:r>
              <a:rPr lang="en-CA"/>
              <a:t>Proper citation helps you write a better paper and stay out of trouble. And it helps future researchers too! Everyone wins with proper citation.</a:t>
            </a:r>
            <a:endParaRPr lang="en-CA" i="1"/>
          </a:p>
        </p:txBody>
      </p:sp>
      <p:pic>
        <p:nvPicPr>
          <p:cNvPr id="5" name="Picture 4">
            <a:extLst>
              <a:ext uri="{FF2B5EF4-FFF2-40B4-BE49-F238E27FC236}">
                <a16:creationId xmlns:a16="http://schemas.microsoft.com/office/drawing/2014/main" id="{61875D85-1643-BA44-888B-3141C3F2C54F}"/>
              </a:ext>
            </a:extLst>
          </p:cNvPr>
          <p:cNvPicPr>
            <a:picLocks noChangeAspect="1"/>
          </p:cNvPicPr>
          <p:nvPr/>
        </p:nvPicPr>
        <p:blipFill>
          <a:blip r:embed="rId2"/>
          <a:stretch>
            <a:fillRect/>
          </a:stretch>
        </p:blipFill>
        <p:spPr>
          <a:xfrm>
            <a:off x="521062" y="4467477"/>
            <a:ext cx="2526938" cy="2319522"/>
          </a:xfrm>
          <a:prstGeom prst="rect">
            <a:avLst/>
          </a:prstGeom>
        </p:spPr>
      </p:pic>
      <p:sp>
        <p:nvSpPr>
          <p:cNvPr id="3" name="Rectangle 2">
            <a:extLst>
              <a:ext uri="{FF2B5EF4-FFF2-40B4-BE49-F238E27FC236}">
                <a16:creationId xmlns:a16="http://schemas.microsoft.com/office/drawing/2014/main" id="{B523C1D7-64CA-1B44-AAFC-BE7AE77D1E1B}"/>
              </a:ext>
            </a:extLst>
          </p:cNvPr>
          <p:cNvSpPr/>
          <p:nvPr/>
        </p:nvSpPr>
        <p:spPr>
          <a:xfrm>
            <a:off x="3235243" y="1369924"/>
            <a:ext cx="5721513" cy="230832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4400">
                <a:ln w="0"/>
                <a:gradFill>
                  <a:gsLst>
                    <a:gs pos="21000">
                      <a:srgbClr val="53575C"/>
                    </a:gs>
                    <a:gs pos="88000">
                      <a:srgbClr val="C5C7CA"/>
                    </a:gs>
                  </a:gsLst>
                  <a:lin ang="5400000"/>
                </a:gradFill>
                <a:latin typeface="Chiller" panose="020F0502020204030204" pitchFamily="34" charset="0"/>
                <a:cs typeface="Chiller" panose="020F0502020204030204" pitchFamily="34" charset="0"/>
              </a:rPr>
              <a:t>Plagiarism</a:t>
            </a:r>
          </a:p>
        </p:txBody>
      </p:sp>
      <p:sp>
        <p:nvSpPr>
          <p:cNvPr id="4" name="&quot;No&quot; Symbol 3">
            <a:extLst>
              <a:ext uri="{FF2B5EF4-FFF2-40B4-BE49-F238E27FC236}">
                <a16:creationId xmlns:a16="http://schemas.microsoft.com/office/drawing/2014/main" id="{851F65E2-2570-C84C-95BD-469308450F53}"/>
              </a:ext>
            </a:extLst>
          </p:cNvPr>
          <p:cNvSpPr/>
          <p:nvPr/>
        </p:nvSpPr>
        <p:spPr>
          <a:xfrm>
            <a:off x="4124324" y="552411"/>
            <a:ext cx="3943350" cy="3943350"/>
          </a:xfrm>
          <a:prstGeom prst="noSmoking">
            <a:avLst/>
          </a:prstGeom>
          <a:solidFill>
            <a:schemeClr val="accent2">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a:extLst>
              <a:ext uri="{FF2B5EF4-FFF2-40B4-BE49-F238E27FC236}">
                <a16:creationId xmlns:a16="http://schemas.microsoft.com/office/drawing/2014/main" id="{2F21AA18-057A-3141-A197-B1BED7F7EF47}"/>
              </a:ext>
            </a:extLst>
          </p:cNvPr>
          <p:cNvSpPr/>
          <p:nvPr/>
        </p:nvSpPr>
        <p:spPr>
          <a:xfrm>
            <a:off x="2478879" y="1365200"/>
            <a:ext cx="7234239" cy="2308324"/>
          </a:xfrm>
          <a:prstGeom prst="rect">
            <a:avLst/>
          </a:prstGeom>
          <a:noFill/>
        </p:spPr>
        <p:txBody>
          <a:bodyPr wrap="square" lIns="91440" tIns="45720" rIns="91440" bIns="45720">
            <a:spAutoFit/>
          </a:bodyPr>
          <a:lstStyle/>
          <a:p>
            <a:pPr algn="ctr"/>
            <a:r>
              <a:rPr lang="en-US" sz="72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Cite your</a:t>
            </a:r>
          </a:p>
          <a:p>
            <a:pPr algn="ctr"/>
            <a:r>
              <a:rPr lang="en-US" sz="72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sources properly!</a:t>
            </a:r>
          </a:p>
        </p:txBody>
      </p:sp>
      <p:sp>
        <p:nvSpPr>
          <p:cNvPr id="8" name="Rectangle 7">
            <a:extLst>
              <a:ext uri="{FF2B5EF4-FFF2-40B4-BE49-F238E27FC236}">
                <a16:creationId xmlns:a16="http://schemas.microsoft.com/office/drawing/2014/main" id="{95736E96-9745-894A-8ED2-D0874E1DA865}"/>
              </a:ext>
            </a:extLst>
          </p:cNvPr>
          <p:cNvSpPr/>
          <p:nvPr/>
        </p:nvSpPr>
        <p:spPr>
          <a:xfrm rot="1179561">
            <a:off x="2101385" y="4654217"/>
            <a:ext cx="862737" cy="923330"/>
          </a:xfrm>
          <a:prstGeom prst="rect">
            <a:avLst/>
          </a:prstGeom>
          <a:noFill/>
        </p:spPr>
        <p:txBody>
          <a:bodyPr wrap="none" lIns="91440" tIns="45720" rIns="91440" bIns="45720">
            <a:spAutoFit/>
          </a:bodyPr>
          <a:lstStyle/>
          <a:p>
            <a:pPr algn="ctr"/>
            <a:r>
              <a:rPr lang="en-US" sz="5400" b="1" cap="none" spc="0">
                <a:ln w="13462">
                  <a:solidFill>
                    <a:schemeClr val="accent2">
                      <a:lumMod val="75000"/>
                    </a:schemeClr>
                  </a:solidFill>
                  <a:prstDash val="solid"/>
                </a:ln>
                <a:solidFill>
                  <a:schemeClr val="accent2">
                    <a:lumMod val="60000"/>
                    <a:lumOff val="40000"/>
                  </a:schemeClr>
                </a:solidFill>
                <a:effectLst>
                  <a:outerShdw dist="38100" dir="2700000" algn="bl" rotWithShape="0">
                    <a:schemeClr val="accent5"/>
                  </a:outerShdw>
                </a:effectLst>
              </a:rPr>
              <a:t>!!!</a:t>
            </a:r>
          </a:p>
        </p:txBody>
      </p:sp>
    </p:spTree>
    <p:extLst>
      <p:ext uri="{BB962C8B-B14F-4D97-AF65-F5344CB8AC3E}">
        <p14:creationId xmlns:p14="http://schemas.microsoft.com/office/powerpoint/2010/main" val="279268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30" presetClass="emph" presetSubtype="0" fill="hold" grpId="0" nodeType="afterEffect">
                                  <p:stCondLst>
                                    <p:cond delay="0"/>
                                  </p:stCondLst>
                                  <p:childTnLst>
                                    <p:animClr clrSpc="hsl" dir="cw">
                                      <p:cBhvr override="childStyle">
                                        <p:cTn id="12" dur="500" fill="hold"/>
                                        <p:tgtEl>
                                          <p:spTgt spid="3"/>
                                        </p:tgtEl>
                                        <p:attrNameLst>
                                          <p:attrName>style.color</p:attrName>
                                        </p:attrNameLst>
                                      </p:cBhvr>
                                      <p:by>
                                        <p:hsl h="0" s="12549" l="25098"/>
                                      </p:by>
                                    </p:animClr>
                                    <p:animClr clrSpc="hsl" dir="cw">
                                      <p:cBhvr>
                                        <p:cTn id="13" dur="500" fill="hold"/>
                                        <p:tgtEl>
                                          <p:spTgt spid="3"/>
                                        </p:tgtEl>
                                        <p:attrNameLst>
                                          <p:attrName>fillcolor</p:attrName>
                                        </p:attrNameLst>
                                      </p:cBhvr>
                                      <p:by>
                                        <p:hsl h="0" s="12549" l="25098"/>
                                      </p:by>
                                    </p:animClr>
                                    <p:animClr clrSpc="hsl" dir="cw">
                                      <p:cBhvr>
                                        <p:cTn id="14" dur="500" fill="hold"/>
                                        <p:tgtEl>
                                          <p:spTgt spid="3"/>
                                        </p:tgtEl>
                                        <p:attrNameLst>
                                          <p:attrName>stroke.color</p:attrName>
                                        </p:attrNameLst>
                                      </p:cBhvr>
                                      <p:by>
                                        <p:hsl h="0" s="12549" l="25098"/>
                                      </p:by>
                                    </p:animClr>
                                    <p:set>
                                      <p:cBhvr>
                                        <p:cTn id="15" dur="500" fill="hold"/>
                                        <p:tgtEl>
                                          <p:spTgt spid="3"/>
                                        </p:tgtEl>
                                        <p:attrNameLst>
                                          <p:attrName>fill.type</p:attrName>
                                        </p:attrNameLst>
                                      </p:cBhvr>
                                      <p:to>
                                        <p:strVal val="solid"/>
                                      </p:to>
                                    </p:set>
                                  </p:childTnLst>
                                </p:cTn>
                              </p:par>
                            </p:childTnLst>
                          </p:cTn>
                        </p:par>
                        <p:par>
                          <p:cTn id="16" fill="hold">
                            <p:stCondLst>
                              <p:cond delay="1000"/>
                            </p:stCondLst>
                            <p:childTnLst>
                              <p:par>
                                <p:cTn id="17" presetID="6" presetClass="emph" presetSubtype="0" fill="hold" grpId="2" nodeType="afterEffect">
                                  <p:stCondLst>
                                    <p:cond delay="0"/>
                                  </p:stCondLst>
                                  <p:childTnLst>
                                    <p:animScale>
                                      <p:cBhvr>
                                        <p:cTn id="18" dur="2000" fill="hold"/>
                                        <p:tgtEl>
                                          <p:spTgt spid="3"/>
                                        </p:tgtEl>
                                      </p:cBhvr>
                                      <p:by x="40000" y="40000"/>
                                    </p:animScale>
                                  </p:childTnLst>
                                </p:cTn>
                              </p:par>
                              <p:par>
                                <p:cTn id="19" presetID="6" presetClass="emph" presetSubtype="0" fill="hold" grpId="2" nodeType="withEffect">
                                  <p:stCondLst>
                                    <p:cond delay="0"/>
                                  </p:stCondLst>
                                  <p:childTnLst>
                                    <p:animScale>
                                      <p:cBhvr>
                                        <p:cTn id="20" dur="2000" fill="hold"/>
                                        <p:tgtEl>
                                          <p:spTgt spid="4"/>
                                        </p:tgtEl>
                                      </p:cBhvr>
                                      <p:by x="40000" y="40000"/>
                                    </p:animScale>
                                  </p:childTnLst>
                                </p:cTn>
                              </p:par>
                              <p:par>
                                <p:cTn id="21" presetID="0" presetClass="path" presetSubtype="0" accel="50000" decel="50000" fill="hold" grpId="1" nodeType="withEffect">
                                  <p:stCondLst>
                                    <p:cond delay="0"/>
                                  </p:stCondLst>
                                  <p:childTnLst>
                                    <p:animMotion origin="layout" path="M 0 0 L -0.37695 -0.21481 " pathEditMode="relative" ptsTypes="AA">
                                      <p:cBhvr>
                                        <p:cTn id="22" dur="2000" fill="hold"/>
                                        <p:tgtEl>
                                          <p:spTgt spid="3"/>
                                        </p:tgtEl>
                                        <p:attrNameLst>
                                          <p:attrName>ppt_x</p:attrName>
                                          <p:attrName>ppt_y</p:attrName>
                                        </p:attrNameLst>
                                      </p:cBhvr>
                                    </p:animMotion>
                                  </p:childTnLst>
                                </p:cTn>
                              </p:par>
                              <p:par>
                                <p:cTn id="23" presetID="0" presetClass="path" presetSubtype="0" accel="50000" decel="50000" fill="hold" grpId="1" nodeType="withEffect">
                                  <p:stCondLst>
                                    <p:cond delay="0"/>
                                  </p:stCondLst>
                                  <p:childTnLst>
                                    <p:animMotion origin="layout" path="M 0 0 L -0.37695 -0.21481 " pathEditMode="relative" ptsTypes="AA">
                                      <p:cBhvr>
                                        <p:cTn id="24" dur="2000" fill="hold"/>
                                        <p:tgtEl>
                                          <p:spTgt spid="4"/>
                                        </p:tgtEl>
                                        <p:attrNameLst>
                                          <p:attrName>ppt_x</p:attrName>
                                          <p:attrName>ppt_y</p:attrName>
                                        </p:attrNameLst>
                                      </p:cBhvr>
                                    </p:animMotion>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4" grpId="0" animBg="1"/>
      <p:bldP spid="4" grpId="1" animBg="1"/>
      <p:bldP spid="4" grpId="2"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0F7AD-EB60-124E-9B07-95D27A3EDFE3}"/>
              </a:ext>
            </a:extLst>
          </p:cNvPr>
          <p:cNvSpPr txBox="1"/>
          <p:nvPr/>
        </p:nvSpPr>
        <p:spPr>
          <a:xfrm>
            <a:off x="3242686" y="3059668"/>
            <a:ext cx="5706627" cy="369332"/>
          </a:xfrm>
          <a:prstGeom prst="rect">
            <a:avLst/>
          </a:prstGeom>
          <a:noFill/>
        </p:spPr>
        <p:txBody>
          <a:bodyPr wrap="none" rtlCol="0">
            <a:spAutoFit/>
          </a:bodyPr>
          <a:lstStyle/>
          <a:p>
            <a:r>
              <a:rPr lang="en-US" dirty="0"/>
              <a:t>Now, let’s see if you can identify what plagiarism looks like.</a:t>
            </a:r>
          </a:p>
        </p:txBody>
      </p:sp>
    </p:spTree>
    <p:extLst>
      <p:ext uri="{BB962C8B-B14F-4D97-AF65-F5344CB8AC3E}">
        <p14:creationId xmlns:p14="http://schemas.microsoft.com/office/powerpoint/2010/main" val="230361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1AA7B2-B6C6-F44B-AD01-7F1A59C31B17}"/>
              </a:ext>
            </a:extLst>
          </p:cNvPr>
          <p:cNvSpPr txBox="1"/>
          <p:nvPr/>
        </p:nvSpPr>
        <p:spPr>
          <a:xfrm>
            <a:off x="2514600" y="1447800"/>
            <a:ext cx="6738257" cy="2308324"/>
          </a:xfrm>
          <a:prstGeom prst="rect">
            <a:avLst/>
          </a:prstGeom>
          <a:noFill/>
        </p:spPr>
        <p:txBody>
          <a:bodyPr wrap="square" rtlCol="0">
            <a:spAutoFit/>
          </a:bodyPr>
          <a:lstStyle/>
          <a:p>
            <a:r>
              <a:rPr lang="en-US" dirty="0"/>
              <a:t>&lt;&lt;Go to the appropriate .pptx and slides</a:t>
            </a:r>
          </a:p>
          <a:p>
            <a:endParaRPr lang="en-US" dirty="0"/>
          </a:p>
          <a:p>
            <a:r>
              <a:rPr lang="en-US" dirty="0"/>
              <a:t>APA </a:t>
            </a:r>
            <a:r>
              <a:rPr lang="en-US" dirty="0">
                <a:sym typeface="Wingdings" pitchFamily="2" charset="2"/>
              </a:rPr>
              <a:t> YQIYNI </a:t>
            </a:r>
            <a:r>
              <a:rPr lang="en-US" dirty="0" err="1">
                <a:sym typeface="Wingdings" pitchFamily="2" charset="2"/>
              </a:rPr>
              <a:t>APA.pptx</a:t>
            </a:r>
            <a:r>
              <a:rPr lang="en-US" dirty="0">
                <a:sym typeface="Wingdings" pitchFamily="2" charset="2"/>
              </a:rPr>
              <a:t>, slides 2-5</a:t>
            </a:r>
          </a:p>
          <a:p>
            <a:r>
              <a:rPr lang="en-US" dirty="0">
                <a:sym typeface="Wingdings" pitchFamily="2" charset="2"/>
              </a:rPr>
              <a:t>MLA  YQIYNI </a:t>
            </a:r>
            <a:r>
              <a:rPr lang="en-US" dirty="0" err="1">
                <a:sym typeface="Wingdings" pitchFamily="2" charset="2"/>
              </a:rPr>
              <a:t>MLA.pptx</a:t>
            </a:r>
            <a:r>
              <a:rPr lang="en-US" dirty="0">
                <a:sym typeface="Wingdings" pitchFamily="2" charset="2"/>
              </a:rPr>
              <a:t>, slides 2-5</a:t>
            </a:r>
          </a:p>
          <a:p>
            <a:r>
              <a:rPr lang="en-US" dirty="0">
                <a:sym typeface="Wingdings" pitchFamily="2" charset="2"/>
              </a:rPr>
              <a:t>Chicago  YQIYNI </a:t>
            </a:r>
            <a:r>
              <a:rPr lang="en-US" dirty="0" err="1">
                <a:sym typeface="Wingdings" pitchFamily="2" charset="2"/>
              </a:rPr>
              <a:t>Chicago.pptx</a:t>
            </a:r>
            <a:r>
              <a:rPr lang="en-US" dirty="0">
                <a:sym typeface="Wingdings" pitchFamily="2" charset="2"/>
              </a:rPr>
              <a:t>, slides 2-5</a:t>
            </a:r>
          </a:p>
          <a:p>
            <a:r>
              <a:rPr lang="en-US" dirty="0">
                <a:sym typeface="Wingdings" pitchFamily="2" charset="2"/>
              </a:rPr>
              <a:t>ASA  YQIYNI </a:t>
            </a:r>
            <a:r>
              <a:rPr lang="en-US" dirty="0" err="1">
                <a:sym typeface="Wingdings" pitchFamily="2" charset="2"/>
              </a:rPr>
              <a:t>ASA.pptx</a:t>
            </a:r>
            <a:r>
              <a:rPr lang="en-US" dirty="0">
                <a:sym typeface="Wingdings" pitchFamily="2" charset="2"/>
              </a:rPr>
              <a:t>, slides 2-5</a:t>
            </a:r>
          </a:p>
          <a:p>
            <a:endParaRPr lang="en-US" dirty="0">
              <a:sym typeface="Wingdings" pitchFamily="2" charset="2"/>
            </a:endParaRPr>
          </a:p>
          <a:p>
            <a:r>
              <a:rPr lang="en-US" dirty="0">
                <a:sym typeface="Wingdings" pitchFamily="2" charset="2"/>
              </a:rPr>
              <a:t>&gt;&gt;</a:t>
            </a:r>
            <a:endParaRPr lang="en-US" dirty="0"/>
          </a:p>
        </p:txBody>
      </p:sp>
    </p:spTree>
    <p:extLst>
      <p:ext uri="{BB962C8B-B14F-4D97-AF65-F5344CB8AC3E}">
        <p14:creationId xmlns:p14="http://schemas.microsoft.com/office/powerpoint/2010/main" val="3756335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D5433-0F05-464B-AAB0-850367431E28}"/>
              </a:ext>
            </a:extLst>
          </p:cNvPr>
          <p:cNvSpPr txBox="1"/>
          <p:nvPr/>
        </p:nvSpPr>
        <p:spPr>
          <a:xfrm>
            <a:off x="1505607" y="1715814"/>
            <a:ext cx="974571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Tip #1</a:t>
            </a:r>
            <a:endParaRPr lang="en-US" dirty="0"/>
          </a:p>
          <a:p>
            <a:endParaRPr lang="en-US" sz="2400" dirty="0">
              <a:cs typeface="Calibri"/>
            </a:endParaRPr>
          </a:p>
          <a:p>
            <a:r>
              <a:rPr lang="en-US" sz="2400" dirty="0">
                <a:cs typeface="Calibri"/>
              </a:rPr>
              <a:t>Paraphrasing improperly is still plagiarism! To paraphrase properly, you must:</a:t>
            </a:r>
          </a:p>
          <a:p>
            <a:pPr marL="457200" indent="-457200">
              <a:buAutoNum type="arabicPeriod"/>
            </a:pPr>
            <a:r>
              <a:rPr lang="en-US" sz="2400" dirty="0">
                <a:cs typeface="Calibri"/>
              </a:rPr>
              <a:t>really, truly use your own words and sentence structure: don't just change a couple of words;</a:t>
            </a:r>
          </a:p>
          <a:p>
            <a:pPr marL="457200" indent="-457200">
              <a:buAutoNum type="arabicPeriod"/>
            </a:pPr>
            <a:r>
              <a:rPr lang="en-US" sz="2400" dirty="0">
                <a:cs typeface="Calibri"/>
              </a:rPr>
              <a:t>cite the course with an </a:t>
            </a:r>
            <a:r>
              <a:rPr lang="en-US" sz="2400" u="sng" dirty="0">
                <a:cs typeface="Calibri"/>
              </a:rPr>
              <a:t>in-text citation</a:t>
            </a:r>
            <a:r>
              <a:rPr lang="en-US" sz="2400" dirty="0">
                <a:cs typeface="Calibri"/>
              </a:rPr>
              <a:t>* AND in your </a:t>
            </a:r>
            <a:r>
              <a:rPr lang="en-US" sz="2400" u="sng" dirty="0">
                <a:cs typeface="Calibri"/>
              </a:rPr>
              <a:t>Works Cited list</a:t>
            </a:r>
            <a:r>
              <a:rPr lang="en-US" sz="2400" dirty="0">
                <a:cs typeface="Calibri"/>
              </a:rPr>
              <a:t>.**</a:t>
            </a:r>
          </a:p>
          <a:p>
            <a:r>
              <a:rPr lang="en-US" sz="2400" dirty="0">
                <a:cs typeface="Calibri"/>
              </a:rPr>
              <a:t>&lt;&lt;APA: *in-text citation **References list</a:t>
            </a:r>
          </a:p>
          <a:p>
            <a:r>
              <a:rPr lang="en-US" sz="2400" dirty="0">
                <a:cs typeface="Calibri"/>
              </a:rPr>
              <a:t>ASA: *in-text reference **References list</a:t>
            </a:r>
          </a:p>
          <a:p>
            <a:r>
              <a:rPr lang="en-US" sz="2400" dirty="0">
                <a:cs typeface="Calibri"/>
              </a:rPr>
              <a:t>Chicago: *footnote **Bibliography OR *in-text reference **Bibliography</a:t>
            </a:r>
          </a:p>
          <a:p>
            <a:r>
              <a:rPr lang="en-US" sz="2400" dirty="0">
                <a:cs typeface="Calibri"/>
              </a:rPr>
              <a:t>MLA: *in-text citation **Works Cited list&gt;&gt;</a:t>
            </a:r>
          </a:p>
          <a:p>
            <a:endParaRPr lang="en-US" sz="2400" dirty="0">
              <a:cs typeface="Calibri"/>
            </a:endParaRPr>
          </a:p>
        </p:txBody>
      </p:sp>
    </p:spTree>
    <p:extLst>
      <p:ext uri="{BB962C8B-B14F-4D97-AF65-F5344CB8AC3E}">
        <p14:creationId xmlns:p14="http://schemas.microsoft.com/office/powerpoint/2010/main" val="3548856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D5433-0F05-464B-AAB0-850367431E28}"/>
              </a:ext>
            </a:extLst>
          </p:cNvPr>
          <p:cNvSpPr txBox="1"/>
          <p:nvPr/>
        </p:nvSpPr>
        <p:spPr>
          <a:xfrm>
            <a:off x="1505607" y="1715814"/>
            <a:ext cx="974571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Tip #2</a:t>
            </a:r>
            <a:endParaRPr lang="en-US" dirty="0"/>
          </a:p>
          <a:p>
            <a:endParaRPr lang="en-US" sz="2400" dirty="0">
              <a:cs typeface="Calibri"/>
            </a:endParaRPr>
          </a:p>
          <a:p>
            <a:r>
              <a:rPr lang="en-US" sz="2400" dirty="0">
                <a:cs typeface="Calibri"/>
              </a:rPr>
              <a:t>Putting quotation marks around quotations isn't enough!</a:t>
            </a:r>
            <a:br>
              <a:rPr lang="en-US" sz="2400" dirty="0">
                <a:cs typeface="Calibri"/>
              </a:rPr>
            </a:br>
            <a:br>
              <a:rPr lang="en-US" sz="2400" dirty="0">
                <a:cs typeface="Calibri"/>
              </a:rPr>
            </a:br>
            <a:r>
              <a:rPr lang="en-US" sz="2400" dirty="0">
                <a:cs typeface="Calibri"/>
              </a:rPr>
              <a:t>You still have to insert an </a:t>
            </a:r>
            <a:r>
              <a:rPr lang="en-US" sz="2400" u="sng" dirty="0">
                <a:ea typeface="+mn-lt"/>
                <a:cs typeface="+mn-lt"/>
              </a:rPr>
              <a:t>in-text citation</a:t>
            </a:r>
            <a:r>
              <a:rPr lang="en-US" sz="2400" dirty="0">
                <a:ea typeface="+mn-lt"/>
                <a:cs typeface="+mn-lt"/>
              </a:rPr>
              <a:t> AND cite the source fully in your </a:t>
            </a:r>
            <a:r>
              <a:rPr lang="en-US" sz="2400" u="sng" dirty="0">
                <a:ea typeface="+mn-lt"/>
                <a:cs typeface="+mn-lt"/>
              </a:rPr>
              <a:t>Works Cited list</a:t>
            </a:r>
            <a:r>
              <a:rPr lang="en-US" sz="2400" dirty="0">
                <a:ea typeface="+mn-lt"/>
                <a:cs typeface="+mn-lt"/>
              </a:rPr>
              <a:t>.</a:t>
            </a:r>
          </a:p>
          <a:p>
            <a:endParaRPr lang="en-US" sz="2400" dirty="0">
              <a:ea typeface="+mn-lt"/>
              <a:cs typeface="+mn-lt"/>
            </a:endParaRPr>
          </a:p>
          <a:p>
            <a:r>
              <a:rPr lang="en-US" sz="2400" dirty="0">
                <a:ea typeface="+mn-lt"/>
                <a:cs typeface="+mn-lt"/>
              </a:rPr>
              <a:t>&lt;&lt;customize term depending on style (e.g. "bibliography" instead of "Works Cited list": see slide 28)&gt;&gt;</a:t>
            </a:r>
          </a:p>
          <a:p>
            <a:endParaRPr lang="en-US" sz="2400" dirty="0">
              <a:cs typeface="Calibri"/>
            </a:endParaRPr>
          </a:p>
        </p:txBody>
      </p:sp>
    </p:spTree>
    <p:extLst>
      <p:ext uri="{BB962C8B-B14F-4D97-AF65-F5344CB8AC3E}">
        <p14:creationId xmlns:p14="http://schemas.microsoft.com/office/powerpoint/2010/main" val="543759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76D4-9290-4785-BD4A-0D7DBD127039}"/>
              </a:ext>
            </a:extLst>
          </p:cNvPr>
          <p:cNvSpPr>
            <a:spLocks noGrp="1"/>
          </p:cNvSpPr>
          <p:nvPr>
            <p:ph type="title"/>
          </p:nvPr>
        </p:nvSpPr>
        <p:spPr/>
        <p:txBody>
          <a:bodyPr/>
          <a:lstStyle/>
          <a:p>
            <a:r>
              <a:rPr lang="en-US"/>
              <a:t>Common knowledge</a:t>
            </a:r>
          </a:p>
        </p:txBody>
      </p:sp>
      <p:sp>
        <p:nvSpPr>
          <p:cNvPr id="3" name="Text Placeholder 2">
            <a:extLst>
              <a:ext uri="{FF2B5EF4-FFF2-40B4-BE49-F238E27FC236}">
                <a16:creationId xmlns:a16="http://schemas.microsoft.com/office/drawing/2014/main" id="{C5563751-FA1B-42B6-B0AF-3A4A1DAAD9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75307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D5433-0F05-464B-AAB0-850367431E28}"/>
              </a:ext>
            </a:extLst>
          </p:cNvPr>
          <p:cNvSpPr txBox="1"/>
          <p:nvPr/>
        </p:nvSpPr>
        <p:spPr>
          <a:xfrm>
            <a:off x="1177159" y="888124"/>
            <a:ext cx="974571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0" dirty="0"/>
              <a:t>Common knowledge does not need to be cited. </a:t>
            </a:r>
            <a:r>
              <a:rPr lang="en-US" dirty="0"/>
              <a:t>But what exactly </a:t>
            </a:r>
            <a:r>
              <a:rPr lang="en-US" i="1" dirty="0"/>
              <a:t>is</a:t>
            </a:r>
            <a:r>
              <a:rPr lang="en-US" dirty="0"/>
              <a:t> common knowledge? </a:t>
            </a:r>
          </a:p>
          <a:p>
            <a:endParaRPr lang="en-US" dirty="0"/>
          </a:p>
          <a:p>
            <a:r>
              <a:rPr lang="en-US" b="0" dirty="0"/>
              <a:t>“Common knowledge” refers to facts that are widely known to society at large (general common knowledge) or to a particular discipline (discipline-specific common knowledge).</a:t>
            </a:r>
            <a:r>
              <a:rPr lang="en-US" dirty="0"/>
              <a:t> </a:t>
            </a:r>
            <a:endParaRPr lang="en-US" b="0" dirty="0">
              <a:cs typeface="Calibri"/>
            </a:endParaRPr>
          </a:p>
          <a:p>
            <a:endParaRPr lang="en-US" b="0" dirty="0"/>
          </a:p>
          <a:p>
            <a:endParaRPr lang="en-US" b="0" dirty="0"/>
          </a:p>
          <a:p>
            <a:endParaRPr lang="en-US" b="0" i="0" dirty="0"/>
          </a:p>
        </p:txBody>
      </p:sp>
    </p:spTree>
    <p:extLst>
      <p:ext uri="{BB962C8B-B14F-4D97-AF65-F5344CB8AC3E}">
        <p14:creationId xmlns:p14="http://schemas.microsoft.com/office/powerpoint/2010/main" val="3132159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B1F39F-7DE8-4C4C-AEB2-EFA2E2A9153F}"/>
              </a:ext>
            </a:extLst>
          </p:cNvPr>
          <p:cNvSpPr>
            <a:spLocks noGrp="1"/>
          </p:cNvSpPr>
          <p:nvPr>
            <p:ph idx="1"/>
          </p:nvPr>
        </p:nvSpPr>
        <p:spPr/>
        <p:txBody>
          <a:bodyPr/>
          <a:lstStyle/>
          <a:p>
            <a:r>
              <a:rPr lang="en-US" dirty="0"/>
              <a:t>General common knowledge includes things like basic facts about famous people (Mozart was born in 1756), well-known historical events (Canada won the Summit Series in 1972), or scientific facts (table salt is sodium chloride). It should be clear from the Summit Series example that what is general common knowledge in one culture or country is not necessarily common knowledge in another, so it is important to consider your intended reader's context.</a:t>
            </a:r>
            <a:endParaRPr lang="en-US" dirty="0">
              <a:cs typeface="Calibri"/>
            </a:endParaRPr>
          </a:p>
          <a:p>
            <a:endParaRPr lang="en-US" dirty="0"/>
          </a:p>
        </p:txBody>
      </p:sp>
    </p:spTree>
    <p:extLst>
      <p:ext uri="{BB962C8B-B14F-4D97-AF65-F5344CB8AC3E}">
        <p14:creationId xmlns:p14="http://schemas.microsoft.com/office/powerpoint/2010/main" val="3762709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2ADE24-6EA7-F448-AA96-79E0EAC09236}"/>
              </a:ext>
            </a:extLst>
          </p:cNvPr>
          <p:cNvSpPr>
            <a:spLocks noGrp="1"/>
          </p:cNvSpPr>
          <p:nvPr>
            <p:ph idx="1"/>
          </p:nvPr>
        </p:nvSpPr>
        <p:spPr/>
        <p:txBody>
          <a:bodyPr/>
          <a:lstStyle/>
          <a:p>
            <a:r>
              <a:rPr lang="en-US" dirty="0"/>
              <a:t>Discipline-specific common knowledge refers to basic facts that would be common knowledge only to people well-versed in the discipline and not necessarily to society at large. For example, a reference to the zeroth law of thermodynamics would not need to be cited in a physics paper because it would be commonly known among physicists, but it would need to be cited in a paper intended for a non-specialist audience for whom it would </a:t>
            </a:r>
            <a:r>
              <a:rPr lang="en-US" i="1" dirty="0"/>
              <a:t>not </a:t>
            </a:r>
            <a:r>
              <a:rPr lang="en-US" dirty="0"/>
              <a:t>be commonly known.</a:t>
            </a:r>
            <a:endParaRPr lang="en-US" dirty="0">
              <a:cs typeface="Calibri"/>
            </a:endParaRPr>
          </a:p>
          <a:p>
            <a:endParaRPr lang="en-US" dirty="0"/>
          </a:p>
        </p:txBody>
      </p:sp>
    </p:spTree>
    <p:extLst>
      <p:ext uri="{BB962C8B-B14F-4D97-AF65-F5344CB8AC3E}">
        <p14:creationId xmlns:p14="http://schemas.microsoft.com/office/powerpoint/2010/main" val="715136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8CCFF-C4B0-514A-9701-5560DE79F7FD}"/>
              </a:ext>
            </a:extLst>
          </p:cNvPr>
          <p:cNvSpPr>
            <a:spLocks noGrp="1"/>
          </p:cNvSpPr>
          <p:nvPr>
            <p:ph idx="1"/>
          </p:nvPr>
        </p:nvSpPr>
        <p:spPr/>
        <p:txBody>
          <a:bodyPr/>
          <a:lstStyle/>
          <a:p>
            <a:r>
              <a:rPr lang="en-US" b="1" dirty="0"/>
              <a:t>When in doubt, cite!</a:t>
            </a:r>
            <a:r>
              <a:rPr lang="en-US" dirty="0"/>
              <a:t> It is always safer to cite something that doesn't need to be cited than to </a:t>
            </a:r>
            <a:r>
              <a:rPr lang="en-US" i="1" dirty="0"/>
              <a:t>not </a:t>
            </a:r>
            <a:r>
              <a:rPr lang="en-US" dirty="0"/>
              <a:t>cite something that </a:t>
            </a:r>
            <a:r>
              <a:rPr lang="en-US" i="1" dirty="0"/>
              <a:t>does</a:t>
            </a:r>
            <a:r>
              <a:rPr lang="en-US" dirty="0"/>
              <a:t> need to be cited!</a:t>
            </a:r>
            <a:endParaRPr lang="en-US" sz="3600" dirty="0">
              <a:cs typeface="Calibri"/>
            </a:endParaRPr>
          </a:p>
          <a:p>
            <a:endParaRPr lang="en-US" dirty="0"/>
          </a:p>
        </p:txBody>
      </p:sp>
    </p:spTree>
    <p:extLst>
      <p:ext uri="{BB962C8B-B14F-4D97-AF65-F5344CB8AC3E}">
        <p14:creationId xmlns:p14="http://schemas.microsoft.com/office/powerpoint/2010/main" val="346452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D5433-0F05-464B-AAB0-850367431E28}"/>
              </a:ext>
            </a:extLst>
          </p:cNvPr>
          <p:cNvSpPr txBox="1"/>
          <p:nvPr/>
        </p:nvSpPr>
        <p:spPr>
          <a:xfrm>
            <a:off x="3489434" y="1715814"/>
            <a:ext cx="463506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&lt;&lt;Choose your avatar or create your character&gt;&gt;</a:t>
            </a:r>
            <a:endParaRPr lang="en-US" sz="2400" dirty="0">
              <a:cs typeface="Calibri"/>
            </a:endParaRPr>
          </a:p>
          <a:p>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1286053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7C504A-F696-7B46-9F5B-4CEF91A9BEBB}"/>
              </a:ext>
            </a:extLst>
          </p:cNvPr>
          <p:cNvSpPr txBox="1"/>
          <p:nvPr/>
        </p:nvSpPr>
        <p:spPr>
          <a:xfrm>
            <a:off x="2514600" y="1447800"/>
            <a:ext cx="6738257" cy="2308324"/>
          </a:xfrm>
          <a:prstGeom prst="rect">
            <a:avLst/>
          </a:prstGeom>
          <a:noFill/>
        </p:spPr>
        <p:txBody>
          <a:bodyPr wrap="square" rtlCol="0" anchor="t">
            <a:spAutoFit/>
          </a:bodyPr>
          <a:lstStyle/>
          <a:p>
            <a:r>
              <a:rPr lang="en-US" dirty="0"/>
              <a:t>&lt;&lt;Go to the appropriate .pptx and slides</a:t>
            </a:r>
          </a:p>
          <a:p>
            <a:endParaRPr lang="en-US" dirty="0"/>
          </a:p>
          <a:p>
            <a:r>
              <a:rPr lang="en-US" dirty="0"/>
              <a:t>APA </a:t>
            </a:r>
            <a:r>
              <a:rPr lang="en-US" dirty="0">
                <a:sym typeface="Wingdings" pitchFamily="2" charset="2"/>
              </a:rPr>
              <a:t> YQIYNI APA.pptx, slides 6-11</a:t>
            </a:r>
          </a:p>
          <a:p>
            <a:r>
              <a:rPr lang="en-US" dirty="0">
                <a:sym typeface="Wingdings" pitchFamily="2" charset="2"/>
              </a:rPr>
              <a:t>MLA  YQIYNI MLA.pptx, slides 6-11</a:t>
            </a:r>
          </a:p>
          <a:p>
            <a:r>
              <a:rPr lang="en-US" dirty="0">
                <a:sym typeface="Wingdings" pitchFamily="2" charset="2"/>
              </a:rPr>
              <a:t>Chicago  YQIYNI Chicago.pptx, slides 6-11</a:t>
            </a:r>
          </a:p>
          <a:p>
            <a:r>
              <a:rPr lang="en-US" dirty="0">
                <a:sym typeface="Wingdings" pitchFamily="2" charset="2"/>
              </a:rPr>
              <a:t>ASA  YQIYNI ASA.pptx, slides 6-9</a:t>
            </a:r>
            <a:endParaRPr lang="en-US" dirty="0">
              <a:cs typeface="Calibri"/>
            </a:endParaRPr>
          </a:p>
          <a:p>
            <a:endParaRPr lang="en-US" dirty="0">
              <a:sym typeface="Wingdings" pitchFamily="2" charset="2"/>
            </a:endParaRPr>
          </a:p>
          <a:p>
            <a:r>
              <a:rPr lang="en-US" dirty="0">
                <a:sym typeface="Wingdings" pitchFamily="2" charset="2"/>
              </a:rPr>
              <a:t>&gt;&gt;</a:t>
            </a:r>
            <a:endParaRPr lang="en-US" dirty="0"/>
          </a:p>
        </p:txBody>
      </p:sp>
    </p:spTree>
    <p:extLst>
      <p:ext uri="{BB962C8B-B14F-4D97-AF65-F5344CB8AC3E}">
        <p14:creationId xmlns:p14="http://schemas.microsoft.com/office/powerpoint/2010/main" val="1113022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D5433-0F05-464B-AAB0-850367431E28}"/>
              </a:ext>
            </a:extLst>
          </p:cNvPr>
          <p:cNvSpPr txBox="1"/>
          <p:nvPr/>
        </p:nvSpPr>
        <p:spPr>
          <a:xfrm>
            <a:off x="1505607" y="1715814"/>
            <a:ext cx="974571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Tip #3</a:t>
            </a:r>
            <a:endParaRPr lang="en-US" dirty="0"/>
          </a:p>
          <a:p>
            <a:endParaRPr lang="en-US" sz="2400" dirty="0">
              <a:cs typeface="Calibri"/>
            </a:endParaRPr>
          </a:p>
          <a:p>
            <a:r>
              <a:rPr lang="en-US" sz="2400" dirty="0">
                <a:cs typeface="Calibri"/>
              </a:rPr>
              <a:t>Even if you found something online, you still must cite it!</a:t>
            </a:r>
            <a:br>
              <a:rPr lang="en-US" sz="2400" dirty="0">
                <a:cs typeface="Calibri"/>
              </a:rPr>
            </a:br>
            <a:br>
              <a:rPr lang="en-US" sz="2400" dirty="0">
                <a:cs typeface="Calibri"/>
              </a:rPr>
            </a:br>
            <a:r>
              <a:rPr lang="en-US" sz="2400" dirty="0">
                <a:cs typeface="Calibri"/>
              </a:rPr>
              <a:t>Using things from the web is no different than using print sources as far as plagiarism goes: you still have to cite the source. Just because something is publicly available on the web doesn't meant that it's in the public domain – and even if it really IS in the public domain, you still have to cite it.</a:t>
            </a:r>
          </a:p>
          <a:p>
            <a:endParaRPr lang="en-US" sz="2400" dirty="0">
              <a:cs typeface="Calibri"/>
            </a:endParaRPr>
          </a:p>
        </p:txBody>
      </p:sp>
    </p:spTree>
    <p:extLst>
      <p:ext uri="{BB962C8B-B14F-4D97-AF65-F5344CB8AC3E}">
        <p14:creationId xmlns:p14="http://schemas.microsoft.com/office/powerpoint/2010/main" val="2678539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76D4-9290-4785-BD4A-0D7DBD127039}"/>
              </a:ext>
            </a:extLst>
          </p:cNvPr>
          <p:cNvSpPr>
            <a:spLocks noGrp="1"/>
          </p:cNvSpPr>
          <p:nvPr>
            <p:ph type="title"/>
          </p:nvPr>
        </p:nvSpPr>
        <p:spPr/>
        <p:txBody>
          <a:bodyPr/>
          <a:lstStyle/>
          <a:p>
            <a:r>
              <a:rPr lang="en-US"/>
              <a:t>Quoting vs Paraphrasing</a:t>
            </a:r>
            <a:endParaRPr lang="en-US">
              <a:cs typeface="Calibri Light"/>
            </a:endParaRPr>
          </a:p>
        </p:txBody>
      </p:sp>
      <p:sp>
        <p:nvSpPr>
          <p:cNvPr id="3" name="Text Placeholder 2">
            <a:extLst>
              <a:ext uri="{FF2B5EF4-FFF2-40B4-BE49-F238E27FC236}">
                <a16:creationId xmlns:a16="http://schemas.microsoft.com/office/drawing/2014/main" id="{C5563751-FA1B-42B6-B0AF-3A4A1DAAD9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16161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D5433-0F05-464B-AAB0-850367431E28}"/>
              </a:ext>
            </a:extLst>
          </p:cNvPr>
          <p:cNvSpPr txBox="1"/>
          <p:nvPr/>
        </p:nvSpPr>
        <p:spPr>
          <a:xfrm>
            <a:off x="480849" y="323193"/>
            <a:ext cx="1128285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Quoting is copying a source exactly, word for word. A direct quotation is placed between double quotation marks </a:t>
            </a:r>
            <a:r>
              <a:rPr lang="en-US" b="0" dirty="0">
                <a:ea typeface="+mn-lt"/>
                <a:cs typeface="+mn-lt"/>
              </a:rPr>
              <a:t>to </a:t>
            </a:r>
            <a:r>
              <a:rPr lang="en-US" dirty="0">
                <a:ea typeface="+mn-lt"/>
                <a:cs typeface="+mn-lt"/>
              </a:rPr>
              <a:t>indicate precisely where the copying begins and ends, and the source must always </a:t>
            </a:r>
            <a:r>
              <a:rPr lang="en-US" b="0" dirty="0">
                <a:ea typeface="+mn-lt"/>
                <a:cs typeface="+mn-lt"/>
              </a:rPr>
              <a:t>be cited. </a:t>
            </a:r>
            <a:r>
              <a:rPr lang="en-US" dirty="0">
                <a:ea typeface="+mn-lt"/>
                <a:cs typeface="+mn-lt"/>
              </a:rPr>
              <a:t>Paraphrasing is taking information from </a:t>
            </a:r>
            <a:r>
              <a:rPr lang="en-US" b="0" dirty="0">
                <a:ea typeface="+mn-lt"/>
                <a:cs typeface="+mn-lt"/>
              </a:rPr>
              <a:t>a </a:t>
            </a:r>
            <a:r>
              <a:rPr lang="en-US" dirty="0">
                <a:ea typeface="+mn-lt"/>
                <a:cs typeface="+mn-lt"/>
              </a:rPr>
              <a:t>source and putting it into your own words. A paraphrase is not indicated by quotation marks because it's not an exact copy, but the source must still be cited.</a:t>
            </a:r>
            <a:endParaRPr lang="en-US" dirty="0"/>
          </a:p>
          <a:p>
            <a:endParaRPr lang="en-US" dirty="0"/>
          </a:p>
          <a:p>
            <a:endParaRPr lang="en-US" dirty="0"/>
          </a:p>
          <a:p>
            <a:endParaRPr lang="en-US" dirty="0">
              <a:cs typeface="Calibri"/>
            </a:endParaRPr>
          </a:p>
        </p:txBody>
      </p:sp>
    </p:spTree>
    <p:extLst>
      <p:ext uri="{BB962C8B-B14F-4D97-AF65-F5344CB8AC3E}">
        <p14:creationId xmlns:p14="http://schemas.microsoft.com/office/powerpoint/2010/main" val="3486319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ADA2-E212-EE41-B071-F5CC1B61C3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B28421-455E-1E48-99FD-FD09DDA46012}"/>
              </a:ext>
            </a:extLst>
          </p:cNvPr>
          <p:cNvSpPr>
            <a:spLocks noGrp="1"/>
          </p:cNvSpPr>
          <p:nvPr>
            <p:ph idx="1"/>
          </p:nvPr>
        </p:nvSpPr>
        <p:spPr/>
        <p:txBody>
          <a:bodyPr>
            <a:normAutofit fontScale="92500" lnSpcReduction="20000"/>
          </a:bodyPr>
          <a:lstStyle/>
          <a:p>
            <a:pPr marL="0" indent="0">
              <a:buNone/>
            </a:pPr>
            <a:r>
              <a:rPr lang="en-US" dirty="0">
                <a:ea typeface="+mn-lt"/>
                <a:cs typeface="+mn-lt"/>
              </a:rPr>
              <a:t>How do you know whether you should quote or paraphrase a source? </a:t>
            </a:r>
            <a:endParaRPr lang="en-US" dirty="0"/>
          </a:p>
          <a:p>
            <a:pPr marL="0" indent="0">
              <a:buNone/>
            </a:pPr>
            <a:endParaRPr lang="en-US" dirty="0"/>
          </a:p>
          <a:p>
            <a:pPr marL="0" indent="0">
              <a:buNone/>
            </a:pPr>
            <a:r>
              <a:rPr lang="en-US" dirty="0">
                <a:ea typeface="+mn-lt"/>
                <a:cs typeface="+mn-lt"/>
              </a:rPr>
              <a:t>Quoting is only necessary when the exact words of the source matter. For example, if you are writing an English paper in which you are analyzing the actual words and phrases an author uses, it is helpful to your reader if you directly quote those words and phrases. Quotation is therefore much more common in the discipline of literature and language studies than in any other subject area. The other situations in which quotation is preferable to paraphrasing, in any discipline, are if the language of the original source is extremely well-known or historically significant (e.g. “To be or not to be”) or if it is so perfectly crafted that any attempt to paraphrase would diminish or fail to capture its meaning. These situations are rare, so apart from the literary essay, you should normally choose paraphrasing over quotation. </a:t>
            </a:r>
            <a:endParaRPr lang="en-US" dirty="0"/>
          </a:p>
          <a:p>
            <a:endParaRPr lang="en-US" dirty="0"/>
          </a:p>
        </p:txBody>
      </p:sp>
    </p:spTree>
    <p:extLst>
      <p:ext uri="{BB962C8B-B14F-4D97-AF65-F5344CB8AC3E}">
        <p14:creationId xmlns:p14="http://schemas.microsoft.com/office/powerpoint/2010/main" val="2607235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9A00-2D1E-844F-B03E-64336EAAAB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DFB83F-978E-9943-8D75-473BF1D0315C}"/>
              </a:ext>
            </a:extLst>
          </p:cNvPr>
          <p:cNvSpPr>
            <a:spLocks noGrp="1"/>
          </p:cNvSpPr>
          <p:nvPr>
            <p:ph idx="1"/>
          </p:nvPr>
        </p:nvSpPr>
        <p:spPr/>
        <p:txBody>
          <a:bodyPr/>
          <a:lstStyle/>
          <a:p>
            <a:pPr marL="0" indent="0">
              <a:buNone/>
            </a:pPr>
            <a:r>
              <a:rPr lang="en-US" b="1" dirty="0">
                <a:ea typeface="+mn-lt"/>
                <a:cs typeface="+mn-lt"/>
              </a:rPr>
              <a:t>Quote</a:t>
            </a:r>
            <a:r>
              <a:rPr lang="en-US" dirty="0">
                <a:ea typeface="+mn-lt"/>
                <a:cs typeface="+mn-lt"/>
              </a:rPr>
              <a:t> if the exact words of the source matter.</a:t>
            </a:r>
            <a:endParaRPr lang="en-US" dirty="0"/>
          </a:p>
          <a:p>
            <a:pPr marL="0" indent="0">
              <a:buNone/>
            </a:pPr>
            <a:r>
              <a:rPr lang="en-US" b="1" dirty="0">
                <a:ea typeface="+mn-lt"/>
                <a:cs typeface="+mn-lt"/>
              </a:rPr>
              <a:t>Paraphrase</a:t>
            </a:r>
            <a:r>
              <a:rPr lang="en-US" dirty="0">
                <a:ea typeface="+mn-lt"/>
                <a:cs typeface="+mn-lt"/>
              </a:rPr>
              <a:t> if it's just the idea expressed by the source that matters.  </a:t>
            </a:r>
            <a:endParaRPr lang="en-US" dirty="0"/>
          </a:p>
          <a:p>
            <a:endParaRPr lang="en-US" dirty="0"/>
          </a:p>
        </p:txBody>
      </p:sp>
    </p:spTree>
    <p:extLst>
      <p:ext uri="{BB962C8B-B14F-4D97-AF65-F5344CB8AC3E}">
        <p14:creationId xmlns:p14="http://schemas.microsoft.com/office/powerpoint/2010/main" val="8161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6599B9-C7BC-4146-8039-E5798CD718B6}"/>
              </a:ext>
            </a:extLst>
          </p:cNvPr>
          <p:cNvSpPr txBox="1"/>
          <p:nvPr/>
        </p:nvSpPr>
        <p:spPr>
          <a:xfrm>
            <a:off x="2514600" y="1447800"/>
            <a:ext cx="6738257" cy="2308324"/>
          </a:xfrm>
          <a:prstGeom prst="rect">
            <a:avLst/>
          </a:prstGeom>
          <a:noFill/>
        </p:spPr>
        <p:txBody>
          <a:bodyPr wrap="square" rtlCol="0" anchor="t">
            <a:spAutoFit/>
          </a:bodyPr>
          <a:lstStyle/>
          <a:p>
            <a:r>
              <a:rPr lang="en-US" dirty="0"/>
              <a:t>&lt;&lt;Go to the appropriate .pptx and slides</a:t>
            </a:r>
          </a:p>
          <a:p>
            <a:endParaRPr lang="en-US" dirty="0"/>
          </a:p>
          <a:p>
            <a:r>
              <a:rPr lang="en-US" dirty="0"/>
              <a:t>APA </a:t>
            </a:r>
            <a:r>
              <a:rPr lang="en-US" dirty="0">
                <a:sym typeface="Wingdings" pitchFamily="2" charset="2"/>
              </a:rPr>
              <a:t> YQIYNI APA.pptx, slides 12-20</a:t>
            </a:r>
          </a:p>
          <a:p>
            <a:r>
              <a:rPr lang="en-US" dirty="0">
                <a:sym typeface="Wingdings" pitchFamily="2" charset="2"/>
              </a:rPr>
              <a:t>MLA  YQIYNI MLA.pptx, slides 12-20</a:t>
            </a:r>
          </a:p>
          <a:p>
            <a:r>
              <a:rPr lang="en-US" dirty="0">
                <a:sym typeface="Wingdings" pitchFamily="2" charset="2"/>
              </a:rPr>
              <a:t>Chicago  YQIYNI Chicago.pptx, slides 12-22</a:t>
            </a:r>
            <a:endParaRPr lang="en-US" dirty="0">
              <a:cs typeface="Calibri"/>
            </a:endParaRPr>
          </a:p>
          <a:p>
            <a:r>
              <a:rPr lang="en-US" dirty="0">
                <a:sym typeface="Wingdings" pitchFamily="2" charset="2"/>
              </a:rPr>
              <a:t>ASA  YQIYNI ASA.pptx, slides 10-18</a:t>
            </a:r>
            <a:endParaRPr lang="en-US" dirty="0">
              <a:cs typeface="Calibri"/>
            </a:endParaRPr>
          </a:p>
          <a:p>
            <a:endParaRPr lang="en-US" dirty="0">
              <a:sym typeface="Wingdings" pitchFamily="2" charset="2"/>
            </a:endParaRPr>
          </a:p>
          <a:p>
            <a:r>
              <a:rPr lang="en-US" dirty="0">
                <a:sym typeface="Wingdings" pitchFamily="2" charset="2"/>
              </a:rPr>
              <a:t>&gt;&gt;</a:t>
            </a:r>
            <a:endParaRPr lang="en-US" dirty="0"/>
          </a:p>
        </p:txBody>
      </p:sp>
    </p:spTree>
    <p:extLst>
      <p:ext uri="{BB962C8B-B14F-4D97-AF65-F5344CB8AC3E}">
        <p14:creationId xmlns:p14="http://schemas.microsoft.com/office/powerpoint/2010/main" val="203449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D5433-0F05-464B-AAB0-850367431E28}"/>
              </a:ext>
            </a:extLst>
          </p:cNvPr>
          <p:cNvSpPr txBox="1"/>
          <p:nvPr/>
        </p:nvSpPr>
        <p:spPr>
          <a:xfrm>
            <a:off x="1505607" y="1715814"/>
            <a:ext cx="9745716"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Tip #4</a:t>
            </a:r>
            <a:endParaRPr lang="en-US" dirty="0"/>
          </a:p>
          <a:p>
            <a:endParaRPr lang="en-US" sz="2400" dirty="0">
              <a:cs typeface="Calibri"/>
            </a:endParaRPr>
          </a:p>
          <a:p>
            <a:r>
              <a:rPr lang="en-US" sz="2400" dirty="0">
                <a:ea typeface="+mn-lt"/>
                <a:cs typeface="+mn-lt"/>
              </a:rPr>
              <a:t> Use direct quotations sparingly. The majority of your paper should be in your own words.</a:t>
            </a:r>
            <a:endParaRPr lang="en-US" dirty="0"/>
          </a:p>
          <a:p>
            <a:br>
              <a:rPr lang="en-US" dirty="0"/>
            </a:br>
            <a:endParaRPr lang="en-US" dirty="0"/>
          </a:p>
        </p:txBody>
      </p:sp>
    </p:spTree>
    <p:extLst>
      <p:ext uri="{BB962C8B-B14F-4D97-AF65-F5344CB8AC3E}">
        <p14:creationId xmlns:p14="http://schemas.microsoft.com/office/powerpoint/2010/main" val="3823700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27954-0AFD-9B43-A86A-A3032EEB28D3}"/>
              </a:ext>
            </a:extLst>
          </p:cNvPr>
          <p:cNvSpPr>
            <a:spLocks noGrp="1"/>
          </p:cNvSpPr>
          <p:nvPr>
            <p:ph idx="1"/>
          </p:nvPr>
        </p:nvSpPr>
        <p:spPr/>
        <p:txBody>
          <a:bodyPr/>
          <a:lstStyle/>
          <a:p>
            <a:pPr marL="0" indent="0">
              <a:buNone/>
            </a:pPr>
            <a:r>
              <a:rPr lang="en-US" dirty="0"/>
              <a:t>Tip #5</a:t>
            </a:r>
          </a:p>
          <a:p>
            <a:pPr marL="0" indent="0">
              <a:buNone/>
            </a:pPr>
            <a:endParaRPr lang="en-US" dirty="0"/>
          </a:p>
          <a:p>
            <a:pPr marL="0" indent="0">
              <a:buNone/>
            </a:pPr>
            <a:r>
              <a:rPr lang="en-US" dirty="0"/>
              <a:t>If you’re unsure of if, when, or how to cite something, check a citation guide, ask your professor, or ask a librarian.</a:t>
            </a:r>
          </a:p>
        </p:txBody>
      </p:sp>
    </p:spTree>
    <p:extLst>
      <p:ext uri="{BB962C8B-B14F-4D97-AF65-F5344CB8AC3E}">
        <p14:creationId xmlns:p14="http://schemas.microsoft.com/office/powerpoint/2010/main" val="511311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AEF30-BDB9-448E-BFDC-701F2177CA97}"/>
              </a:ext>
            </a:extLst>
          </p:cNvPr>
          <p:cNvSpPr>
            <a:spLocks noGrp="1"/>
          </p:cNvSpPr>
          <p:nvPr>
            <p:ph idx="1"/>
          </p:nvPr>
        </p:nvSpPr>
        <p:spPr>
          <a:xfrm>
            <a:off x="639663" y="849086"/>
            <a:ext cx="5127029" cy="3785419"/>
          </a:xfrm>
        </p:spPr>
        <p:txBody>
          <a:bodyPr vert="horz" lIns="91440" tIns="45720" rIns="91440" bIns="45720" rtlCol="0" anchor="t">
            <a:normAutofit/>
          </a:bodyPr>
          <a:lstStyle/>
          <a:p>
            <a:pPr marL="0" indent="0">
              <a:buNone/>
            </a:pPr>
            <a:r>
              <a:rPr lang="en-US" dirty="0"/>
              <a:t>Tip #6</a:t>
            </a:r>
          </a:p>
          <a:p>
            <a:pPr marL="0" indent="0">
              <a:buNone/>
            </a:pPr>
            <a:endParaRPr lang="en-US" dirty="0"/>
          </a:p>
          <a:p>
            <a:pPr marL="0" indent="0">
              <a:buNone/>
            </a:pPr>
            <a:r>
              <a:rPr lang="en-US" dirty="0"/>
              <a:t>Document your sources immediately as you are doing your research. That way, when you’re writing your paper, you’ll always know where that perfect quotation came from.</a:t>
            </a:r>
            <a:endParaRPr lang="en-US" dirty="0">
              <a:cs typeface="Calibri"/>
            </a:endParaRPr>
          </a:p>
        </p:txBody>
      </p:sp>
      <p:pic>
        <p:nvPicPr>
          <p:cNvPr id="5" name="Picture 4" descr="A picture containing computer&#10;&#10;Description automatically generated">
            <a:extLst>
              <a:ext uri="{FF2B5EF4-FFF2-40B4-BE49-F238E27FC236}">
                <a16:creationId xmlns:a16="http://schemas.microsoft.com/office/drawing/2014/main" id="{6A092393-2EAF-4476-A2A9-6156E70311F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758" r="1326" b="3"/>
          <a:stretch/>
        </p:blipFill>
        <p:spPr>
          <a:xfrm>
            <a:off x="6090613" y="640082"/>
            <a:ext cx="5461724" cy="5577837"/>
          </a:xfrm>
          <a:prstGeom prst="rect">
            <a:avLst/>
          </a:prstGeom>
          <a:effectLst/>
        </p:spPr>
      </p:pic>
      <p:sp>
        <p:nvSpPr>
          <p:cNvPr id="6" name="TextBox 5">
            <a:extLst>
              <a:ext uri="{FF2B5EF4-FFF2-40B4-BE49-F238E27FC236}">
                <a16:creationId xmlns:a16="http://schemas.microsoft.com/office/drawing/2014/main" id="{0BF068CE-6697-4F72-B9B2-8DA24012AF9A}"/>
              </a:ext>
            </a:extLst>
          </p:cNvPr>
          <p:cNvSpPr txBox="1"/>
          <p:nvPr/>
        </p:nvSpPr>
        <p:spPr>
          <a:xfrm>
            <a:off x="9245295" y="6017864"/>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simple.wikipedia.org/wiki/File:Document-open.sv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317238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FFC4-37A0-7C4E-BD67-E4C90C701015}"/>
              </a:ext>
            </a:extLst>
          </p:cNvPr>
          <p:cNvSpPr>
            <a:spLocks noGrp="1"/>
          </p:cNvSpPr>
          <p:nvPr>
            <p:ph type="title"/>
          </p:nvPr>
        </p:nvSpPr>
        <p:spPr/>
        <p:txBody>
          <a:bodyPr/>
          <a:lstStyle/>
          <a:p>
            <a:r>
              <a:rPr lang="en-US" dirty="0"/>
              <a:t>What is citation?</a:t>
            </a:r>
          </a:p>
        </p:txBody>
      </p:sp>
      <p:sp>
        <p:nvSpPr>
          <p:cNvPr id="3" name="Content Placeholder 2">
            <a:extLst>
              <a:ext uri="{FF2B5EF4-FFF2-40B4-BE49-F238E27FC236}">
                <a16:creationId xmlns:a16="http://schemas.microsoft.com/office/drawing/2014/main" id="{20B98F44-BD48-2241-8C82-E87A6F31824A}"/>
              </a:ext>
            </a:extLst>
          </p:cNvPr>
          <p:cNvSpPr>
            <a:spLocks noGrp="1"/>
          </p:cNvSpPr>
          <p:nvPr>
            <p:ph idx="1"/>
          </p:nvPr>
        </p:nvSpPr>
        <p:spPr/>
        <p:txBody>
          <a:bodyPr/>
          <a:lstStyle/>
          <a:p>
            <a:pPr marL="0" indent="0">
              <a:buNone/>
            </a:pPr>
            <a:r>
              <a:rPr lang="en-US" dirty="0"/>
              <a:t>Citation is the process of documenting the sources you use in your writing. A source is any document (a book, an article, a video, etc.) that you borrow ideas from to support your writing. The specific details of how you cite your sources depend on the citation style that you use, but generally, all citation includes two parts: an in-text citation (a note in the body of your paper) and a bibliography entry (a longer note at the end of your paper).</a:t>
            </a:r>
          </a:p>
        </p:txBody>
      </p:sp>
    </p:spTree>
    <p:extLst>
      <p:ext uri="{BB962C8B-B14F-4D97-AF65-F5344CB8AC3E}">
        <p14:creationId xmlns:p14="http://schemas.microsoft.com/office/powerpoint/2010/main" val="1294944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06A3E4-2672-4FBF-AD92-27CC75EBBF74}"/>
              </a:ext>
            </a:extLst>
          </p:cNvPr>
          <p:cNvSpPr>
            <a:spLocks noGrp="1"/>
          </p:cNvSpPr>
          <p:nvPr>
            <p:ph type="title"/>
          </p:nvPr>
        </p:nvSpPr>
        <p:spPr>
          <a:xfrm>
            <a:off x="880590" y="1376415"/>
            <a:ext cx="10515600" cy="1325563"/>
          </a:xfrm>
        </p:spPr>
        <p:txBody>
          <a:bodyPr>
            <a:normAutofit fontScale="90000"/>
          </a:bodyPr>
          <a:lstStyle/>
          <a:p>
            <a:r>
              <a:rPr lang="en-US" sz="7200" b="1"/>
              <a:t>To help you save, organize and manage your sources we suggest using Zotero! </a:t>
            </a:r>
            <a:r>
              <a:rPr lang="en-US" sz="2800" b="1">
                <a:highlight>
                  <a:srgbClr val="FFFF00"/>
                </a:highlight>
              </a:rPr>
              <a:t>NEW</a:t>
            </a:r>
            <a:endParaRPr lang="en-US" sz="2800" b="1">
              <a:highlight>
                <a:srgbClr val="FFFF00"/>
              </a:highlight>
              <a:cs typeface="Calibri Light"/>
            </a:endParaRPr>
          </a:p>
        </p:txBody>
      </p:sp>
      <p:pic>
        <p:nvPicPr>
          <p:cNvPr id="7" name="Content Placeholder 6" descr="A red and white sign&#10;&#10;Description automatically generated">
            <a:extLst>
              <a:ext uri="{FF2B5EF4-FFF2-40B4-BE49-F238E27FC236}">
                <a16:creationId xmlns:a16="http://schemas.microsoft.com/office/drawing/2014/main" id="{2FD24850-7115-4C66-AF40-E7CE9E93407D}"/>
              </a:ext>
            </a:extLst>
          </p:cNvPr>
          <p:cNvPicPr>
            <a:picLocks noGrp="1" noChangeAspect="1"/>
          </p:cNvPicPr>
          <p:nvPr>
            <p:ph idx="1"/>
          </p:nvPr>
        </p:nvPicPr>
        <p:blipFill>
          <a:blip r:embed="rId2"/>
          <a:stretch>
            <a:fillRect/>
          </a:stretch>
        </p:blipFill>
        <p:spPr>
          <a:xfrm>
            <a:off x="9375443" y="1471948"/>
            <a:ext cx="2900326" cy="2900326"/>
          </a:xfrm>
        </p:spPr>
      </p:pic>
      <p:sp>
        <p:nvSpPr>
          <p:cNvPr id="8" name="TextBox 7">
            <a:extLst>
              <a:ext uri="{FF2B5EF4-FFF2-40B4-BE49-F238E27FC236}">
                <a16:creationId xmlns:a16="http://schemas.microsoft.com/office/drawing/2014/main" id="{D0382397-A2CE-456C-A20B-E8ED98D1A773}"/>
              </a:ext>
            </a:extLst>
          </p:cNvPr>
          <p:cNvSpPr txBox="1"/>
          <p:nvPr/>
        </p:nvSpPr>
        <p:spPr>
          <a:xfrm>
            <a:off x="933576" y="3830186"/>
            <a:ext cx="10324847" cy="2585323"/>
          </a:xfrm>
          <a:prstGeom prst="rect">
            <a:avLst/>
          </a:prstGeom>
          <a:noFill/>
        </p:spPr>
        <p:txBody>
          <a:bodyPr wrap="square" rtlCol="0" anchor="t">
            <a:spAutoFit/>
          </a:bodyPr>
          <a:lstStyle/>
          <a:p>
            <a:pPr marL="285750" lvl="0" indent="-285750">
              <a:buFont typeface="Arial" panose="020B0604020202020204" pitchFamily="34" charset="0"/>
              <a:buChar char="•"/>
            </a:pPr>
            <a:r>
              <a:rPr lang="en-US"/>
              <a:t>Zotero is a citation management tool that can help you track, organize, and cite your sources.</a:t>
            </a:r>
          </a:p>
          <a:p>
            <a:pPr marL="285750" lvl="0" indent="-285750">
              <a:buFont typeface="Arial" panose="020B0604020202020204" pitchFamily="34" charset="0"/>
              <a:buChar char="•"/>
            </a:pPr>
            <a:r>
              <a:rPr lang="en-US"/>
              <a:t>This tool is open source and freely available, meaning you can use it even after you leave Acadia University.</a:t>
            </a:r>
            <a:endParaRPr lang="en-US">
              <a:cs typeface="Calibri"/>
            </a:endParaRPr>
          </a:p>
          <a:p>
            <a:pPr marL="285750" indent="-285750">
              <a:buFont typeface="Arial" panose="020B0604020202020204" pitchFamily="34" charset="0"/>
              <a:buChar char="•"/>
            </a:pPr>
            <a:r>
              <a:rPr lang="en-US"/>
              <a:t>Visit </a:t>
            </a:r>
            <a:r>
              <a:rPr lang="en-US" u="sng">
                <a:hlinkClick r:id="rId3"/>
              </a:rPr>
              <a:t>https://libguides.acadiau.ca/zotero</a:t>
            </a:r>
            <a:r>
              <a:rPr lang="en-US"/>
              <a:t> to learn more and for help setting Zotero up on your computer. </a:t>
            </a:r>
            <a:endParaRPr lang="en-US">
              <a:cs typeface="Calibri"/>
            </a:endParaRPr>
          </a:p>
          <a:p>
            <a:pPr marL="285750" lvl="0" indent="-285750">
              <a:buFont typeface="Arial" panose="020B0604020202020204" pitchFamily="34" charset="0"/>
              <a:buChar char="•"/>
            </a:pPr>
            <a:r>
              <a:rPr lang="en-US"/>
              <a:t>If you need further assistance, any of our Librarians can help you! Book an appointment with a Librarian either through our general email </a:t>
            </a:r>
            <a:r>
              <a:rPr lang="en-US" u="sng">
                <a:hlinkClick r:id="rId4"/>
              </a:rPr>
              <a:t>ref-desk@acadiau.ca</a:t>
            </a:r>
            <a:r>
              <a:rPr lang="en-US"/>
              <a:t> or contact your Librarian </a:t>
            </a:r>
            <a:r>
              <a:rPr lang="en-US" u="sng">
                <a:hlinkClick r:id="rId5"/>
              </a:rPr>
              <a:t>http://library.acadiau.ca/about/people.html</a:t>
            </a:r>
            <a:r>
              <a:rPr lang="en-US"/>
              <a:t> . Or drop by the Research Help Desk (10am to 4pm Monday to Friday) for help!</a:t>
            </a:r>
            <a:endParaRPr lang="en-US">
              <a:cs typeface="Calibri"/>
            </a:endParaRPr>
          </a:p>
          <a:p>
            <a:endParaRPr lang="en-US"/>
          </a:p>
        </p:txBody>
      </p:sp>
    </p:spTree>
    <p:extLst>
      <p:ext uri="{BB962C8B-B14F-4D97-AF65-F5344CB8AC3E}">
        <p14:creationId xmlns:p14="http://schemas.microsoft.com/office/powerpoint/2010/main" val="2876763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F5B997B-CD97-407E-BCD2-6015A9D55130}"/>
              </a:ext>
            </a:extLst>
          </p:cNvPr>
          <p:cNvSpPr>
            <a:spLocks noGrp="1"/>
          </p:cNvSpPr>
          <p:nvPr>
            <p:ph type="title"/>
          </p:nvPr>
        </p:nvSpPr>
        <p:spPr>
          <a:xfrm>
            <a:off x="838200" y="365125"/>
            <a:ext cx="10515599" cy="1325563"/>
          </a:xfrm>
        </p:spPr>
        <p:txBody>
          <a:bodyPr>
            <a:normAutofit/>
          </a:bodyPr>
          <a:lstStyle/>
          <a:p>
            <a:r>
              <a:rPr lang="en-US" sz="3700" dirty="0"/>
              <a:t>Thanks for taking our tutorial! We hope you’ve learned the basics about citation and how to avoid plagiarism.</a:t>
            </a:r>
            <a:endParaRPr lang="en-US" sz="3700" dirty="0">
              <a:highlight>
                <a:srgbClr val="FFFF00"/>
              </a:highlight>
            </a:endParaRPr>
          </a:p>
        </p:txBody>
      </p:sp>
      <p:sp>
        <p:nvSpPr>
          <p:cNvPr id="3" name="Content Placeholder 2">
            <a:extLst>
              <a:ext uri="{FF2B5EF4-FFF2-40B4-BE49-F238E27FC236}">
                <a16:creationId xmlns:a16="http://schemas.microsoft.com/office/drawing/2014/main" id="{DB50C39F-BB3B-47C9-BE2B-DD9D1FA8A751}"/>
              </a:ext>
            </a:extLst>
          </p:cNvPr>
          <p:cNvSpPr>
            <a:spLocks noGrp="1"/>
          </p:cNvSpPr>
          <p:nvPr>
            <p:ph idx="1"/>
          </p:nvPr>
        </p:nvSpPr>
        <p:spPr>
          <a:xfrm>
            <a:off x="838200" y="1825625"/>
            <a:ext cx="5393361" cy="4351338"/>
          </a:xfrm>
        </p:spPr>
        <p:txBody>
          <a:bodyPr>
            <a:normAutofit/>
          </a:bodyPr>
          <a:lstStyle/>
          <a:p>
            <a:r>
              <a:rPr lang="en-US" sz="2400"/>
              <a:t>Remember you can always get help from your professor or from the Library if you have any questions. Every student has their own Librarian! Find out who your Librarian is at </a:t>
            </a:r>
            <a:r>
              <a:rPr lang="en-US" sz="2400">
                <a:hlinkClick r:id="rId2"/>
              </a:rPr>
              <a:t>http://library.acadiau.ca/about/people.html</a:t>
            </a:r>
            <a:r>
              <a:rPr lang="en-US" sz="2400"/>
              <a:t> </a:t>
            </a:r>
          </a:p>
          <a:p>
            <a:r>
              <a:rPr lang="en-US" sz="2400"/>
              <a:t>You can also get help at the Research Help Desk in person, by phone [902-585-1170] or by email </a:t>
            </a:r>
            <a:r>
              <a:rPr lang="en-US" sz="2400">
                <a:hlinkClick r:id="rId3"/>
              </a:rPr>
              <a:t>ref-desk@acadiau.ca</a:t>
            </a:r>
            <a:r>
              <a:rPr lang="en-US" sz="2400"/>
              <a:t> </a:t>
            </a:r>
          </a:p>
        </p:txBody>
      </p:sp>
      <p:pic>
        <p:nvPicPr>
          <p:cNvPr id="5" name="Picture 4" descr="A picture containing drawing&#10;&#10;Description automatically generated">
            <a:extLst>
              <a:ext uri="{FF2B5EF4-FFF2-40B4-BE49-F238E27FC236}">
                <a16:creationId xmlns:a16="http://schemas.microsoft.com/office/drawing/2014/main" id="{F4A0BB0F-C60A-4BD3-9335-0BC7E0EFA34F}"/>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r="-2" b="-2"/>
          <a:stretch/>
        </p:blipFill>
        <p:spPr>
          <a:xfrm>
            <a:off x="6848918" y="1771078"/>
            <a:ext cx="4504881" cy="4504881"/>
          </a:xfrm>
          <a:custGeom>
            <a:avLst/>
            <a:gdLst>
              <a:gd name="connsiteX0" fmla="*/ 1331584 w 2663168"/>
              <a:gd name="connsiteY0" fmla="*/ 0 h 2663168"/>
              <a:gd name="connsiteX1" fmla="*/ 2663168 w 2663168"/>
              <a:gd name="connsiteY1" fmla="*/ 1331584 h 2663168"/>
              <a:gd name="connsiteX2" fmla="*/ 1331584 w 2663168"/>
              <a:gd name="connsiteY2" fmla="*/ 2663168 h 2663168"/>
              <a:gd name="connsiteX3" fmla="*/ 0 w 2663168"/>
              <a:gd name="connsiteY3" fmla="*/ 1331584 h 2663168"/>
              <a:gd name="connsiteX4" fmla="*/ 1331584 w 2663168"/>
              <a:gd name="connsiteY4" fmla="*/ 0 h 2663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3" name="Arc 12">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7C0A031-8173-493C-B20F-46A72C0B68D1}"/>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idcrosby.blogspot.com/2009/10/pens-v-blue-jacket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823278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itting&#10;&#10;Description automatically generated">
            <a:extLst>
              <a:ext uri="{FF2B5EF4-FFF2-40B4-BE49-F238E27FC236}">
                <a16:creationId xmlns:a16="http://schemas.microsoft.com/office/drawing/2014/main" id="{77CCC735-B611-4BD3-A1A8-60120769339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183785" y="3255566"/>
            <a:ext cx="2919984" cy="3133344"/>
          </a:xfrm>
          <a:prstGeom prst="rect">
            <a:avLst/>
          </a:prstGeom>
        </p:spPr>
      </p:pic>
      <p:sp>
        <p:nvSpPr>
          <p:cNvPr id="2" name="Title 1">
            <a:extLst>
              <a:ext uri="{FF2B5EF4-FFF2-40B4-BE49-F238E27FC236}">
                <a16:creationId xmlns:a16="http://schemas.microsoft.com/office/drawing/2014/main" id="{630977E9-DA5A-453D-BD12-608E70628018}"/>
              </a:ext>
            </a:extLst>
          </p:cNvPr>
          <p:cNvSpPr>
            <a:spLocks noGrp="1"/>
          </p:cNvSpPr>
          <p:nvPr>
            <p:ph type="title"/>
          </p:nvPr>
        </p:nvSpPr>
        <p:spPr>
          <a:xfrm>
            <a:off x="838200" y="365125"/>
            <a:ext cx="10515600" cy="1325563"/>
          </a:xfrm>
        </p:spPr>
        <p:txBody>
          <a:bodyPr/>
          <a:lstStyle/>
          <a:p>
            <a:r>
              <a:rPr lang="en-US"/>
              <a:t>Getting Help </a:t>
            </a:r>
            <a:r>
              <a:rPr lang="en-US" sz="1600" i="1"/>
              <a:t>(end of tutorial) </a:t>
            </a:r>
            <a:r>
              <a:rPr lang="en-US" sz="2000" i="1">
                <a:highlight>
                  <a:srgbClr val="FFFF00"/>
                </a:highlight>
              </a:rPr>
              <a:t>NEW</a:t>
            </a:r>
          </a:p>
        </p:txBody>
      </p:sp>
      <p:sp>
        <p:nvSpPr>
          <p:cNvPr id="3" name="Content Placeholder 2">
            <a:extLst>
              <a:ext uri="{FF2B5EF4-FFF2-40B4-BE49-F238E27FC236}">
                <a16:creationId xmlns:a16="http://schemas.microsoft.com/office/drawing/2014/main" id="{D1F799A0-7775-4537-B279-7BD6734F6930}"/>
              </a:ext>
            </a:extLst>
          </p:cNvPr>
          <p:cNvSpPr>
            <a:spLocks noGrp="1"/>
          </p:cNvSpPr>
          <p:nvPr>
            <p:ph idx="1"/>
          </p:nvPr>
        </p:nvSpPr>
        <p:spPr/>
        <p:txBody>
          <a:bodyPr>
            <a:normAutofit/>
          </a:bodyPr>
          <a:lstStyle/>
          <a:p>
            <a:pPr lvl="0"/>
            <a:r>
              <a:rPr lang="en-US" dirty="0"/>
              <a:t>Chicago </a:t>
            </a:r>
            <a:r>
              <a:rPr lang="en-US" u="sng" dirty="0">
                <a:hlinkClick r:id="rId4"/>
              </a:rPr>
              <a:t>https://libguides.acadiau.ca/chicago-turabian</a:t>
            </a:r>
            <a:endParaRPr lang="en-US" dirty="0"/>
          </a:p>
          <a:p>
            <a:pPr lvl="0"/>
            <a:r>
              <a:rPr lang="en-US" dirty="0"/>
              <a:t>MLA </a:t>
            </a:r>
            <a:r>
              <a:rPr lang="en-US" u="sng" dirty="0">
                <a:hlinkClick r:id="rId5"/>
              </a:rPr>
              <a:t>https://libguides.acadiau.ca/MLA</a:t>
            </a:r>
            <a:endParaRPr lang="en-US" dirty="0"/>
          </a:p>
          <a:p>
            <a:pPr lvl="0"/>
            <a:r>
              <a:rPr lang="en-US" dirty="0"/>
              <a:t>APA </a:t>
            </a:r>
            <a:r>
              <a:rPr lang="en-US" u="sng" dirty="0">
                <a:hlinkClick r:id="rId6"/>
              </a:rPr>
              <a:t>https://libguides.acadiau.ca/apa</a:t>
            </a:r>
            <a:endParaRPr lang="en-US" dirty="0"/>
          </a:p>
          <a:p>
            <a:pPr lvl="0"/>
            <a:r>
              <a:rPr lang="en-US" dirty="0"/>
              <a:t>Writing Centre </a:t>
            </a:r>
            <a:r>
              <a:rPr lang="en-US" u="sng" dirty="0">
                <a:hlinkClick r:id="rId7"/>
              </a:rPr>
              <a:t>https://writingcentre.acadiau.ca/home.html</a:t>
            </a:r>
            <a:endParaRPr lang="en-US" dirty="0"/>
          </a:p>
          <a:p>
            <a:pPr lvl="0"/>
            <a:r>
              <a:rPr lang="en-US" dirty="0"/>
              <a:t>Plagiarism </a:t>
            </a:r>
            <a:r>
              <a:rPr lang="en-US" u="sng" dirty="0">
                <a:hlinkClick r:id="rId8"/>
              </a:rPr>
              <a:t>http://libguides.acadiau.ca/plagiarism</a:t>
            </a:r>
            <a:endParaRPr lang="en-US" dirty="0"/>
          </a:p>
          <a:p>
            <a:pPr lvl="0"/>
            <a:r>
              <a:rPr lang="en-US" dirty="0"/>
              <a:t>You Quote it, You Note it Quiz [insert link]</a:t>
            </a:r>
          </a:p>
          <a:p>
            <a:endParaRPr lang="en-US" dirty="0"/>
          </a:p>
        </p:txBody>
      </p:sp>
    </p:spTree>
    <p:extLst>
      <p:ext uri="{BB962C8B-B14F-4D97-AF65-F5344CB8AC3E}">
        <p14:creationId xmlns:p14="http://schemas.microsoft.com/office/powerpoint/2010/main" val="623145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77E9-DA5A-453D-BD12-608E70628018}"/>
              </a:ext>
            </a:extLst>
          </p:cNvPr>
          <p:cNvSpPr>
            <a:spLocks noGrp="1"/>
          </p:cNvSpPr>
          <p:nvPr>
            <p:ph type="title"/>
          </p:nvPr>
        </p:nvSpPr>
        <p:spPr>
          <a:xfrm>
            <a:off x="838200" y="365125"/>
            <a:ext cx="10515600" cy="1325563"/>
          </a:xfrm>
        </p:spPr>
        <p:txBody>
          <a:bodyPr/>
          <a:lstStyle/>
          <a:p>
            <a:r>
              <a:rPr lang="en-US"/>
              <a:t>Other resources</a:t>
            </a:r>
            <a:r>
              <a:rPr lang="en-US" sz="1600" i="1"/>
              <a:t>(end of tutorial – new slide)</a:t>
            </a:r>
          </a:p>
        </p:txBody>
      </p:sp>
      <p:sp>
        <p:nvSpPr>
          <p:cNvPr id="3" name="Content Placeholder 2">
            <a:extLst>
              <a:ext uri="{FF2B5EF4-FFF2-40B4-BE49-F238E27FC236}">
                <a16:creationId xmlns:a16="http://schemas.microsoft.com/office/drawing/2014/main" id="{D1F799A0-7775-4537-B279-7BD6734F6930}"/>
              </a:ext>
            </a:extLst>
          </p:cNvPr>
          <p:cNvSpPr>
            <a:spLocks noGrp="1"/>
          </p:cNvSpPr>
          <p:nvPr>
            <p:ph idx="1"/>
          </p:nvPr>
        </p:nvSpPr>
        <p:spPr/>
        <p:txBody>
          <a:bodyPr vert="horz" lIns="91440" tIns="45720" rIns="91440" bIns="45720" rtlCol="0" anchor="t">
            <a:normAutofit fontScale="92500" lnSpcReduction="20000"/>
          </a:bodyPr>
          <a:lstStyle/>
          <a:p>
            <a:r>
              <a:rPr lang="en-US">
                <a:cs typeface="Calibri"/>
              </a:rPr>
              <a:t>Purdue Online Writing Lab (OWL)</a:t>
            </a:r>
          </a:p>
          <a:p>
            <a:pPr>
              <a:buFont typeface="Courier New" panose="020B0604020202020204" pitchFamily="34" charset="0"/>
              <a:buChar char="o"/>
            </a:pPr>
            <a:r>
              <a:rPr lang="en-US">
                <a:cs typeface="Calibri"/>
              </a:rPr>
              <a:t>APA Guide </a:t>
            </a:r>
            <a:r>
              <a:rPr lang="en-US">
                <a:ea typeface="+mn-lt"/>
                <a:cs typeface="+mn-lt"/>
              </a:rPr>
              <a:t>https://owl.purdue.edu/owl/research_and_citation/apa_style/index.html</a:t>
            </a:r>
          </a:p>
          <a:p>
            <a:pPr>
              <a:buFont typeface="Courier New" panose="020B0604020202020204" pitchFamily="34" charset="0"/>
              <a:buChar char="o"/>
            </a:pPr>
            <a:r>
              <a:rPr lang="en-US">
                <a:cs typeface="Calibri"/>
              </a:rPr>
              <a:t>Chicago Guide </a:t>
            </a:r>
            <a:r>
              <a:rPr lang="en-US">
                <a:ea typeface="+mn-lt"/>
                <a:cs typeface="+mn-lt"/>
              </a:rPr>
              <a:t>https://owl.purdue.edu/owl/research_and_citation/chicago_manual_17th_edition/cmos_formatting_and_style_guide/chicago_manual_of_style_17th_edition.html</a:t>
            </a:r>
            <a:endParaRPr lang="en-US">
              <a:cs typeface="Calibri"/>
            </a:endParaRPr>
          </a:p>
          <a:p>
            <a:pPr>
              <a:buFont typeface="Courier New" panose="020B0604020202020204" pitchFamily="34" charset="0"/>
              <a:buChar char="o"/>
            </a:pPr>
            <a:r>
              <a:rPr lang="en-US">
                <a:cs typeface="Calibri"/>
              </a:rPr>
              <a:t>MLA Guide </a:t>
            </a:r>
            <a:r>
              <a:rPr lang="en-US">
                <a:ea typeface="+mn-lt"/>
                <a:cs typeface="+mn-lt"/>
                <a:hlinkClick r:id="rId2"/>
              </a:rPr>
              <a:t>https://owl.purdue.edu/owl/research_and_citation/mla_style/mla_style_introduction.html</a:t>
            </a:r>
            <a:endParaRPr lang="en-US">
              <a:ea typeface="+mn-lt"/>
              <a:cs typeface="+mn-lt"/>
            </a:endParaRPr>
          </a:p>
          <a:p>
            <a:r>
              <a:rPr lang="en-US">
                <a:cs typeface="Calibri"/>
              </a:rPr>
              <a:t>Plagiarism: A Faculty Member's Guide</a:t>
            </a:r>
          </a:p>
          <a:p>
            <a:r>
              <a:rPr lang="en-US">
                <a:cs typeface="Calibri"/>
              </a:rPr>
              <a:t>Plagiarism: A Student's Guide</a:t>
            </a:r>
          </a:p>
          <a:p>
            <a:endParaRPr lang="en-US">
              <a:cs typeface="Calibri"/>
            </a:endParaRPr>
          </a:p>
        </p:txBody>
      </p:sp>
    </p:spTree>
    <p:extLst>
      <p:ext uri="{BB962C8B-B14F-4D97-AF65-F5344CB8AC3E}">
        <p14:creationId xmlns:p14="http://schemas.microsoft.com/office/powerpoint/2010/main" val="1806423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77E9-DA5A-453D-BD12-608E70628018}"/>
              </a:ext>
            </a:extLst>
          </p:cNvPr>
          <p:cNvSpPr>
            <a:spLocks noGrp="1"/>
          </p:cNvSpPr>
          <p:nvPr>
            <p:ph type="title"/>
          </p:nvPr>
        </p:nvSpPr>
        <p:spPr>
          <a:xfrm>
            <a:off x="838200" y="365125"/>
            <a:ext cx="10515600" cy="1325563"/>
          </a:xfrm>
        </p:spPr>
        <p:txBody>
          <a:bodyPr/>
          <a:lstStyle/>
          <a:p>
            <a:r>
              <a:rPr lang="en-US"/>
              <a:t>Other resources (cont'd.)</a:t>
            </a:r>
            <a:r>
              <a:rPr lang="en-US" sz="1600" i="1"/>
              <a:t>(end of tutorial – new slide)</a:t>
            </a:r>
          </a:p>
        </p:txBody>
      </p:sp>
      <p:sp>
        <p:nvSpPr>
          <p:cNvPr id="3" name="Content Placeholder 2">
            <a:extLst>
              <a:ext uri="{FF2B5EF4-FFF2-40B4-BE49-F238E27FC236}">
                <a16:creationId xmlns:a16="http://schemas.microsoft.com/office/drawing/2014/main" id="{D1F799A0-7775-4537-B279-7BD6734F6930}"/>
              </a:ext>
            </a:extLst>
          </p:cNvPr>
          <p:cNvSpPr>
            <a:spLocks noGrp="1"/>
          </p:cNvSpPr>
          <p:nvPr>
            <p:ph idx="1"/>
          </p:nvPr>
        </p:nvSpPr>
        <p:spPr/>
        <p:txBody>
          <a:bodyPr vert="horz" lIns="91440" tIns="45720" rIns="91440" bIns="45720" rtlCol="0" anchor="t">
            <a:normAutofit/>
          </a:bodyPr>
          <a:lstStyle/>
          <a:p>
            <a:r>
              <a:rPr lang="en-US">
                <a:cs typeface="Calibri"/>
              </a:rPr>
              <a:t>Acadia University's statement on Academic Integrity and procedures concerning infractions of academic integrity: </a:t>
            </a:r>
            <a:r>
              <a:rPr lang="en-US">
                <a:ea typeface="+mn-lt"/>
                <a:cs typeface="+mn-lt"/>
                <a:hlinkClick r:id="rId2"/>
              </a:rPr>
              <a:t>https://registrar.acadiau.ca/Registration.html</a:t>
            </a:r>
            <a:endParaRPr lang="en-US">
              <a:cs typeface="Calibri"/>
            </a:endParaRPr>
          </a:p>
        </p:txBody>
      </p:sp>
    </p:spTree>
    <p:extLst>
      <p:ext uri="{BB962C8B-B14F-4D97-AF65-F5344CB8AC3E}">
        <p14:creationId xmlns:p14="http://schemas.microsoft.com/office/powerpoint/2010/main" val="354662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680D53-8876-6141-9F76-56436D2576D9}"/>
              </a:ext>
            </a:extLst>
          </p:cNvPr>
          <p:cNvSpPr>
            <a:spLocks noGrp="1"/>
          </p:cNvSpPr>
          <p:nvPr>
            <p:ph idx="1"/>
          </p:nvPr>
        </p:nvSpPr>
        <p:spPr/>
        <p:txBody>
          <a:bodyPr/>
          <a:lstStyle/>
          <a:p>
            <a:pPr marL="0" indent="0">
              <a:buNone/>
            </a:pPr>
            <a:r>
              <a:rPr lang="en-US" dirty="0"/>
              <a:t>Let’s start by choosing the style that will be shown to you during this tutorial.</a:t>
            </a:r>
          </a:p>
        </p:txBody>
      </p:sp>
    </p:spTree>
    <p:extLst>
      <p:ext uri="{BB962C8B-B14F-4D97-AF65-F5344CB8AC3E}">
        <p14:creationId xmlns:p14="http://schemas.microsoft.com/office/powerpoint/2010/main" val="419119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D0DF5-9F19-4C4E-9DD4-59A05F953433}"/>
              </a:ext>
            </a:extLst>
          </p:cNvPr>
          <p:cNvSpPr>
            <a:spLocks noGrp="1"/>
          </p:cNvSpPr>
          <p:nvPr>
            <p:ph idx="1"/>
          </p:nvPr>
        </p:nvSpPr>
        <p:spPr>
          <a:xfrm>
            <a:off x="838200" y="555171"/>
            <a:ext cx="10515600" cy="5621792"/>
          </a:xfrm>
        </p:spPr>
        <p:txBody>
          <a:bodyPr>
            <a:normAutofit/>
          </a:bodyPr>
          <a:lstStyle/>
          <a:p>
            <a:pPr marL="0" indent="0">
              <a:buNone/>
            </a:pPr>
            <a:r>
              <a:rPr lang="en-US" dirty="0"/>
              <a:t>There are many different citation styles out there, but here are a few of the most common ones:</a:t>
            </a:r>
          </a:p>
          <a:p>
            <a:pPr marL="0" indent="0">
              <a:buNone/>
            </a:pPr>
            <a:r>
              <a:rPr lang="en-US" dirty="0"/>
              <a:t>APA </a:t>
            </a:r>
            <a:r>
              <a:rPr lang="en-US" dirty="0">
                <a:sym typeface="Wingdings" pitchFamily="2" charset="2"/>
              </a:rPr>
              <a:t> This style originates in psychology but is used widely in the social sciences and sciences. If you’re not sure which style to choose, try this one.</a:t>
            </a:r>
          </a:p>
          <a:p>
            <a:pPr marL="0" indent="0">
              <a:buNone/>
            </a:pPr>
            <a:r>
              <a:rPr lang="en-US" dirty="0">
                <a:sym typeface="Wingdings" pitchFamily="2" charset="2"/>
              </a:rPr>
              <a:t>MLA  This style is managed by the Modern Languages Association and is used primarily in the study of language and literature. English majors, this one is for you.</a:t>
            </a:r>
          </a:p>
          <a:p>
            <a:pPr marL="0" indent="0">
              <a:buNone/>
            </a:pPr>
            <a:r>
              <a:rPr lang="en-US" dirty="0">
                <a:sym typeface="Wingdings" pitchFamily="2" charset="2"/>
              </a:rPr>
              <a:t>Chicago  This is another popular style in the humanities and social sciences. History and politics majors should choose this style.</a:t>
            </a:r>
          </a:p>
          <a:p>
            <a:pPr marL="0" indent="0">
              <a:buNone/>
            </a:pPr>
            <a:r>
              <a:rPr lang="en-US" dirty="0">
                <a:sym typeface="Wingdings" pitchFamily="2" charset="2"/>
              </a:rPr>
              <a:t>ASA  This style is used exclusively in sociology. If you’re a sociology major, choose this style.</a:t>
            </a:r>
          </a:p>
        </p:txBody>
      </p:sp>
    </p:spTree>
    <p:extLst>
      <p:ext uri="{BB962C8B-B14F-4D97-AF65-F5344CB8AC3E}">
        <p14:creationId xmlns:p14="http://schemas.microsoft.com/office/powerpoint/2010/main" val="484739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305F6-57CF-434D-9101-55F06D8235D9}"/>
              </a:ext>
            </a:extLst>
          </p:cNvPr>
          <p:cNvSpPr>
            <a:spLocks noGrp="1"/>
          </p:cNvSpPr>
          <p:nvPr>
            <p:ph idx="1"/>
          </p:nvPr>
        </p:nvSpPr>
        <p:spPr/>
        <p:txBody>
          <a:bodyPr vert="horz" lIns="91440" tIns="45720" rIns="91440" bIns="45720" rtlCol="0" anchor="t">
            <a:normAutofit/>
          </a:bodyPr>
          <a:lstStyle/>
          <a:p>
            <a:pPr marL="0" indent="0">
              <a:buNone/>
            </a:pPr>
            <a:r>
              <a:rPr lang="en-US" dirty="0"/>
              <a:t>Now that you’ve selected your citation style, let’s dig into the basics:</a:t>
            </a:r>
          </a:p>
          <a:p>
            <a:pPr marL="0" indent="0">
              <a:buNone/>
            </a:pPr>
            <a:endParaRPr lang="en-US" dirty="0"/>
          </a:p>
          <a:p>
            <a:pPr marL="0" indent="0">
              <a:buNone/>
            </a:pPr>
            <a:r>
              <a:rPr lang="en-US" dirty="0"/>
              <a:t>Why cite sources?</a:t>
            </a:r>
            <a:endParaRPr lang="en-US" dirty="0">
              <a:cs typeface="Calibri"/>
            </a:endParaRPr>
          </a:p>
        </p:txBody>
      </p:sp>
    </p:spTree>
    <p:extLst>
      <p:ext uri="{BB962C8B-B14F-4D97-AF65-F5344CB8AC3E}">
        <p14:creationId xmlns:p14="http://schemas.microsoft.com/office/powerpoint/2010/main" val="13866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CD53D6-D48B-0F49-A260-E1B0DD0B72FF}"/>
              </a:ext>
            </a:extLst>
          </p:cNvPr>
          <p:cNvSpPr txBox="1"/>
          <p:nvPr/>
        </p:nvSpPr>
        <p:spPr>
          <a:xfrm>
            <a:off x="940676" y="4792717"/>
            <a:ext cx="10310648" cy="646331"/>
          </a:xfrm>
          <a:prstGeom prst="rect">
            <a:avLst/>
          </a:prstGeom>
          <a:noFill/>
        </p:spPr>
        <p:txBody>
          <a:bodyPr wrap="square" rtlCol="0">
            <a:spAutoFit/>
          </a:bodyPr>
          <a:lstStyle/>
          <a:p>
            <a:r>
              <a:rPr lang="en-CA"/>
              <a:t>While writing can often feel like a solitary activity, good academic writing is actually an asynchronous conversation involving many parties.</a:t>
            </a:r>
            <a:r>
              <a:rPr lang="en-CA">
                <a:effectLst/>
              </a:rPr>
              <a:t> </a:t>
            </a:r>
            <a:endParaRPr lang="en-US"/>
          </a:p>
        </p:txBody>
      </p:sp>
      <p:pic>
        <p:nvPicPr>
          <p:cNvPr id="4" name="Picture 3">
            <a:extLst>
              <a:ext uri="{FF2B5EF4-FFF2-40B4-BE49-F238E27FC236}">
                <a16:creationId xmlns:a16="http://schemas.microsoft.com/office/drawing/2014/main" id="{674FD911-374E-C641-959D-CDD03F16D67A}"/>
              </a:ext>
            </a:extLst>
          </p:cNvPr>
          <p:cNvPicPr>
            <a:picLocks noChangeAspect="1"/>
          </p:cNvPicPr>
          <p:nvPr/>
        </p:nvPicPr>
        <p:blipFill>
          <a:blip r:embed="rId2"/>
          <a:stretch>
            <a:fillRect/>
          </a:stretch>
        </p:blipFill>
        <p:spPr>
          <a:xfrm>
            <a:off x="3563246" y="293709"/>
            <a:ext cx="5065508" cy="4173768"/>
          </a:xfrm>
          <a:prstGeom prst="rect">
            <a:avLst/>
          </a:prstGeom>
          <a:effectLst>
            <a:glow rad="241300">
              <a:schemeClr val="accent2">
                <a:lumMod val="60000"/>
                <a:lumOff val="40000"/>
                <a:alpha val="49000"/>
              </a:schemeClr>
            </a:glow>
          </a:effectLst>
        </p:spPr>
      </p:pic>
    </p:spTree>
    <p:extLst>
      <p:ext uri="{BB962C8B-B14F-4D97-AF65-F5344CB8AC3E}">
        <p14:creationId xmlns:p14="http://schemas.microsoft.com/office/powerpoint/2010/main" val="2120453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CD53D6-D48B-0F49-A260-E1B0DD0B72FF}"/>
              </a:ext>
            </a:extLst>
          </p:cNvPr>
          <p:cNvSpPr txBox="1"/>
          <p:nvPr/>
        </p:nvSpPr>
        <p:spPr>
          <a:xfrm>
            <a:off x="3048000" y="4792717"/>
            <a:ext cx="8203324" cy="646331"/>
          </a:xfrm>
          <a:prstGeom prst="rect">
            <a:avLst/>
          </a:prstGeom>
          <a:noFill/>
        </p:spPr>
        <p:txBody>
          <a:bodyPr wrap="square" rtlCol="0">
            <a:spAutoFit/>
          </a:bodyPr>
          <a:lstStyle/>
          <a:p>
            <a:r>
              <a:rPr lang="en-CA"/>
              <a:t>One party is you, the author. You are sharing your thoughts on paper (or on a screen), but those thoughts have not developed in your brain from nothing. </a:t>
            </a:r>
            <a:endParaRPr lang="en-US"/>
          </a:p>
        </p:txBody>
      </p:sp>
      <p:pic>
        <p:nvPicPr>
          <p:cNvPr id="4" name="Picture 3">
            <a:extLst>
              <a:ext uri="{FF2B5EF4-FFF2-40B4-BE49-F238E27FC236}">
                <a16:creationId xmlns:a16="http://schemas.microsoft.com/office/drawing/2014/main" id="{674FD911-374E-C641-959D-CDD03F16D67A}"/>
              </a:ext>
            </a:extLst>
          </p:cNvPr>
          <p:cNvPicPr>
            <a:picLocks noChangeAspect="1"/>
          </p:cNvPicPr>
          <p:nvPr/>
        </p:nvPicPr>
        <p:blipFill>
          <a:blip r:embed="rId2"/>
          <a:stretch>
            <a:fillRect/>
          </a:stretch>
        </p:blipFill>
        <p:spPr>
          <a:xfrm>
            <a:off x="3563246" y="293709"/>
            <a:ext cx="5065508" cy="4173768"/>
          </a:xfrm>
          <a:prstGeom prst="rect">
            <a:avLst/>
          </a:prstGeom>
          <a:effectLst>
            <a:glow rad="241300">
              <a:schemeClr val="accent2">
                <a:lumMod val="60000"/>
                <a:lumOff val="40000"/>
                <a:alpha val="49000"/>
              </a:schemeClr>
            </a:glow>
          </a:effectLst>
        </p:spPr>
      </p:pic>
      <p:pic>
        <p:nvPicPr>
          <p:cNvPr id="5" name="Picture 4">
            <a:extLst>
              <a:ext uri="{FF2B5EF4-FFF2-40B4-BE49-F238E27FC236}">
                <a16:creationId xmlns:a16="http://schemas.microsoft.com/office/drawing/2014/main" id="{61875D85-1643-BA44-888B-3141C3F2C54F}"/>
              </a:ext>
            </a:extLst>
          </p:cNvPr>
          <p:cNvPicPr>
            <a:picLocks noChangeAspect="1"/>
          </p:cNvPicPr>
          <p:nvPr/>
        </p:nvPicPr>
        <p:blipFill>
          <a:blip r:embed="rId3"/>
          <a:stretch>
            <a:fillRect/>
          </a:stretch>
        </p:blipFill>
        <p:spPr>
          <a:xfrm>
            <a:off x="521062" y="4467477"/>
            <a:ext cx="2526938" cy="2319522"/>
          </a:xfrm>
          <a:prstGeom prst="rect">
            <a:avLst/>
          </a:prstGeom>
        </p:spPr>
      </p:pic>
      <p:sp>
        <p:nvSpPr>
          <p:cNvPr id="29" name="Rectangle 28">
            <a:extLst>
              <a:ext uri="{FF2B5EF4-FFF2-40B4-BE49-F238E27FC236}">
                <a16:creationId xmlns:a16="http://schemas.microsoft.com/office/drawing/2014/main" id="{F4B993A4-8FB3-D545-BF7F-794F14806335}"/>
              </a:ext>
            </a:extLst>
          </p:cNvPr>
          <p:cNvSpPr/>
          <p:nvPr/>
        </p:nvSpPr>
        <p:spPr>
          <a:xfrm rot="1179561">
            <a:off x="2101385" y="4654217"/>
            <a:ext cx="862737" cy="923330"/>
          </a:xfrm>
          <a:prstGeom prst="rect">
            <a:avLst/>
          </a:prstGeom>
          <a:noFill/>
        </p:spPr>
        <p:txBody>
          <a:bodyPr wrap="none" lIns="91440" tIns="45720" rIns="91440" bIns="45720">
            <a:spAutoFit/>
          </a:bodyPr>
          <a:lstStyle/>
          <a:p>
            <a:pPr algn="ctr"/>
            <a:r>
              <a:rPr lang="en-US" sz="5400" b="1" cap="none" spc="0">
                <a:ln w="13462">
                  <a:solidFill>
                    <a:schemeClr val="accent2">
                      <a:lumMod val="75000"/>
                    </a:schemeClr>
                  </a:solidFill>
                  <a:prstDash val="solid"/>
                </a:ln>
                <a:solidFill>
                  <a:schemeClr val="accent2">
                    <a:lumMod val="60000"/>
                    <a:lumOff val="40000"/>
                  </a:schemeClr>
                </a:solidFill>
                <a:effectLst>
                  <a:outerShdw dist="38100" dir="2700000" algn="bl" rotWithShape="0">
                    <a:schemeClr val="accent5"/>
                  </a:outerShdw>
                </a:effectLst>
              </a:rPr>
              <a:t>!!!</a:t>
            </a:r>
          </a:p>
        </p:txBody>
      </p:sp>
    </p:spTree>
    <p:extLst>
      <p:ext uri="{BB962C8B-B14F-4D97-AF65-F5344CB8AC3E}">
        <p14:creationId xmlns:p14="http://schemas.microsoft.com/office/powerpoint/2010/main" val="20300479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50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50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5DD399A8EB07844AE6F223EA718829A" ma:contentTypeVersion="2" ma:contentTypeDescription="Create a new document." ma:contentTypeScope="" ma:versionID="0c313ae47013911df3463bea7455510d">
  <xsd:schema xmlns:xsd="http://www.w3.org/2001/XMLSchema" xmlns:xs="http://www.w3.org/2001/XMLSchema" xmlns:p="http://schemas.microsoft.com/office/2006/metadata/properties" xmlns:ns2="bdb690c4-7b82-4853-9bb9-7e96a6bb3bf5" targetNamespace="http://schemas.microsoft.com/office/2006/metadata/properties" ma:root="true" ma:fieldsID="4a6ba52222c3ebedf57bb3446fde6589" ns2:_="">
    <xsd:import namespace="bdb690c4-7b82-4853-9bb9-7e96a6bb3bf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b690c4-7b82-4853-9bb9-7e96a6bb3b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1129B2-6A56-442D-88EC-364B009FFAA8}">
  <ds:schemaRefs>
    <ds:schemaRef ds:uri="bdb690c4-7b82-4853-9bb9-7e96a6bb3bf5"/>
    <ds:schemaRef ds:uri="http://schemas.microsoft.com/office/infopath/2007/PartnerControls"/>
    <ds:schemaRef ds:uri="http://purl.org/dc/dcmitype/"/>
    <ds:schemaRef ds:uri="http://www.w3.org/XML/1998/namespace"/>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BB1790F4-5306-4F44-A0C2-04EFC3C05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b690c4-7b82-4853-9bb9-7e96a6bb3b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3E729F-3AC8-4409-9606-65E7C5C282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4677</TotalTime>
  <Words>2376</Words>
  <Application>Microsoft Office PowerPoint</Application>
  <PresentationFormat>Widescreen</PresentationFormat>
  <Paragraphs>176</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You Quote It, You Note It!</vt:lpstr>
      <vt:lpstr>Introduction</vt:lpstr>
      <vt:lpstr>PowerPoint Presentation</vt:lpstr>
      <vt:lpstr>What is citation?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Common knowledge</vt:lpstr>
      <vt:lpstr>PowerPoint Presentation</vt:lpstr>
      <vt:lpstr>PowerPoint Presentation</vt:lpstr>
      <vt:lpstr>PowerPoint Presentation</vt:lpstr>
      <vt:lpstr>PowerPoint Presentation</vt:lpstr>
      <vt:lpstr>PowerPoint Presentation</vt:lpstr>
      <vt:lpstr>PowerPoint Presentation</vt:lpstr>
      <vt:lpstr>Quoting vs Paraphrasing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help you save, organize and manage your sources we suggest using Zotero! NEW</vt:lpstr>
      <vt:lpstr>Thanks for taking our tutorial! We hope you’ve learned the basics about citation and how to avoid plagiarism.</vt:lpstr>
      <vt:lpstr>Getting Help (end of tutorial) NEW</vt:lpstr>
      <vt:lpstr>Other resources(end of tutorial – new slide)</vt:lpstr>
      <vt:lpstr>Other resources (cont'd.)(end of tutorial – new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Quote It, You Note It!</dc:title>
  <dc:creator>Britanie Wentzell</dc:creator>
  <cp:lastModifiedBy>Mike Beazley</cp:lastModifiedBy>
  <cp:revision>36</cp:revision>
  <cp:lastPrinted>2020-05-25T18:16:52Z</cp:lastPrinted>
  <dcterms:created xsi:type="dcterms:W3CDTF">2020-01-15T15:00:06Z</dcterms:created>
  <dcterms:modified xsi:type="dcterms:W3CDTF">2020-06-28T19:55:56Z</dcterms:modified>
</cp:coreProperties>
</file>