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92" autoAdjust="0"/>
  </p:normalViewPr>
  <p:slideViewPr>
    <p:cSldViewPr>
      <p:cViewPr>
        <p:scale>
          <a:sx n="150" d="100"/>
          <a:sy n="150" d="100"/>
        </p:scale>
        <p:origin x="330" y="14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82011-D376-44F1-AD83-7B81D191243B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61790-96A5-406A-9CAE-28D4574491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50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66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41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09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  <a:ln>
            <a:noFill/>
          </a:ln>
        </p:spPr>
        <p:txBody>
          <a:bodyPr/>
          <a:lstStyle>
            <a:lvl1pPr marL="252000">
              <a:defRPr>
                <a:effectLst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>
              <a:defRPr sz="4000">
                <a:effectLst/>
                <a:latin typeface="Arial" pitchFamily="34" charset="0"/>
                <a:cs typeface="Arial" pitchFamily="34" charset="0"/>
              </a:defRPr>
            </a:lvl2pPr>
            <a:lvl3pPr>
              <a:defRPr sz="4000">
                <a:effectLst/>
                <a:latin typeface="Arial" pitchFamily="34" charset="0"/>
                <a:cs typeface="Arial" pitchFamily="34" charset="0"/>
              </a:defRPr>
            </a:lvl3pPr>
            <a:lvl4pPr>
              <a:defRPr sz="4000">
                <a:effectLst/>
                <a:latin typeface="Arial" pitchFamily="34" charset="0"/>
                <a:cs typeface="Arial" pitchFamily="34" charset="0"/>
              </a:defRPr>
            </a:lvl4pPr>
            <a:lvl5pPr>
              <a:defRPr sz="4000">
                <a:effectLst/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39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59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46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07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31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50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04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41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91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6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as\Development\current development\particlestorm\ParticleStormControl\ParticleStormControlContent\logo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0" y="1841500"/>
            <a:ext cx="3175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5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62082" y="2492896"/>
            <a:ext cx="38189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Andreas Reich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4977" y="3284984"/>
            <a:ext cx="38189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Enrico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Gebert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4977" y="4077072"/>
            <a:ext cx="38189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Sebastian Lay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64977" y="4869160"/>
            <a:ext cx="38189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Maria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Manneck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playing</a:t>
            </a:r>
            <a:endParaRPr lang="de-DE" dirty="0"/>
          </a:p>
        </p:txBody>
      </p:sp>
      <p:pic>
        <p:nvPicPr>
          <p:cNvPr id="9218" name="Picture 2" descr="C:\Users\Andreas\Development\current development\particlestorm\ParticleStormControl\ParticleStormControlContent\acagamics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" r="7050"/>
          <a:stretch/>
        </p:blipFill>
        <p:spPr bwMode="auto">
          <a:xfrm>
            <a:off x="4673170" y="2492896"/>
            <a:ext cx="4230686" cy="2899484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6474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7544" y="5229200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Game requires .NET 4.0 and XNA4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67544" y="5930116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 XNA4 Installer is contained in the Zip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67544" y="1825660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Extract Zip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7544" y="2545740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Invite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1-3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friends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67544" y="3265820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Start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VirusX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67544" y="4005064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Have fun!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23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de-DE" dirty="0"/>
          </a:p>
        </p:txBody>
      </p:sp>
      <p:pic>
        <p:nvPicPr>
          <p:cNvPr id="2052" name="Picture 4" descr="C:\Users\Andreas\Desktop\contr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14214"/>
            <a:ext cx="8496944" cy="362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37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</a:t>
            </a:r>
            <a:endParaRPr lang="de-DE" dirty="0"/>
          </a:p>
        </p:txBody>
      </p:sp>
      <p:pic>
        <p:nvPicPr>
          <p:cNvPr id="3074" name="Picture 2" descr="C:\Users\Andreas\Development\current development\particlestorm\ParticleStormControl\ParticleStormControl\bin\x86\Release\Screenshot2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t="59870" r="55049" b="14227"/>
          <a:stretch/>
        </p:blipFill>
        <p:spPr bwMode="auto">
          <a:xfrm>
            <a:off x="478103" y="2629298"/>
            <a:ext cx="8210160" cy="266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67544" y="1844824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Move your viruses using your cursor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991519" y="5509618"/>
            <a:ext cx="66967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Arial" pitchFamily="34" charset="0"/>
                <a:cs typeface="Arial" pitchFamily="34" charset="0"/>
              </a:rPr>
              <a:t>Nuclei produce new viruses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3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1844824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Capture cells by taking over nuclei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C:\Users\Andreas\Development\current development\particlestorm\ParticleStormControl\ParticleStormControl\bin\x86\Release\Screenshot2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4" t="37048" r="54715" b="37048"/>
          <a:stretch/>
        </p:blipFill>
        <p:spPr bwMode="auto">
          <a:xfrm>
            <a:off x="467544" y="2629298"/>
            <a:ext cx="3818706" cy="266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ndreas\Development\current development\particlestorm\ParticleStormControl\ParticleStormControl\bin\x86\Release\Screenshot3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3" t="17779" r="35414" b="52305"/>
          <a:stretch/>
        </p:blipFill>
        <p:spPr bwMode="auto">
          <a:xfrm>
            <a:off x="4869557" y="2628529"/>
            <a:ext cx="3818706" cy="264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991519" y="5509618"/>
            <a:ext cx="66967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Arial" pitchFamily="34" charset="0"/>
                <a:cs typeface="Arial" pitchFamily="34" charset="0"/>
              </a:rPr>
              <a:t>Defeat your opponent’s cells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</a:t>
            </a:r>
            <a:endParaRPr lang="de-DE" dirty="0"/>
          </a:p>
        </p:txBody>
      </p:sp>
      <p:pic>
        <p:nvPicPr>
          <p:cNvPr id="6146" name="Picture 2" descr="C:\Users\Andreas\Development\current development\particlestorm\ParticleStormControl\ParticleStormControl\bin\x86\Release\Screenshot1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73" r="93099" b="3889"/>
          <a:stretch/>
        </p:blipFill>
        <p:spPr bwMode="auto">
          <a:xfrm>
            <a:off x="5785830" y="2633364"/>
            <a:ext cx="2902433" cy="265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467544" y="1844824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Use items!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50" name="Picture 6" descr="C:\Users\Andreas\Development\current development\particlestorm\ParticleStormControl\ParticleStormControl\bin\x86\Release\Screenshot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0" t="55199" r="31692" b="8909"/>
          <a:stretch/>
        </p:blipFill>
        <p:spPr bwMode="auto">
          <a:xfrm>
            <a:off x="467544" y="2625260"/>
            <a:ext cx="3888432" cy="265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1991519" y="5509618"/>
            <a:ext cx="66967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ollected items are shown in your corner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8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1844824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Gather items!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C:\Users\Andreas\Development\current development\particlestorm\ParticleStormControl\ParticleStormControlContent\items\debuf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44" y="5733553"/>
            <a:ext cx="575767" cy="57576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123" name="Picture 3" descr="C:\Users\Andreas\Development\current development\particlestorm\ParticleStormControl\ParticleStormControlContent\items\mut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69" y="3349378"/>
            <a:ext cx="609600" cy="6096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124" name="Picture 4" descr="C:\Users\Andreas\Development\current development\particlestorm\ParticleStormControl\ParticleStormControlContent\items\wipeou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31" y="4084316"/>
            <a:ext cx="609600" cy="6096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125" name="Picture 5" descr="C:\Users\Andreas\Development\current development\particlestorm\ParticleStormControl\ParticleStormControlContent\items\dang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69" y="2629298"/>
            <a:ext cx="609600" cy="6096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Textfeld 8"/>
          <p:cNvSpPr txBox="1"/>
          <p:nvPr/>
        </p:nvSpPr>
        <p:spPr>
          <a:xfrm>
            <a:off x="1436018" y="2682142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Safe Zone	- kills 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opponent’s 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viruses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436018" y="3392568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Switch 	- possessions are shuffled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436018" y="4127506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Wipe Out	- nearly all viruses die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442368" y="5773400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Anti Body	- kills nearby viruses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85131" y="5081861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Beware!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3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Win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1844824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Kill all enemy viruses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C:\Users\Andreas\Development\current development\particlestorm\ParticleStormControl\ParticleStormControl\bin\x86\Release\Screenshot3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3" t="29187" r="29168" b="30984"/>
          <a:stretch/>
        </p:blipFill>
        <p:spPr bwMode="auto">
          <a:xfrm>
            <a:off x="467544" y="2636912"/>
            <a:ext cx="3960904" cy="266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013885" y="5509618"/>
            <a:ext cx="66967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Arial" pitchFamily="34" charset="0"/>
                <a:cs typeface="Arial" pitchFamily="34" charset="0"/>
              </a:rPr>
              <a:t>Have fun!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1" name="Picture 3" descr="C:\Users\Andreas\Development\current development\particlestorm\ParticleStormControl\ParticleStormControl\bin\x86\Release\Screenshot3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9" t="32256" r="18074" b="23471"/>
          <a:stretch/>
        </p:blipFill>
        <p:spPr bwMode="auto">
          <a:xfrm>
            <a:off x="4753173" y="2628899"/>
            <a:ext cx="3957456" cy="267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6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1844824"/>
            <a:ext cx="741682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Hold-Move to separate virus-aim and cursor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C:\Users\Andreas\Development\current development\particlestorm\ParticleStormControl\ParticleStormControl\bin\x86\Release\Screenshot2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0" t="59435" r="62791" b="14752"/>
          <a:stretch/>
        </p:blipFill>
        <p:spPr bwMode="auto">
          <a:xfrm>
            <a:off x="467544" y="2629348"/>
            <a:ext cx="5760640" cy="276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91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Bildschirmpräsentation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PowerPoint-Präsentation</vt:lpstr>
      <vt:lpstr>Get Started</vt:lpstr>
      <vt:lpstr>Controls</vt:lpstr>
      <vt:lpstr>How to Play</vt:lpstr>
      <vt:lpstr>How to Play</vt:lpstr>
      <vt:lpstr>How to Play</vt:lpstr>
      <vt:lpstr>Objects</vt:lpstr>
      <vt:lpstr>How to Win</vt:lpstr>
      <vt:lpstr>Advanced</vt:lpstr>
      <vt:lpstr>Thanks for playing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Reich</dc:creator>
  <cp:lastModifiedBy>Andreas Reich</cp:lastModifiedBy>
  <cp:revision>15</cp:revision>
  <dcterms:created xsi:type="dcterms:W3CDTF">2013-04-14T18:23:50Z</dcterms:created>
  <dcterms:modified xsi:type="dcterms:W3CDTF">2013-04-14T21:13:38Z</dcterms:modified>
</cp:coreProperties>
</file>