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792" autoAdjust="0"/>
  </p:normalViewPr>
  <p:slideViewPr>
    <p:cSldViewPr>
      <p:cViewPr varScale="1">
        <p:scale>
          <a:sx n="104" d="100"/>
          <a:sy n="104" d="100"/>
        </p:scale>
        <p:origin x="-118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82011-D376-44F1-AD83-7B81D191243B}" type="datetimeFigureOut">
              <a:rPr lang="de-DE" smtClean="0"/>
              <a:t>14.04.2013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61790-96A5-406A-9CAE-28D4574491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7507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F4906-DECA-44A7-8F02-0771A7CF6B70}" type="datetimeFigureOut">
              <a:rPr lang="de-DE" smtClean="0"/>
              <a:t>14.04.2013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5CBA5-6515-4072-ABB2-4D7013E3C0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5667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F4906-DECA-44A7-8F02-0771A7CF6B70}" type="datetimeFigureOut">
              <a:rPr lang="de-DE" smtClean="0"/>
              <a:t>14.04.2013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5CBA5-6515-4072-ABB2-4D7013E3C0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541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F4906-DECA-44A7-8F02-0771A7CF6B70}" type="datetimeFigureOut">
              <a:rPr lang="de-DE" smtClean="0"/>
              <a:t>14.04.2013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5CBA5-6515-4072-ABB2-4D7013E3C0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2096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  <a:ln>
            <a:noFill/>
          </a:ln>
        </p:spPr>
        <p:txBody>
          <a:bodyPr/>
          <a:lstStyle>
            <a:lvl1pPr marL="252000">
              <a:defRPr>
                <a:effectLst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1pPr>
              <a:defRPr sz="400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>
              <a:defRPr sz="4000">
                <a:effectLst/>
                <a:latin typeface="Arial" pitchFamily="34" charset="0"/>
                <a:cs typeface="Arial" pitchFamily="34" charset="0"/>
              </a:defRPr>
            </a:lvl2pPr>
            <a:lvl3pPr>
              <a:defRPr sz="4000">
                <a:effectLst/>
                <a:latin typeface="Arial" pitchFamily="34" charset="0"/>
                <a:cs typeface="Arial" pitchFamily="34" charset="0"/>
              </a:defRPr>
            </a:lvl3pPr>
            <a:lvl4pPr>
              <a:defRPr sz="4000">
                <a:effectLst/>
                <a:latin typeface="Arial" pitchFamily="34" charset="0"/>
                <a:cs typeface="Arial" pitchFamily="34" charset="0"/>
              </a:defRPr>
            </a:lvl4pPr>
            <a:lvl5pPr>
              <a:defRPr sz="4000">
                <a:effectLst/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F4906-DECA-44A7-8F02-0771A7CF6B70}" type="datetimeFigureOut">
              <a:rPr lang="de-DE" smtClean="0"/>
              <a:t>14.04.2013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5CBA5-6515-4072-ABB2-4D7013E3C0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5398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F4906-DECA-44A7-8F02-0771A7CF6B70}" type="datetimeFigureOut">
              <a:rPr lang="de-DE" smtClean="0"/>
              <a:t>14.04.2013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5CBA5-6515-4072-ABB2-4D7013E3C0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9597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F4906-DECA-44A7-8F02-0771A7CF6B70}" type="datetimeFigureOut">
              <a:rPr lang="de-DE" smtClean="0"/>
              <a:t>14.04.2013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5CBA5-6515-4072-ABB2-4D7013E3C0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0462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F4906-DECA-44A7-8F02-0771A7CF6B70}" type="datetimeFigureOut">
              <a:rPr lang="de-DE" smtClean="0"/>
              <a:t>14.04.2013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5CBA5-6515-4072-ABB2-4D7013E3C0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9070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F4906-DECA-44A7-8F02-0771A7CF6B70}" type="datetimeFigureOut">
              <a:rPr lang="de-DE" smtClean="0"/>
              <a:t>14.04.2013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5CBA5-6515-4072-ABB2-4D7013E3C0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831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F4906-DECA-44A7-8F02-0771A7CF6B70}" type="datetimeFigureOut">
              <a:rPr lang="de-DE" smtClean="0"/>
              <a:t>14.04.2013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5CBA5-6515-4072-ABB2-4D7013E3C0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4500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F4906-DECA-44A7-8F02-0771A7CF6B70}" type="datetimeFigureOut">
              <a:rPr lang="de-DE" smtClean="0"/>
              <a:t>14.04.2013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5CBA5-6515-4072-ABB2-4D7013E3C0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304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F4906-DECA-44A7-8F02-0771A7CF6B70}" type="datetimeFigureOut">
              <a:rPr lang="de-DE" smtClean="0"/>
              <a:t>14.04.2013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5CBA5-6515-4072-ABB2-4D7013E3C0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5411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F4906-DECA-44A7-8F02-0771A7CF6B70}" type="datetimeFigureOut">
              <a:rPr lang="de-DE" smtClean="0"/>
              <a:t>14.04.2013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5CBA5-6515-4072-ABB2-4D7013E3C0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0912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60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ndreas\Development\current development\particlestorm\ParticleStormControl\ParticleStormControlContent\logoN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00" y="1841500"/>
            <a:ext cx="3175000" cy="31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454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62082" y="2492896"/>
            <a:ext cx="381899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Andreas Reich</a:t>
            </a:r>
            <a:endParaRPr lang="de-DE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464977" y="3284984"/>
            <a:ext cx="381899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Enrico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Gebert</a:t>
            </a:r>
            <a:endParaRPr lang="de-DE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64977" y="4077072"/>
            <a:ext cx="381899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Sebastian Lay</a:t>
            </a:r>
            <a:endParaRPr lang="de-DE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64977" y="4869160"/>
            <a:ext cx="381899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Maria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Manneck</a:t>
            </a:r>
            <a:endParaRPr lang="de-DE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for playing</a:t>
            </a:r>
            <a:endParaRPr lang="de-DE" dirty="0"/>
          </a:p>
        </p:txBody>
      </p:sp>
      <p:pic>
        <p:nvPicPr>
          <p:cNvPr id="9218" name="Picture 2" descr="C:\Users\Andreas\Development\current development\particlestorm\ParticleStormControl\ParticleStormControlContent\acagamics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2" r="7050"/>
          <a:stretch/>
        </p:blipFill>
        <p:spPr bwMode="auto">
          <a:xfrm>
            <a:off x="4673170" y="2492896"/>
            <a:ext cx="4230686" cy="2899484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64747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Started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467544" y="5229200"/>
            <a:ext cx="662473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Game requires .NET 4.0 and XNA4</a:t>
            </a:r>
            <a:endParaRPr lang="de-DE" sz="2800" dirty="0"/>
          </a:p>
        </p:txBody>
      </p:sp>
      <p:sp>
        <p:nvSpPr>
          <p:cNvPr id="7" name="Textfeld 6"/>
          <p:cNvSpPr txBox="1"/>
          <p:nvPr/>
        </p:nvSpPr>
        <p:spPr>
          <a:xfrm>
            <a:off x="467544" y="5930116"/>
            <a:ext cx="662473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 XNA4 Installer is contained in the Zip</a:t>
            </a:r>
            <a:endParaRPr lang="de-DE" sz="2800" dirty="0"/>
          </a:p>
        </p:txBody>
      </p:sp>
      <p:sp>
        <p:nvSpPr>
          <p:cNvPr id="8" name="Textfeld 7"/>
          <p:cNvSpPr txBox="1"/>
          <p:nvPr/>
        </p:nvSpPr>
        <p:spPr>
          <a:xfrm>
            <a:off x="467544" y="1825660"/>
            <a:ext cx="662473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Extract Zip</a:t>
            </a:r>
            <a:endParaRPr lang="de-DE" sz="2800" dirty="0"/>
          </a:p>
        </p:txBody>
      </p:sp>
      <p:sp>
        <p:nvSpPr>
          <p:cNvPr id="9" name="Textfeld 8"/>
          <p:cNvSpPr txBox="1"/>
          <p:nvPr/>
        </p:nvSpPr>
        <p:spPr>
          <a:xfrm>
            <a:off x="467544" y="2545740"/>
            <a:ext cx="662473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Invite 2-3 friends</a:t>
            </a:r>
            <a:endParaRPr lang="de-DE" sz="2800" dirty="0"/>
          </a:p>
        </p:txBody>
      </p:sp>
      <p:sp>
        <p:nvSpPr>
          <p:cNvPr id="10" name="Textfeld 9"/>
          <p:cNvSpPr txBox="1"/>
          <p:nvPr/>
        </p:nvSpPr>
        <p:spPr>
          <a:xfrm>
            <a:off x="467544" y="3265820"/>
            <a:ext cx="662473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Start </a:t>
            </a:r>
            <a:r>
              <a:rPr lang="en-US" sz="2800" dirty="0" err="1" smtClean="0"/>
              <a:t>VirusX</a:t>
            </a:r>
            <a:endParaRPr lang="de-DE" sz="2800" dirty="0"/>
          </a:p>
        </p:txBody>
      </p:sp>
      <p:sp>
        <p:nvSpPr>
          <p:cNvPr id="11" name="Textfeld 10"/>
          <p:cNvSpPr txBox="1"/>
          <p:nvPr/>
        </p:nvSpPr>
        <p:spPr>
          <a:xfrm>
            <a:off x="467544" y="4005064"/>
            <a:ext cx="662473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Have fun!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76223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Controls</a:t>
            </a:r>
            <a:endParaRPr lang="de-DE" dirty="0"/>
          </a:p>
        </p:txBody>
      </p:sp>
      <p:pic>
        <p:nvPicPr>
          <p:cNvPr id="2052" name="Picture 4" descr="C:\Users\Andreas\Desktop\control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014214"/>
            <a:ext cx="8496944" cy="362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037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Play</a:t>
            </a:r>
            <a:endParaRPr lang="de-DE" dirty="0"/>
          </a:p>
        </p:txBody>
      </p:sp>
      <p:pic>
        <p:nvPicPr>
          <p:cNvPr id="3074" name="Picture 2" descr="C:\Users\Andreas\Development\current development\particlestorm\ParticleStormControl\ParticleStormControl\bin\x86\Release\Screenshot2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9" t="60505" r="64373" b="13592"/>
          <a:stretch/>
        </p:blipFill>
        <p:spPr bwMode="auto">
          <a:xfrm>
            <a:off x="478103" y="2629298"/>
            <a:ext cx="5449523" cy="2664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467544" y="1844824"/>
            <a:ext cx="662473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Move your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viruses</a:t>
            </a:r>
            <a:r>
              <a:rPr lang="en-US" sz="2800" dirty="0" smtClean="0"/>
              <a:t> </a:t>
            </a:r>
            <a:r>
              <a:rPr lang="en-US" sz="2800" dirty="0" smtClean="0"/>
              <a:t>using your </a:t>
            </a:r>
            <a:r>
              <a:rPr lang="en-US" sz="2800" dirty="0" smtClean="0"/>
              <a:t>cursor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63831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Play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67544" y="1844824"/>
            <a:ext cx="662473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Capture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cells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by taking over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nuclei</a:t>
            </a:r>
            <a:endParaRPr lang="de-DE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 descr="C:\Users\Andreas\Development\current development\particlestorm\ParticleStormControl\ParticleStormControl\bin\x86\Release\Screenshot27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04" t="37048" r="54715" b="37048"/>
          <a:stretch/>
        </p:blipFill>
        <p:spPr bwMode="auto">
          <a:xfrm>
            <a:off x="467544" y="2629298"/>
            <a:ext cx="3818706" cy="2664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Andreas\Development\current development\particlestorm\ParticleStormControl\ParticleStormControl\bin\x86\Release\Screenshot36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13" t="17779" r="35414" b="52305"/>
          <a:stretch/>
        </p:blipFill>
        <p:spPr bwMode="auto">
          <a:xfrm>
            <a:off x="4869557" y="2628529"/>
            <a:ext cx="3818706" cy="2647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1991519" y="5509618"/>
            <a:ext cx="669674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latin typeface="Arial" pitchFamily="34" charset="0"/>
                <a:cs typeface="Arial" pitchFamily="34" charset="0"/>
              </a:rPr>
              <a:t>Defeat your opponent’s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cells</a:t>
            </a:r>
            <a:endParaRPr lang="de-DE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87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Play</a:t>
            </a:r>
            <a:endParaRPr lang="de-DE" dirty="0"/>
          </a:p>
        </p:txBody>
      </p:sp>
      <p:pic>
        <p:nvPicPr>
          <p:cNvPr id="6146" name="Picture 2" descr="C:\Users\Andreas\Development\current development\particlestorm\ParticleStormControl\ParticleStormControl\bin\x86\Release\Screenshot19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873" r="93099" b="3889"/>
          <a:stretch/>
        </p:blipFill>
        <p:spPr bwMode="auto">
          <a:xfrm>
            <a:off x="5754828" y="2625260"/>
            <a:ext cx="2902433" cy="265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467544" y="1844824"/>
            <a:ext cx="662473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Use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items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!</a:t>
            </a:r>
            <a:endParaRPr lang="de-DE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150" name="Picture 6" descr="C:\Users\Andreas\Development\current development\particlestorm\ParticleStormControl\ParticleStormControl\bin\x86\Release\Screenshot7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80" t="55199" r="31692" b="8909"/>
          <a:stretch/>
        </p:blipFill>
        <p:spPr bwMode="auto">
          <a:xfrm>
            <a:off x="467544" y="2625260"/>
            <a:ext cx="3888432" cy="265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feld 13"/>
          <p:cNvSpPr txBox="1"/>
          <p:nvPr/>
        </p:nvSpPr>
        <p:spPr>
          <a:xfrm>
            <a:off x="1991519" y="5509618"/>
            <a:ext cx="669674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Arial" pitchFamily="34" charset="0"/>
                <a:cs typeface="Arial" pitchFamily="34" charset="0"/>
              </a:rPr>
              <a:t>C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ollected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items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are shown in your corner</a:t>
            </a:r>
            <a:endParaRPr lang="de-DE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82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467544" y="1844824"/>
            <a:ext cx="662473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Gather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items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!</a:t>
            </a:r>
            <a:endParaRPr lang="de-DE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 descr="C:\Users\Andreas\Development\current development\particlestorm\ParticleStormControl\ParticleStormControlContent\items\debuf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44" y="5733553"/>
            <a:ext cx="575767" cy="575767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5123" name="Picture 3" descr="C:\Users\Andreas\Development\current development\particlestorm\ParticleStormControl\ParticleStormControlContent\items\muta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69" y="3349378"/>
            <a:ext cx="609600" cy="60960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5124" name="Picture 4" descr="C:\Users\Andreas\Development\current development\particlestorm\ParticleStormControl\ParticleStormControlContent\items\wipeou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31" y="4084316"/>
            <a:ext cx="609600" cy="60960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5125" name="Picture 5" descr="C:\Users\Andreas\Development\current development\particlestorm\ParticleStormControl\ParticleStormControlContent\items\dang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69" y="2629298"/>
            <a:ext cx="609600" cy="6096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9" name="Textfeld 8"/>
          <p:cNvSpPr txBox="1"/>
          <p:nvPr/>
        </p:nvSpPr>
        <p:spPr>
          <a:xfrm>
            <a:off x="1436018" y="2682142"/>
            <a:ext cx="662473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Safe Zone	- kills opponent’s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virus</a:t>
            </a:r>
            <a:endParaRPr lang="de-DE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1436018" y="3392568"/>
            <a:ext cx="662473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Switch 	- possessions are shuffled</a:t>
            </a:r>
            <a:endParaRPr lang="de-DE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436018" y="4127506"/>
            <a:ext cx="662473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Wipe Out	- nearly all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viruses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die</a:t>
            </a:r>
            <a:endParaRPr lang="de-DE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1442368" y="5773400"/>
            <a:ext cx="662473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Anti Body	- kills nearby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viruses</a:t>
            </a:r>
            <a:endParaRPr lang="de-DE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485131" y="5081861"/>
            <a:ext cx="662473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Beware!</a:t>
            </a:r>
            <a:endParaRPr lang="de-DE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63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Win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467544" y="1844824"/>
            <a:ext cx="662473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Kill all enemy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viruses</a:t>
            </a:r>
            <a:endParaRPr lang="de-DE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0" name="Picture 2" descr="C:\Users\Andreas\Development\current development\particlestorm\ParticleStormControl\ParticleStormControl\bin\x86\Release\Screenshot39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73" t="29187" r="29168" b="30984"/>
          <a:stretch/>
        </p:blipFill>
        <p:spPr bwMode="auto">
          <a:xfrm>
            <a:off x="467544" y="2636912"/>
            <a:ext cx="3960904" cy="2668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2013885" y="5509618"/>
            <a:ext cx="669674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latin typeface="Arial" pitchFamily="34" charset="0"/>
                <a:cs typeface="Arial" pitchFamily="34" charset="0"/>
              </a:rPr>
              <a:t>Have fun!</a:t>
            </a:r>
            <a:endParaRPr lang="de-DE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1" name="Picture 3" descr="C:\Users\Andreas\Development\current development\particlestorm\ParticleStormControl\ParticleStormControl\bin\x86\Release\Screenshot38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99" t="32256" r="18074" b="23471"/>
          <a:stretch/>
        </p:blipFill>
        <p:spPr bwMode="auto">
          <a:xfrm>
            <a:off x="4716016" y="2628900"/>
            <a:ext cx="3957456" cy="267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69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467544" y="1844824"/>
            <a:ext cx="741682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Hold-Move to separate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virus-aim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and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cursor</a:t>
            </a:r>
            <a:endParaRPr lang="de-DE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194" name="Picture 2" descr="C:\Users\Andreas\Development\current development\particlestorm\ParticleStormControl\ParticleStormControl\bin\x86\Release\Screenshot2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0" t="59435" r="62791" b="14752"/>
          <a:stretch/>
        </p:blipFill>
        <p:spPr bwMode="auto">
          <a:xfrm>
            <a:off x="467544" y="2629348"/>
            <a:ext cx="5760640" cy="2761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591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</Words>
  <Application>Microsoft Office PowerPoint</Application>
  <PresentationFormat>Bildschirmpräsentation (4:3)</PresentationFormat>
  <Paragraphs>33</Paragraphs>
  <Slides>10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Larissa</vt:lpstr>
      <vt:lpstr>PowerPoint-Präsentation</vt:lpstr>
      <vt:lpstr>Get Started</vt:lpstr>
      <vt:lpstr>Controls</vt:lpstr>
      <vt:lpstr>How to Play</vt:lpstr>
      <vt:lpstr>How to Play</vt:lpstr>
      <vt:lpstr>How to Play</vt:lpstr>
      <vt:lpstr>Objects</vt:lpstr>
      <vt:lpstr>How to Win</vt:lpstr>
      <vt:lpstr>Advanced</vt:lpstr>
      <vt:lpstr>Thanks for playing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 Reich</dc:creator>
  <cp:lastModifiedBy>Andreas Reich</cp:lastModifiedBy>
  <cp:revision>10</cp:revision>
  <dcterms:created xsi:type="dcterms:W3CDTF">2013-04-14T18:23:50Z</dcterms:created>
  <dcterms:modified xsi:type="dcterms:W3CDTF">2013-04-14T20:09:56Z</dcterms:modified>
</cp:coreProperties>
</file>