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2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2011-D376-44F1-AD83-7B81D191243B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61790-96A5-406A-9CAE-28D457449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>
            <a:lvl1pPr marL="252000"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4000">
                <a:effectLst/>
                <a:latin typeface="Arial" pitchFamily="34" charset="0"/>
                <a:cs typeface="Arial" pitchFamily="34" charset="0"/>
              </a:defRPr>
            </a:lvl2pPr>
            <a:lvl3pPr>
              <a:defRPr sz="4000">
                <a:effectLst/>
                <a:latin typeface="Arial" pitchFamily="34" charset="0"/>
                <a:cs typeface="Arial" pitchFamily="34" charset="0"/>
              </a:defRPr>
            </a:lvl3pPr>
            <a:lvl4pPr>
              <a:defRPr sz="4000">
                <a:effectLst/>
                <a:latin typeface="Arial" pitchFamily="34" charset="0"/>
                <a:cs typeface="Arial" pitchFamily="34" charset="0"/>
              </a:defRPr>
            </a:lvl4pPr>
            <a:lvl5pPr>
              <a:defRPr sz="400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4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\Development\current development\particlestorm\ParticleStormControl\ParticleStormControlContent\logo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2082" y="2492896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Andreas Reich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977" y="3284984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Enrico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Gebert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977" y="4077072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Sebastian Lay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4977" y="4869160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Maria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Manneck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playing</a:t>
            </a:r>
            <a:endParaRPr lang="de-DE" dirty="0"/>
          </a:p>
        </p:txBody>
      </p:sp>
      <p:pic>
        <p:nvPicPr>
          <p:cNvPr id="9218" name="Picture 2" descr="C:\Users\Andreas\Development\current development\particlestorm\ParticleStormControl\ParticleStormControlContent\acagamics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7050"/>
          <a:stretch/>
        </p:blipFill>
        <p:spPr bwMode="auto">
          <a:xfrm>
            <a:off x="4673170" y="2492896"/>
            <a:ext cx="4230686" cy="28994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47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52292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Game requires .NET 4.0 and XNA4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93011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XNA4 Installer is contained in the Zip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82566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Extract Zip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254574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Invite 2-3 friends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26582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</a:t>
            </a:r>
            <a:r>
              <a:rPr lang="en-US" sz="2800" dirty="0" err="1" smtClean="0"/>
              <a:t>VirusX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400506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fun!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62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de-DE" dirty="0"/>
          </a:p>
        </p:txBody>
      </p:sp>
      <p:pic>
        <p:nvPicPr>
          <p:cNvPr id="2052" name="Picture 4" descr="C:\Users\Andreas\Desktop\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4214"/>
            <a:ext cx="8496944" cy="36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3074" name="Picture 2" descr="C:\Users\Andreas\Development\current development\particlestorm\ParticleStormControl\ParticleStormControl\bin\x86\Release\Screenshot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60505" r="64373" b="13592"/>
          <a:stretch/>
        </p:blipFill>
        <p:spPr bwMode="auto">
          <a:xfrm>
            <a:off x="478103" y="2629298"/>
            <a:ext cx="5449523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your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iruses</a:t>
            </a:r>
            <a:r>
              <a:rPr lang="en-US" sz="2800" dirty="0" smtClean="0"/>
              <a:t> using your Cursor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38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Capture Cells by taking over Nuclei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ndreas\Development\current development\particlestorm\ParticleStormControl\ParticleStormControl\bin\x86\Release\Screenshot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37048" r="54715" b="37048"/>
          <a:stretch/>
        </p:blipFill>
        <p:spPr bwMode="auto">
          <a:xfrm>
            <a:off x="467544" y="2629298"/>
            <a:ext cx="3818706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dreas\Development\current development\particlestorm\ParticleStormControl\ParticleStormControl\bin\x86\Release\Screenshot3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3" t="17779" r="35414" b="52305"/>
          <a:stretch/>
        </p:blipFill>
        <p:spPr bwMode="auto">
          <a:xfrm>
            <a:off x="4869557" y="2628529"/>
            <a:ext cx="3818706" cy="2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Defeat your opponent’s Cells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6146" name="Picture 2" descr="C:\Users\Andreas\Development\current development\particlestorm\ParticleStormControl\ParticleStormControl\bin\x86\Release\Screenshot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3" r="93099" b="3889"/>
          <a:stretch/>
        </p:blipFill>
        <p:spPr bwMode="auto">
          <a:xfrm>
            <a:off x="5754828" y="2625260"/>
            <a:ext cx="2902433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C:\Users\Andreas\Development\current development\particlestorm\ParticleStormControl\ParticleStormControl\bin\x86\Release\Screenshot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0" t="55199" r="31692" b="8909"/>
          <a:stretch/>
        </p:blipFill>
        <p:spPr bwMode="auto">
          <a:xfrm>
            <a:off x="467544" y="2625260"/>
            <a:ext cx="3888432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ollected Items are shown in your corner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Gather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ndreas\Development\current development\particlestorm\ParticleStormControl\ParticleStormControlContent\items\debu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4" y="5733553"/>
            <a:ext cx="575767" cy="5757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3" name="Picture 3" descr="C:\Users\Andreas\Development\current development\particlestorm\ParticleStormControl\ParticleStormControlContent\items\mu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334937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4" name="Picture 4" descr="C:\Users\Andreas\Development\current development\particlestorm\ParticleStormControl\ParticleStormControlContent\items\wipe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1" y="4084316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5" name="Picture 5" descr="C:\Users\Andreas\Development\current development\particlestorm\ParticleStormControl\ParticleStormControlContent\items\dang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262929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feld 8"/>
          <p:cNvSpPr txBox="1"/>
          <p:nvPr/>
        </p:nvSpPr>
        <p:spPr>
          <a:xfrm>
            <a:off x="1436018" y="2682142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Safe Zone	- kills opponent’s Virus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36018" y="3392568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Switch 	- possessions are shuffled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36018" y="412750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Wipe Out	- nearly all Viruses die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42368" y="57734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Anti Body	- kills nearby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5131" y="5081861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Beware!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Kill all enemy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Andreas\Development\current development\particlestorm\ParticleStormControl\ParticleStormControl\bin\x86\Release\Screenshot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29187" r="29168" b="30984"/>
          <a:stretch/>
        </p:blipFill>
        <p:spPr bwMode="auto">
          <a:xfrm>
            <a:off x="467544" y="2636912"/>
            <a:ext cx="3960904" cy="2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13885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Have fun!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 descr="C:\Users\Andreas\Development\current development\particlestorm\ParticleStormControl\ParticleStormControl\bin\x86\Release\Screenshot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9" t="32256" r="18074" b="23471"/>
          <a:stretch/>
        </p:blipFill>
        <p:spPr bwMode="auto">
          <a:xfrm>
            <a:off x="4716016" y="2628900"/>
            <a:ext cx="3957456" cy="26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74168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Hold-Move to separate Virus-aim and Cursor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Andreas\Development\current development\particlestorm\ParticleStormControl\ParticleStormControl\bin\x86\Release\Screenshot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59435" r="62791" b="14752"/>
          <a:stretch/>
        </p:blipFill>
        <p:spPr bwMode="auto">
          <a:xfrm>
            <a:off x="467544" y="2629348"/>
            <a:ext cx="5760640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Get Started</vt:lpstr>
      <vt:lpstr>Controls</vt:lpstr>
      <vt:lpstr>How to Play</vt:lpstr>
      <vt:lpstr>How to Play</vt:lpstr>
      <vt:lpstr>How to Play</vt:lpstr>
      <vt:lpstr>Objects</vt:lpstr>
      <vt:lpstr>How to Win</vt:lpstr>
      <vt:lpstr>Advanced</vt:lpstr>
      <vt:lpstr>Thanks for playing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Reich</dc:creator>
  <cp:lastModifiedBy>Andreas Reich</cp:lastModifiedBy>
  <cp:revision>9</cp:revision>
  <dcterms:created xsi:type="dcterms:W3CDTF">2013-04-14T18:23:50Z</dcterms:created>
  <dcterms:modified xsi:type="dcterms:W3CDTF">2013-04-14T19:54:46Z</dcterms:modified>
</cp:coreProperties>
</file>