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1" r:id="rId4"/>
    <p:sldId id="263" r:id="rId5"/>
    <p:sldId id="262" r:id="rId6"/>
    <p:sldId id="264" r:id="rId7"/>
    <p:sldId id="257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4A5E-4F8A-47E5-BA80-C77DE6C52FA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FC52-B312-4E92-A819-A5CF444E6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4A5E-4F8A-47E5-BA80-C77DE6C52FA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FC52-B312-4E92-A819-A5CF444E6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4A5E-4F8A-47E5-BA80-C77DE6C52FA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FC52-B312-4E92-A819-A5CF444E6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4A5E-4F8A-47E5-BA80-C77DE6C52FA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FC52-B312-4E92-A819-A5CF444E6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4A5E-4F8A-47E5-BA80-C77DE6C52FA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FC52-B312-4E92-A819-A5CF444E6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4A5E-4F8A-47E5-BA80-C77DE6C52FA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FC52-B312-4E92-A819-A5CF444E6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4A5E-4F8A-47E5-BA80-C77DE6C52FA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FC52-B312-4E92-A819-A5CF444E6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4A5E-4F8A-47E5-BA80-C77DE6C52FA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FC52-B312-4E92-A819-A5CF444E6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4A5E-4F8A-47E5-BA80-C77DE6C52FA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FC52-B312-4E92-A819-A5CF444E6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4A5E-4F8A-47E5-BA80-C77DE6C52FA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8FC52-B312-4E92-A819-A5CF444E6F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4A5E-4F8A-47E5-BA80-C77DE6C52FA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08FC52-B312-4E92-A819-A5CF444E6F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708FC52-B312-4E92-A819-A5CF444E6F0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26F4A5E-4F8A-47E5-BA80-C77DE6C52FAF}" type="datetimeFigureOut">
              <a:rPr lang="en-US" smtClean="0"/>
              <a:t>12/14/2015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Calabrese, Walter Contreras, Spencer Kehoe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Code (General Layout)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 b="9200"/>
          <a:stretch/>
        </p:blipFill>
        <p:spPr bwMode="auto">
          <a:xfrm>
            <a:off x="457200" y="2122714"/>
            <a:ext cx="7620000" cy="382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2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Code (General Layout)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14" b="9657"/>
          <a:stretch/>
        </p:blipFill>
        <p:spPr bwMode="auto">
          <a:xfrm>
            <a:off x="457200" y="1981200"/>
            <a:ext cx="7620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6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 (Contact/Mail To)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48" r="32467" b="31310"/>
          <a:stretch/>
        </p:blipFill>
        <p:spPr bwMode="auto">
          <a:xfrm>
            <a:off x="304800" y="2362200"/>
            <a:ext cx="7358743" cy="194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7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 (Table)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4" b="16129"/>
          <a:stretch/>
        </p:blipFill>
        <p:spPr bwMode="auto">
          <a:xfrm>
            <a:off x="0" y="1948441"/>
            <a:ext cx="8458200" cy="353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1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 (Image Map)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71" b="30229"/>
          <a:stretch/>
        </p:blipFill>
        <p:spPr bwMode="auto">
          <a:xfrm>
            <a:off x="152400" y="2438400"/>
            <a:ext cx="812241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6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Explained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1" r="50000" b="3991"/>
          <a:stretch/>
        </p:blipFill>
        <p:spPr bwMode="auto">
          <a:xfrm>
            <a:off x="1676400" y="1447798"/>
            <a:ext cx="4800600" cy="468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8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Explained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" t="10370" r="-132" b="7301"/>
          <a:stretch/>
        </p:blipFill>
        <p:spPr bwMode="auto">
          <a:xfrm>
            <a:off x="76200" y="1600200"/>
            <a:ext cx="8229600" cy="423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2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67</TotalTime>
  <Words>45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Final Project</vt:lpstr>
      <vt:lpstr>HTML Code (General Layout)</vt:lpstr>
      <vt:lpstr>HTML Code (General Layout)</vt:lpstr>
      <vt:lpstr>HTML Code (Contact/Mail To)</vt:lpstr>
      <vt:lpstr>HTML Code (Table)</vt:lpstr>
      <vt:lpstr>HTML Code (Image Map)</vt:lpstr>
      <vt:lpstr>CSS Explained</vt:lpstr>
      <vt:lpstr>CSS Explained 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Windows User</dc:creator>
  <cp:lastModifiedBy>Adam Calabrese</cp:lastModifiedBy>
  <cp:revision>6</cp:revision>
  <dcterms:created xsi:type="dcterms:W3CDTF">2015-12-10T14:47:44Z</dcterms:created>
  <dcterms:modified xsi:type="dcterms:W3CDTF">2015-12-15T01:59:31Z</dcterms:modified>
</cp:coreProperties>
</file>