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90240" y="388016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98099" y="65134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73903" y="241001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26952" y="471123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71371" y="389572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77957" y="274450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51637" y="126279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977749" y="387417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04938" y="442562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37432" y="21683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91484" y="514067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4558" y="437794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99361" y="527114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551041" y="146214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06345" y="511655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2253" y="2972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57786" y="7048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21848" y="219518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74887" y="121936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3278" y="238866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31806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