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294C6-1118-6C43-A700-8A6D5113A96D}" type="datetimeFigureOut">
              <a:rPr lang="en-US" smtClean="0"/>
              <a:t>7/21/15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C44E-ECEF-2947-849D-24D613C9A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1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Proven,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Sheth-Voss</dc:creator>
  <cp:lastModifiedBy>Pieter Sheth-Voss</cp:lastModifiedBy>
  <cp:revision>1</cp:revision>
  <dcterms:created xsi:type="dcterms:W3CDTF">2015-07-21T14:33:43Z</dcterms:created>
  <dcterms:modified xsi:type="dcterms:W3CDTF">2015-07-21T14:34:12Z</dcterms:modified>
</cp:coreProperties>
</file>