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harts/chart1.xml" ContentType="application/vnd.openxmlformats-officedocument.drawingml.chart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 varScale="1">
        <p:scale>
          <a:sx n="95" d="100"/>
          <a:sy n="95" d="100"/>
        </p:scale>
        <p:origin x="-138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charts/_rels/chart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67994824"/>
        <c:axId val="-2074751000"/>
      </c:barChart>
      <c:catAx>
        <c:axId val="2067994824"/>
        <c:scaling>
          <c:orientation val="minMax"/>
        </c:scaling>
        <c:delete val="0"/>
        <c:axPos val="l"/>
        <c:majorTickMark val="out"/>
        <c:minorTickMark val="none"/>
        <c:tickLblPos val="nextTo"/>
        <c:crossAx val="-2074751000"/>
        <c:crosses val="autoZero"/>
        <c:auto val="1"/>
        <c:lblAlgn val="ctr"/>
        <c:lblOffset val="100"/>
        <c:noMultiLvlLbl val="0"/>
      </c:catAx>
      <c:valAx>
        <c:axId val="-2074751000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206799482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294C6-1118-6C43-A700-8A6D5113A96D}" type="datetimeFigureOut">
              <a:rPr lang="en-US" smtClean="0"/>
              <a:t>7/21/15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6C44E-ECEF-2947-849D-24D613C9A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810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294C6-1118-6C43-A700-8A6D5113A96D}" type="datetimeFigureOut">
              <a:rPr lang="en-US" smtClean="0"/>
              <a:t>7/21/15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6C44E-ECEF-2947-849D-24D613C9A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447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294C6-1118-6C43-A700-8A6D5113A96D}" type="datetimeFigureOut">
              <a:rPr lang="en-US" smtClean="0"/>
              <a:t>7/21/15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6C44E-ECEF-2947-849D-24D613C9A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653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294C6-1118-6C43-A700-8A6D5113A96D}" type="datetimeFigureOut">
              <a:rPr lang="en-US" smtClean="0"/>
              <a:t>7/21/15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6C44E-ECEF-2947-849D-24D613C9A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378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294C6-1118-6C43-A700-8A6D5113A96D}" type="datetimeFigureOut">
              <a:rPr lang="en-US" smtClean="0"/>
              <a:t>7/21/15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6C44E-ECEF-2947-849D-24D613C9A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452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294C6-1118-6C43-A700-8A6D5113A96D}" type="datetimeFigureOut">
              <a:rPr lang="en-US" smtClean="0"/>
              <a:t>7/21/15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6C44E-ECEF-2947-849D-24D613C9A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864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294C6-1118-6C43-A700-8A6D5113A96D}" type="datetimeFigureOut">
              <a:rPr lang="en-US" smtClean="0"/>
              <a:t>7/21/15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6C44E-ECEF-2947-849D-24D613C9A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95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294C6-1118-6C43-A700-8A6D5113A96D}" type="datetimeFigureOut">
              <a:rPr lang="en-US" smtClean="0"/>
              <a:t>7/21/15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6C44E-ECEF-2947-849D-24D613C9A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361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294C6-1118-6C43-A700-8A6D5113A96D}" type="datetimeFigureOut">
              <a:rPr lang="en-US" smtClean="0"/>
              <a:t>7/21/15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6C44E-ECEF-2947-849D-24D613C9A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180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294C6-1118-6C43-A700-8A6D5113A96D}" type="datetimeFigureOut">
              <a:rPr lang="en-US" smtClean="0"/>
              <a:t>7/21/15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6C44E-ECEF-2947-849D-24D613C9A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929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294C6-1118-6C43-A700-8A6D5113A96D}" type="datetimeFigureOut">
              <a:rPr lang="en-US" smtClean="0"/>
              <a:t>7/21/15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6C44E-ECEF-2947-849D-24D613C9A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01704"/>
      </p:ext>
    </p:extLst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294C6-1118-6C43-A700-8A6D5113A96D}" type="datetimeFigureOut">
              <a:rPr lang="en-US" smtClean="0"/>
              <a:t>7/21/15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6C44E-ECEF-2947-849D-24D613C9A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436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This is the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This is a subtitle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60600" y="952500"/>
            <a:ext cx="2540000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Arial"/>
                <a:cs typeface="Arial"/>
              </a:rPr>
              <a:t>Some random red bold Arial 14pt text with defined width and a border</a:t>
            </a:r>
            <a:endParaRPr lang="en-US" sz="1400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5" name="Oval 4"/>
          <p:cNvSpPr/>
          <p:nvPr/>
        </p:nvSpPr>
        <p:spPr>
          <a:xfrm>
            <a:off x="914400" y="914400"/>
            <a:ext cx="1828800" cy="685800"/>
          </a:xfrm>
          <a:prstGeom prst="trapezoi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Now it's a trapezoid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828800" y="1828800"/>
            <a:ext cx="1828800" cy="1828800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Triangle</a:t>
            </a:r>
            <a:endParaRPr lang="en-US" dirty="0"/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2424243990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17310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This is the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This is a subtitle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60600" y="952500"/>
            <a:ext cx="2540000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Arial"/>
                <a:cs typeface="Arial"/>
              </a:rPr>
              <a:t>Some random red bold Arial 14pt text with defined width and a border</a:t>
            </a:r>
            <a:endParaRPr lang="en-US" sz="1400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5" name="Oval 4"/>
          <p:cNvSpPr/>
          <p:nvPr/>
        </p:nvSpPr>
        <p:spPr>
          <a:xfrm>
            <a:off x="6578600" y="787400"/>
            <a:ext cx="1181100" cy="11811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 default circle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205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294C6-1118-6C43-A700-8A6D5113A96D}" type="datetimeFigureOut">
              <a:rPr lang="en-US" smtClean="0"/>
              <a:t>7/21/15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6C44E-ECEF-2947-849D-24D613C9A5C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42422" y="4154614"/>
            <a:ext cx="914400" cy="914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928541" y="627801"/>
            <a:ext cx="914400" cy="914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8768065" y="3300712"/>
            <a:ext cx="914400" cy="914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164101" y="2122151"/>
            <a:ext cx="914400" cy="914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00027" y="3177418"/>
            <a:ext cx="914400" cy="914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477294" y="1865791"/>
            <a:ext cx="914400" cy="914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594457" y="2993011"/>
            <a:ext cx="914400" cy="914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390212" y="3704263"/>
            <a:ext cx="914400" cy="914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140590" y="4912792"/>
            <a:ext cx="914400" cy="914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995820" y="4763614"/>
            <a:ext cx="914400" cy="914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7476869" y="3159454"/>
            <a:ext cx="914400" cy="914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67436" y="1666624"/>
            <a:ext cx="914400" cy="914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7648666" y="3569663"/>
            <a:ext cx="914400" cy="914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581295" y="2319033"/>
            <a:ext cx="914400" cy="914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7116277" y="5326177"/>
            <a:ext cx="914400" cy="914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012130" y="993644"/>
            <a:ext cx="914400" cy="914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692217" y="3389675"/>
            <a:ext cx="914400" cy="914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6591537" y="2022858"/>
            <a:ext cx="914400" cy="914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17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856475" y="2826988"/>
            <a:ext cx="914400" cy="914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18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036608" y="2840446"/>
            <a:ext cx="914400" cy="914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452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294C6-1118-6C43-A700-8A6D5113A96D}" type="datetimeFigureOut">
              <a:rPr lang="en-US" smtClean="0"/>
              <a:t>7/21/15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6C44E-ECEF-2947-849D-24D613C9A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378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Proven,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Pieter Sheth-Voss</dc:creator>
  <cp:lastModifiedBy>Pieter Sheth-Voss</cp:lastModifiedBy>
  <cp:revision>3</cp:revision>
  <dcterms:created xsi:type="dcterms:W3CDTF">2015-07-21T14:33:43Z</dcterms:created>
  <dcterms:modified xsi:type="dcterms:W3CDTF">2015-07-22T03:29:12Z</dcterms:modified>
</cp:coreProperties>
</file>