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5" d="100"/>
          <a:sy n="95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ser>
            <c:idx val="0"/>
            <c:order val="0"/>
            <c:tx>
              <c:strRef>
                <c:f>Sheet1!$B$1</c:f>
                <c:strCache>
                  <c:ptCount val="1"/>
                  <c:pt idx="0">
                    <c:v>Series 1</c:v>
                  </c:pt>
                </c:strCache>
              </c:strRef>
            </c:tx>
            <c:invertIfNegative val="0"/>
            <c:cat>
              <c:strRef>
                <c:f>Sheet1!$A$2:$A$5</c:f>
                <c:strCache>
                  <c:ptCount val="4"/>
                  <c:pt idx="0">
                    <c:v>Category 1</c:v>
                  </c:pt>
                  <c:pt idx="1">
                    <c:v>Category 2</c:v>
                  </c:pt>
                  <c:pt idx="2">
                    <c:v>Category 3</c:v>
                  </c:pt>
                  <c:pt idx="3">
                    <c:v>Category 4</c:v>
                  </c:pt>
                </c:strCache>
              </c:strRef>
            </c:cat>
            <c:val>
              <c:numRef>
                <c:f>Sheet1!$B$2:$B$5</c:f>
                <c:numCache>
                  <c:formatCode>General</c:formatCode>
                  <c:ptCount val="4"/>
                  <c:pt idx="0">
                    <c:v>4.3</c:v>
                  </c:pt>
                  <c:pt idx="1">
                    <c:v>2.5</c:v>
                  </c:pt>
                  <c:pt idx="2">
                    <c:v>3.5</c:v>
                  </c:pt>
                  <c:pt idx="3">
                    <c:v>4.5</c:v>
                  </c:pt>
                </c:numCache>
              </c:numRef>
            </c:val>
          </c:ser>
          <c:ser>
            <c:idx val="1"/>
            <c:order val="1"/>
            <c:tx>
              <c:strRef>
                <c:f>Sheet1!$C$1</c:f>
                <c:strCache>
                  <c:ptCount val="1"/>
                  <c:pt idx="0">
                    <c:v>Series 2</c:v>
                  </c:pt>
                </c:strCache>
              </c:strRef>
            </c:tx>
            <c:invertIfNegative val="0"/>
            <c:cat>
              <c:strRef>
                <c:f>Sheet1!$A$2:$A$5</c:f>
                <c:strCache>
                  <c:ptCount val="4"/>
                  <c:pt idx="0">
                    <c:v>Category 1</c:v>
                  </c:pt>
                  <c:pt idx="1">
                    <c:v>Category 2</c:v>
                  </c:pt>
                  <c:pt idx="2">
                    <c:v>Category 3</c:v>
                  </c:pt>
                  <c:pt idx="3">
                    <c:v>Category 4</c:v>
                  </c:pt>
                </c:strCache>
              </c:strRef>
            </c:cat>
            <c:val>
              <c:numRef>
                <c:f>Sheet1!$C$2:$C$5</c:f>
                <c:numCache>
                  <c:formatCode>General</c:formatCode>
                  <c:ptCount val="4"/>
                  <c:pt idx="0">
                    <c:v>2.4</c:v>
                  </c:pt>
                  <c:pt idx="1">
                    <c:v>4.4</c:v>
                  </c:pt>
                  <c:pt idx="2">
                    <c:v>1.8</c:v>
                  </c:pt>
                  <c:pt idx="3">
                    <c:v>2.8</c:v>
                  </c:pt>
                </c:numCache>
              </c:numRef>
            </c:val>
          </c:ser>
          <c:ser>
            <c:idx val="2"/>
            <c:order val="2"/>
            <c:tx>
              <c:strRef>
                <c:f>Sheet1!$D$1</c:f>
                <c:strCache>
                  <c:ptCount val="1"/>
                  <c:pt idx="0">
                    <c:v>Series 3</c:v>
                  </c:pt>
                </c:strCache>
              </c:strRef>
            </c:tx>
            <c:invertIfNegative val="0"/>
            <c:cat>
              <c:strRef>
                <c:f>Sheet1!$A$2:$A$5</c:f>
                <c:strCache>
                  <c:ptCount val="4"/>
                  <c:pt idx="0">
                    <c:v>Category 1</c:v>
                  </c:pt>
                  <c:pt idx="1">
                    <c:v>Category 2</c:v>
                  </c:pt>
                  <c:pt idx="2">
                    <c:v>Category 3</c:v>
                  </c:pt>
                  <c:pt idx="3">
                    <c:v>Category 4</c:v>
                  </c:pt>
                </c:strCache>
              </c:strRef>
            </c:cat>
            <c:val>
              <c:numRef>
                <c:f>Sheet1!$D$2:$D$5</c:f>
                <c:numCache>
                  <c:formatCode>General</c:formatCode>
                  <c:ptCount val="4"/>
                  <c:pt idx="0">
                    <c:v>2</c:v>
                  </c:pt>
                  <c:pt idx="1">
                    <c:v>2</c:v>
                  </c:pt>
                  <c:pt idx="2">
                    <c:v>3</c:v>
                  </c:pt>
                  <c:pt idx="3">
                    <c:v>5</c:v>
                  </c:pt>
                </c:numCache>
              </c:numRef>
            </c:val>
          </c:ser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7994824"/>
        <c:axId val="-2074751000"/>
      </c:barChart>
      <c:catAx>
        <c:axId val="2067994824"/>
        <c:scaling>
          <c:orientation val="minMax"/>
        </c:scaling>
        <c:delete val="0"/>
        <c:axPos val="l"/>
        <c:majorTickMark val="out"/>
        <c:minorTickMark val="none"/>
        <c:tickLblPos val="nextTo"/>
        <c:crossAx val="-2074751000"/>
        <c:crosses val="autoZero"/>
        <c:auto val="1"/>
        <c:lblAlgn val="ctr"/>
        <c:lblOffset val="100"/>
        <c:noMultiLvlLbl val="0"/>
      </c:catAx>
      <c:valAx>
        <c:axId val="-20747510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067994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1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4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6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5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6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8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704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3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subtitle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600" y="952500"/>
            <a:ext cx="2540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Some random red bold Arial 14pt text with defined width and a border</a:t>
            </a:r>
            <a:endParaRPr lang="en-US"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914400" y="914400"/>
            <a:ext cx="1828800" cy="685800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it's a trapezoid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28800" y="1828800"/>
            <a:ext cx="1828800" cy="18288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Triangle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3044199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731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subtitle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600" y="952500"/>
            <a:ext cx="2540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Some random red bold Arial 14pt text with defined width and a border</a:t>
            </a:r>
            <a:endParaRPr lang="en-US"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78600" y="787400"/>
            <a:ext cx="1181100" cy="1181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default 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0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34433" y="4054748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78577" y="331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99713" y="211273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362880" y="1709094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501950" y="4338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15321" y="2243305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98486" y="1253185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41207" y="2230465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22784" y="2345103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187639" y="661514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08811" y="4787695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458902" y="152665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7822" y="1535296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19101" y="2199684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67488" y="1069391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023366" y="1155450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46636" y="1101530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18100" y="2485195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9982" y="3856736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16760" y="1276555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5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This is the title</vt:lpstr>
      <vt:lpstr>This is the title</vt:lpstr>
      <vt:lpstr>This is the title</vt:lpstr>
    </vt:vector>
  </TitlesOfParts>
  <Company>Proven,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Sheth-Voss</dc:creator>
  <cp:lastModifiedBy>Pieter Sheth-Voss</cp:lastModifiedBy>
  <cp:revision>3</cp:revision>
  <dcterms:created xsi:type="dcterms:W3CDTF">2015-07-21T14:33:43Z</dcterms:created>
  <dcterms:modified xsi:type="dcterms:W3CDTF">2015-07-22T03:29:12Z</dcterms:modified>
</cp:coreProperties>
</file>