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5" d="100"/>
          <a:sy n="95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94824"/>
        <c:axId val="-2074751000"/>
      </c:barChart>
      <c:catAx>
        <c:axId val="2067994824"/>
        <c:scaling>
          <c:orientation val="minMax"/>
        </c:scaling>
        <c:delete val="0"/>
        <c:axPos val="l"/>
        <c:majorTickMark val="out"/>
        <c:minorTickMark val="none"/>
        <c:tickLblPos val="nextTo"/>
        <c:crossAx val="-2074751000"/>
        <c:crosses val="autoZero"/>
        <c:auto val="1"/>
        <c:lblAlgn val="ctr"/>
        <c:lblOffset val="100"/>
        <c:noMultiLvlLbl val="0"/>
      </c:catAx>
      <c:valAx>
        <c:axId val="-20747510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067994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4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5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70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914400" y="914400"/>
            <a:ext cx="1828800" cy="6858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it's a trapezoid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1828800"/>
            <a:ext cx="1828800" cy="1828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Triangle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0527102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731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8600" y="787400"/>
            <a:ext cx="1181100" cy="1181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default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0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37043" y="3819772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0593" y="254278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4653" y="942632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66239" y="966706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10214" y="212090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91268" y="5137406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645945" y="290436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9102" y="1057982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40701" y="538960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65562" y="2899256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49841" y="539751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119341" y="5061102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49358" y="922796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60575" y="3306595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61999" y="163455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68254" y="347628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33024" y="439332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52726" y="136181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617914" y="528532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69324" y="3954902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5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Proven,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Sheth-Voss</dc:creator>
  <cp:lastModifiedBy>Pieter Sheth-Voss</cp:lastModifiedBy>
  <cp:revision>3</cp:revision>
  <dcterms:created xsi:type="dcterms:W3CDTF">2015-07-21T14:33:43Z</dcterms:created>
  <dcterms:modified xsi:type="dcterms:W3CDTF">2015-07-22T03:29:12Z</dcterms:modified>
</cp:coreProperties>
</file>