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94824"/>
        <c:axId val="-2074751000"/>
      </c:barChart>
      <c:catAx>
        <c:axId val="2067994824"/>
        <c:scaling>
          <c:orientation val="minMax"/>
        </c:scaling>
        <c:delete val="0"/>
        <c:axPos val="l"/>
        <c:majorTickMark val="out"/>
        <c:minorTickMark val="none"/>
        <c:tickLblPos val="nextTo"/>
        <c:crossAx val="-2074751000"/>
        <c:crosses val="autoZero"/>
        <c:auto val="1"/>
        <c:lblAlgn val="ctr"/>
        <c:lblOffset val="100"/>
        <c:noMultiLvlLbl val="0"/>
      </c:catAx>
      <c:valAx>
        <c:axId val="-2074751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67994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8288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it's a trapezoid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828800"/>
            <a:ext cx="1828800" cy="1828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431806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40895" y="540456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60866" y="58501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9932" y="229404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64530" y="352992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01935" y="462066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88121" y="71390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13478" y="248796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35605" y="436709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107" y="198612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78627" y="32605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852638" y="303688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83324" y="293745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49319" y="245925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45720" y="426946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044131" y="317715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410747" y="363906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19463" y="98957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30603" y="401197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89854" y="157367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53086" y="503751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This is the title</vt:lpstr>
      <vt:lpstr>This is the title</vt:lpstr>
      <vt:lpstr>This is the title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3</cp:revision>
  <dcterms:created xsi:type="dcterms:W3CDTF">2015-07-21T14:33:43Z</dcterms:created>
  <dcterms:modified xsi:type="dcterms:W3CDTF">2015-07-22T03:29:12Z</dcterms:modified>
</cp:coreProperties>
</file>