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5398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7935" y="64182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93501" y="531431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53438" y="294851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11464" y="229827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31067" y="502389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65083" y="2159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66852" y="288672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20250" y="492878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18433" y="383852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58682" y="187544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60043" y="202561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22995" y="509262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17500" y="373762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7645" y="189070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5354" y="111381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87280" y="520327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1140" y="525150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73455" y="104436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758" y="356517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39499" y="534086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