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70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914400"/>
            <a:ext cx="1828800" cy="6858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it's a trapezoid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This is the title</vt:lpstr>
      <vt:lpstr>This is the title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Sheth-Voss</dc:creator>
  <cp:lastModifiedBy>Pieter Sheth-Voss</cp:lastModifiedBy>
  <cp:revision>3</cp:revision>
  <dcterms:created xsi:type="dcterms:W3CDTF">2015-07-21T14:33:43Z</dcterms:created>
  <dcterms:modified xsi:type="dcterms:W3CDTF">2015-07-22T03:29:12Z</dcterms:modified>
</cp:coreProperties>
</file>