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64357" y="485737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71728" y="245488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3632" y="174207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3396" y="15119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90691" y="201470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01711" y="195662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01157" y="506233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26151" y="71733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3495" y="327761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24185" y="202390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85083" y="336936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828" y="360559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034" y="10151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97554" y="12815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59788" y="247340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64860" y="445044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33469" y="464005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03341" y="139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3387" y="80887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5791" y="527823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