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59" r:id="rId6"/>
    <p:sldId id="260" r:id="rId7"/>
    <p:sldId id="271" r:id="rId8"/>
    <p:sldId id="272" r:id="rId9"/>
    <p:sldId id="263" r:id="rId10"/>
    <p:sldId id="273" r:id="rId11"/>
    <p:sldId id="27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>
        <p:scale>
          <a:sx n="60" d="100"/>
          <a:sy n="60" d="100"/>
        </p:scale>
        <p:origin x="13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252D7-85D9-4F5B-9BFA-FB2C9E7354D4}" type="datetimeFigureOut">
              <a:rPr lang="es-MX" smtClean="0"/>
              <a:t>29/07/2020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A1BBF-250A-4F92-B209-50A64D2B6B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6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7EE6C1-1F23-4A71-B84B-6DE00C13D1C6}" type="datetime1">
              <a:rPr lang="es-MX" smtClean="0"/>
              <a:t>29/07/2020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340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ACA8-56DD-459E-9FFA-6558B2148D96}" type="datetime1">
              <a:rPr lang="es-MX" smtClean="0"/>
              <a:t>29/07/2020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6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122B-3E19-4264-B990-B44403D9A76B}" type="datetime1">
              <a:rPr lang="es-MX" smtClean="0"/>
              <a:t>29/07/2020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13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E81-34C6-4B84-8DBC-10D20A93E679}" type="datetime1">
              <a:rPr lang="es-MX" smtClean="0"/>
              <a:t>29/07/2020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4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A3DF3-1640-44EC-A349-397C96980D84}" type="datetime1">
              <a:rPr lang="es-MX" smtClean="0"/>
              <a:t>29/07/2020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414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58CD-5985-452E-8C22-7D0F09EBEF2F}" type="datetime1">
              <a:rPr lang="es-MX" smtClean="0"/>
              <a:t>29/07/2020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62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842F-15EF-469E-BCAC-CE921A069B85}" type="datetime1">
              <a:rPr lang="es-MX" smtClean="0"/>
              <a:t>29/07/2020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67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8983-69B1-4526-87C4-D1B1B97AE1E7}" type="datetime1">
              <a:rPr lang="es-MX" smtClean="0"/>
              <a:t>29/07/2020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4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5D9-C23D-4DDB-AD41-C5CB9FBDEB95}" type="datetime1">
              <a:rPr lang="es-MX" smtClean="0"/>
              <a:t>29/07/2020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0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88F4B3-0B3C-4184-B8DF-3038BEAE132A}" type="datetime1">
              <a:rPr lang="es-MX" smtClean="0"/>
              <a:t>29/07/2020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067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1ACAC-1EC2-4807-89DD-3E9D70D2C20B}" type="datetime1">
              <a:rPr lang="es-MX" smtClean="0"/>
              <a:t>29/07/2020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954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A3AB2A3-C593-4763-AABB-F753D8F93F52}" type="datetime1">
              <a:rPr lang="es-MX" smtClean="0"/>
              <a:t>29/07/2020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65AFE2-F325-4FBD-8EC4-6F73185BA29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2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26177-2A67-41A9-9DC2-D9EB19AC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143" y="1707921"/>
            <a:ext cx="9144000" cy="1193800"/>
          </a:xfrm>
        </p:spPr>
        <p:txBody>
          <a:bodyPr/>
          <a:lstStyle/>
          <a:p>
            <a:r>
              <a:rPr lang="es-MX" dirty="0"/>
              <a:t>Repaso Promesas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A0D07-A7E9-4292-B508-BA1956297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824" y="3291149"/>
            <a:ext cx="7575441" cy="2143577"/>
          </a:xfrm>
        </p:spPr>
        <p:txBody>
          <a:bodyPr>
            <a:normAutofit/>
          </a:bodyPr>
          <a:lstStyle/>
          <a:p>
            <a:r>
              <a:rPr lang="es-MX" sz="2400" b="1" dirty="0"/>
              <a:t>Equipo: </a:t>
            </a:r>
            <a:r>
              <a:rPr lang="es-MX" sz="2400" dirty="0"/>
              <a:t>Las locas de los gatos</a:t>
            </a:r>
          </a:p>
          <a:p>
            <a:endParaRPr lang="es-MX" sz="2400" b="1" dirty="0"/>
          </a:p>
          <a:p>
            <a:r>
              <a:rPr lang="es-MX" sz="2400" b="1" dirty="0"/>
              <a:t>Integrantes: </a:t>
            </a:r>
          </a:p>
          <a:p>
            <a:r>
              <a:rPr lang="es-MX" sz="2400" dirty="0"/>
              <a:t>Fanny Gabriela Becerra</a:t>
            </a:r>
          </a:p>
          <a:p>
            <a:r>
              <a:rPr lang="es-MX" sz="2400" dirty="0"/>
              <a:t>Lissette Vásquez</a:t>
            </a:r>
          </a:p>
          <a:p>
            <a:endParaRPr lang="es-MX" sz="2400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6ED507-6B91-465D-883D-C5FEF37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35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9CA6FCB9-4372-4E37-98EE-74F5919F312A}"/>
              </a:ext>
            </a:extLst>
          </p:cNvPr>
          <p:cNvSpPr txBox="1"/>
          <p:nvPr/>
        </p:nvSpPr>
        <p:spPr>
          <a:xfrm>
            <a:off x="1828800" y="1343335"/>
            <a:ext cx="2809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100 PUNTOS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18834-9096-41DD-845E-486947937EC2}"/>
              </a:ext>
            </a:extLst>
          </p:cNvPr>
          <p:cNvSpPr txBox="1"/>
          <p:nvPr/>
        </p:nvSpPr>
        <p:spPr>
          <a:xfrm>
            <a:off x="946483" y="410854"/>
            <a:ext cx="701040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“Falsas promesas de amor”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(Comodín)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DE1BF-FE6E-4246-846D-0C778B63E39E}"/>
              </a:ext>
            </a:extLst>
          </p:cNvPr>
          <p:cNvSpPr txBox="1"/>
          <p:nvPr/>
        </p:nvSpPr>
        <p:spPr>
          <a:xfrm>
            <a:off x="2068922" y="3981027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5FEC5-E878-4F59-8A68-A569738A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46" y="1918572"/>
            <a:ext cx="3967284" cy="185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Una promesa sólo puede tener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éxito o fracasar una única vez.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Ni puede cambiar de éxito a fallo posteriormente o viceversa. ¿Verdadero o falso? Justifica tu respuesta.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DE3BEAD-02B0-40BA-83F5-7390A9A0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33" y="4561859"/>
            <a:ext cx="4399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Verdadero.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Esto se llama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identidad 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inmutalbe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y nos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protege de cambios no deseados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en el estado que podrían conducir a errores no recuperables en nuestro código.</a:t>
            </a:r>
            <a:endParaRPr lang="es-MX" altLang="es-MX" dirty="0">
              <a:solidFill>
                <a:srgbClr val="333333"/>
              </a:solidFill>
              <a:latin typeface="Century Gothic" panose="020B0502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AA0E57-2A00-4712-8143-C466849B48F4}"/>
              </a:ext>
            </a:extLst>
          </p:cNvPr>
          <p:cNvSpPr txBox="1"/>
          <p:nvPr/>
        </p:nvSpPr>
        <p:spPr>
          <a:xfrm>
            <a:off x="7235689" y="1343335"/>
            <a:ext cx="2809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200 PUNTOS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A4021C-2EC8-4438-A634-9DB5314F4600}"/>
              </a:ext>
            </a:extLst>
          </p:cNvPr>
          <p:cNvSpPr txBox="1"/>
          <p:nvPr/>
        </p:nvSpPr>
        <p:spPr>
          <a:xfrm>
            <a:off x="7477956" y="3980862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7DBEBB4E-D576-4412-B432-3E154C1D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689" y="4582459"/>
            <a:ext cx="33039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 usamos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sólo .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then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el código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funciona;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sin embargo, es una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mala práctica.</a:t>
            </a:r>
            <a:endParaRPr kumimoji="0" lang="es-MX" altLang="es-MX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A8201E-874A-418B-B048-CC9302B063E6}"/>
              </a:ext>
            </a:extLst>
          </p:cNvPr>
          <p:cNvSpPr txBox="1"/>
          <p:nvPr/>
        </p:nvSpPr>
        <p:spPr>
          <a:xfrm>
            <a:off x="7228482" y="2105617"/>
            <a:ext cx="3134718" cy="136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Cuando usemos promesas, ¿qué pasa si usamos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sólo .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then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?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Justifica tu respuesta.</a:t>
            </a:r>
          </a:p>
        </p:txBody>
      </p:sp>
      <p:pic>
        <p:nvPicPr>
          <p:cNvPr id="2052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035E167A-6354-4B96-92B6-986B781D3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4039410" y="3812457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92B53CC2-DCC1-422D-A418-B11A29D1E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9542161" y="3845252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8DC484B-9030-4D3A-81BB-DC08BD3F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7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3B18834-9096-41DD-845E-486947937EC2}"/>
              </a:ext>
            </a:extLst>
          </p:cNvPr>
          <p:cNvSpPr txBox="1"/>
          <p:nvPr/>
        </p:nvSpPr>
        <p:spPr>
          <a:xfrm>
            <a:off x="946483" y="410854"/>
            <a:ext cx="701040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“Falsas promesas de amor”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(Comodín)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DE1BF-FE6E-4246-846D-0C778B63E39E}"/>
              </a:ext>
            </a:extLst>
          </p:cNvPr>
          <p:cNvSpPr txBox="1"/>
          <p:nvPr/>
        </p:nvSpPr>
        <p:spPr>
          <a:xfrm>
            <a:off x="6395891" y="1574167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DE3BEAD-02B0-40BA-83F5-7390A9A0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838" y="2236596"/>
            <a:ext cx="5929972" cy="423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Get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 consultar </a:t>
            </a:r>
            <a:r>
              <a:rPr lang="es-MX" sz="1800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info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al servidor.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Post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 solicitar la creación de un nuevo registro.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Put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 actualizar.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Patch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 actualización parcial.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Delete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 eliminar.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Head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 </a:t>
            </a:r>
            <a:r>
              <a:rPr lang="es-MX" sz="1800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Info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 un recurso.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Copy </a:t>
            </a:r>
            <a:r>
              <a:rPr lang="en-US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copiar</a:t>
            </a:r>
            <a:r>
              <a:rPr lang="en-US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entury Gothic" panose="020B0502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Otros</a:t>
            </a:r>
            <a:r>
              <a:rPr lang="en-US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 tan </a:t>
            </a:r>
            <a:r>
              <a:rPr lang="en-US" dirty="0" err="1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populares</a:t>
            </a:r>
            <a:r>
              <a:rPr lang="en-US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son: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Options, link,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unlin</a:t>
            </a:r>
            <a:r>
              <a:rPr lang="en-US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purge, lock, unlock,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proffind</a:t>
            </a:r>
            <a:r>
              <a:rPr lang="en-US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view.</a:t>
            </a:r>
            <a:endParaRPr lang="es-MX" altLang="es-MX" dirty="0">
              <a:solidFill>
                <a:srgbClr val="333333"/>
              </a:solidFill>
              <a:latin typeface="Century Gothic" panose="020B0502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A8201E-874A-418B-B048-CC9302B063E6}"/>
              </a:ext>
            </a:extLst>
          </p:cNvPr>
          <p:cNvSpPr txBox="1"/>
          <p:nvPr/>
        </p:nvSpPr>
        <p:spPr>
          <a:xfrm>
            <a:off x="1937099" y="1870047"/>
            <a:ext cx="2315699" cy="155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Menciona el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método/acción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por default en 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fetch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3 métodos más y explícalos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052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035E167A-6354-4B96-92B6-986B781D3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8366379" y="1405597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E131E6-C2B9-49A3-9493-82CCCB3D79A1}"/>
              </a:ext>
            </a:extLst>
          </p:cNvPr>
          <p:cNvSpPr txBox="1"/>
          <p:nvPr/>
        </p:nvSpPr>
        <p:spPr>
          <a:xfrm>
            <a:off x="10469218" y="356428"/>
            <a:ext cx="1722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300 PUNTOS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14E394-94C7-4F16-BC90-AD5DACA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51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B36F-069E-4A0D-820A-86CBD6FF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0864"/>
            <a:ext cx="9601200" cy="718930"/>
          </a:xfrm>
        </p:spPr>
        <p:txBody>
          <a:bodyPr>
            <a:normAutofit/>
          </a:bodyPr>
          <a:lstStyle/>
          <a:p>
            <a:r>
              <a:rPr lang="es-MX" sz="3600" b="1" dirty="0">
                <a:latin typeface="Century Gothic" panose="020B0502020202020204" pitchFamily="34" charset="0"/>
              </a:rPr>
              <a:t>Promesas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D97E89-8066-48AE-9998-671CE98DB9B5}"/>
              </a:ext>
            </a:extLst>
          </p:cNvPr>
          <p:cNvSpPr txBox="1"/>
          <p:nvPr/>
        </p:nvSpPr>
        <p:spPr>
          <a:xfrm>
            <a:off x="1295400" y="1258884"/>
            <a:ext cx="4668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b="1" i="0" dirty="0">
                <a:effectLst/>
                <a:latin typeface="Century Gothic" panose="020B0502020202020204" pitchFamily="34" charset="0"/>
              </a:rPr>
              <a:t>Todas las promesas</a:t>
            </a:r>
          </a:p>
          <a:p>
            <a:pPr algn="ctr" fontAlgn="base"/>
            <a:endParaRPr lang="es-MX" b="0" i="0" dirty="0">
              <a:effectLst/>
              <a:latin typeface="Century Gothic" panose="020B0502020202020204" pitchFamily="34" charset="0"/>
            </a:endParaRPr>
          </a:p>
          <a:p>
            <a:pPr algn="ctr" fontAlgn="base"/>
            <a:r>
              <a:rPr lang="es-MX" b="0" i="1" dirty="0">
                <a:effectLst/>
                <a:latin typeface="Century Gothic" panose="020B0502020202020204" pitchFamily="34" charset="0"/>
              </a:rPr>
              <a:t>“Tener una acción para cuando finalicen todas las promesas.”</a:t>
            </a:r>
          </a:p>
          <a:p>
            <a:pPr algn="ctr" fontAlgn="base"/>
            <a:endParaRPr lang="es-MX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F1E521-5DC1-4F68-8D00-2B6B668F0682}"/>
              </a:ext>
            </a:extLst>
          </p:cNvPr>
          <p:cNvSpPr txBox="1"/>
          <p:nvPr/>
        </p:nvSpPr>
        <p:spPr>
          <a:xfrm>
            <a:off x="6228524" y="2413337"/>
            <a:ext cx="51550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b="1" i="0" dirty="0">
                <a:effectLst/>
                <a:latin typeface="Century Gothic" panose="020B0502020202020204" pitchFamily="34" charset="0"/>
              </a:rPr>
              <a:t>Promesas en cadena</a:t>
            </a:r>
          </a:p>
          <a:p>
            <a:pPr algn="ctr" fontAlgn="base"/>
            <a:endParaRPr lang="es-MX" b="0" i="0" dirty="0">
              <a:effectLst/>
              <a:latin typeface="Century Gothic" panose="020B0502020202020204" pitchFamily="34" charset="0"/>
            </a:endParaRPr>
          </a:p>
          <a:p>
            <a:pPr algn="ctr" fontAlgn="base"/>
            <a:r>
              <a:rPr lang="es-MX" b="0" i="1" dirty="0">
                <a:effectLst/>
                <a:latin typeface="Century Gothic" panose="020B0502020202020204" pitchFamily="34" charset="0"/>
              </a:rPr>
              <a:t>“Que la resolución de una promesa se ejecute al finalizar la anterior.” </a:t>
            </a:r>
          </a:p>
          <a:p>
            <a:pPr algn="ctr" fontAlgn="base"/>
            <a:endParaRPr lang="es-MX" dirty="0">
              <a:latin typeface="Century Gothic" panose="020B0502020202020204" pitchFamily="34" charset="0"/>
            </a:endParaRPr>
          </a:p>
          <a:p>
            <a:pPr algn="just" fontAlgn="base"/>
            <a:r>
              <a:rPr lang="es-MX" b="0" i="0" dirty="0">
                <a:effectLst/>
                <a:latin typeface="Century Gothic" panose="020B0502020202020204" pitchFamily="34" charset="0"/>
              </a:rPr>
              <a:t>Podemos ejecutar una serie de instrucciones y, cuando concluyan, ejecutar otra serie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58FFF4-4934-45CE-8C95-8D78045B8CFB}"/>
              </a:ext>
            </a:extLst>
          </p:cNvPr>
          <p:cNvSpPr txBox="1"/>
          <p:nvPr/>
        </p:nvSpPr>
        <p:spPr>
          <a:xfrm>
            <a:off x="1555473" y="4444662"/>
            <a:ext cx="41479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b="1" i="0" dirty="0">
                <a:effectLst/>
                <a:latin typeface="Century Gothic" panose="020B0502020202020204" pitchFamily="34" charset="0"/>
              </a:rPr>
              <a:t>Carrera de promesas</a:t>
            </a:r>
          </a:p>
          <a:p>
            <a:pPr algn="ctr" fontAlgn="base"/>
            <a:endParaRPr lang="es-MX" b="0" i="0" dirty="0">
              <a:effectLst/>
              <a:latin typeface="Century Gothic" panose="020B0502020202020204" pitchFamily="34" charset="0"/>
            </a:endParaRPr>
          </a:p>
          <a:p>
            <a:pPr algn="ctr" fontAlgn="base"/>
            <a:r>
              <a:rPr lang="es-MX" b="0" i="1" dirty="0">
                <a:effectLst/>
                <a:latin typeface="Century Gothic" panose="020B0502020202020204" pitchFamily="34" charset="0"/>
              </a:rPr>
              <a:t>“Capturar la primera promesa que se resuelva sin importar el resto de las promesas.”</a:t>
            </a:r>
            <a:endParaRPr lang="es-MX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E985278-34C4-4682-8204-157101D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68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B36F-069E-4A0D-820A-86CBD6FF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8757"/>
            <a:ext cx="9601200" cy="718930"/>
          </a:xfrm>
        </p:spPr>
        <p:txBody>
          <a:bodyPr>
            <a:normAutofit/>
          </a:bodyPr>
          <a:lstStyle/>
          <a:p>
            <a:r>
              <a:rPr lang="es-MX" sz="3600" b="1" dirty="0">
                <a:latin typeface="Century Gothic" panose="020B0502020202020204" pitchFamily="34" charset="0"/>
              </a:rPr>
              <a:t>Definiciones y recomendaciones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F2FA07-DB6B-4592-ABFF-BF2BC7213405}"/>
              </a:ext>
            </a:extLst>
          </p:cNvPr>
          <p:cNvSpPr txBox="1"/>
          <p:nvPr/>
        </p:nvSpPr>
        <p:spPr>
          <a:xfrm>
            <a:off x="1510748" y="1741329"/>
            <a:ext cx="8666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Century Gothic" panose="020B0502020202020204" pitchFamily="34" charset="0"/>
              </a:rPr>
              <a:t>La </a:t>
            </a:r>
            <a:r>
              <a:rPr lang="es-MX" b="1" i="0" u="none" strike="noStrike" dirty="0">
                <a:effectLst/>
                <a:latin typeface="Century Gothic" panose="020B0502020202020204" pitchFamily="34" charset="0"/>
              </a:rPr>
              <a:t>API </a:t>
            </a:r>
            <a:r>
              <a:rPr lang="es-MX" b="1" i="0" u="none" strike="noStrike" dirty="0" err="1">
                <a:effectLst/>
                <a:latin typeface="Century Gothic" panose="020B0502020202020204" pitchFamily="34" charset="0"/>
              </a:rPr>
              <a:t>Fetch</a:t>
            </a:r>
            <a:r>
              <a:rPr lang="es-MX" b="1" i="0" dirty="0">
                <a:effectLst/>
                <a:latin typeface="Century Gothic" panose="020B0502020202020204" pitchFamily="34" charset="0"/>
              </a:rPr>
              <a:t> </a:t>
            </a:r>
            <a:r>
              <a:rPr lang="es-MX" b="0" i="0" dirty="0">
                <a:effectLst/>
                <a:latin typeface="Century Gothic" panose="020B0502020202020204" pitchFamily="34" charset="0"/>
              </a:rPr>
              <a:t>proporciona una interfaz JavaScript para acceder y manipular partes del canal HTTP, tales como peticiones y respuestas. </a:t>
            </a:r>
          </a:p>
          <a:p>
            <a:endParaRPr lang="es-MX" dirty="0">
              <a:latin typeface="Century Gothic" panose="020B0502020202020204" pitchFamily="34" charset="0"/>
            </a:endParaRPr>
          </a:p>
          <a:p>
            <a:r>
              <a:rPr lang="es-MX" dirty="0">
                <a:latin typeface="Century Gothic" panose="020B0502020202020204" pitchFamily="34" charset="0"/>
              </a:rPr>
              <a:t>Recibe 2 argumentos: una URL y un objeto de opciones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E9C8F2-FE31-453E-ACD2-9E22E8A77217}"/>
              </a:ext>
            </a:extLst>
          </p:cNvPr>
          <p:cNvSpPr txBox="1"/>
          <p:nvPr/>
        </p:nvSpPr>
        <p:spPr>
          <a:xfrm>
            <a:off x="1510748" y="3270012"/>
            <a:ext cx="8560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JSON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(JavaScript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Object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Notation</a:t>
            </a:r>
            <a:r>
              <a:rPr lang="es-MX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- Notación de Objetos de JavaScript) es un formato ligero de intercambio de datos. 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B3C478-B790-48F3-AAFF-05B50597E472}"/>
              </a:ext>
            </a:extLst>
          </p:cNvPr>
          <p:cNvSpPr txBox="1"/>
          <p:nvPr/>
        </p:nvSpPr>
        <p:spPr>
          <a:xfrm>
            <a:off x="2332383" y="4351724"/>
            <a:ext cx="7195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Recuerda que…</a:t>
            </a:r>
          </a:p>
          <a:p>
            <a:endParaRPr lang="es-MX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Es recomendable realizar comentarios útiles y breves, previo a escribir el código.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>
                <a:latin typeface="Century Gothic" panose="020B0502020202020204" pitchFamily="34" charset="0"/>
              </a:rPr>
              <a:t>Es una buena práctica incluir el catch.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>
                <a:latin typeface="Century Gothic" panose="020B0502020202020204" pitchFamily="34" charset="0"/>
              </a:rPr>
              <a:t>Debes evitar una línea de código extensa. Escribe una condición por línea.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8196" name="Picture 4" descr="Bombilla incandescente foco animaatio, bombilla de dibujos ...">
            <a:extLst>
              <a:ext uri="{FF2B5EF4-FFF2-40B4-BE49-F238E27FC236}">
                <a16:creationId xmlns:a16="http://schemas.microsoft.com/office/drawing/2014/main" id="{51DBDACD-47C7-4830-9EA9-2C6FA316E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76" r="34250"/>
          <a:stretch/>
        </p:blipFill>
        <p:spPr bwMode="auto">
          <a:xfrm>
            <a:off x="1523998" y="4471200"/>
            <a:ext cx="490333" cy="86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C96E73-2ED4-41E8-8E30-6BE84347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20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03F901-42BA-4A88-8DBA-C0E13929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655068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cap="all" dirty="0">
                <a:latin typeface="Century Gothic" panose="020B0502020202020204" pitchFamily="34" charset="0"/>
              </a:rPr>
              <a:t>¡¡¡ </a:t>
            </a:r>
            <a:r>
              <a:rPr lang="en-US" sz="4200" b="1" cap="all" dirty="0" err="1">
                <a:latin typeface="Century Gothic" panose="020B0502020202020204" pitchFamily="34" charset="0"/>
              </a:rPr>
              <a:t>Felicidades</a:t>
            </a:r>
            <a:r>
              <a:rPr lang="en-US" sz="4200" b="1" cap="all" dirty="0">
                <a:latin typeface="Century Gothic" panose="020B0502020202020204" pitchFamily="34" charset="0"/>
              </a:rPr>
              <a:t> a los </a:t>
            </a:r>
            <a:r>
              <a:rPr lang="en-US" sz="4200" b="1" cap="all" dirty="0" err="1">
                <a:latin typeface="Century Gothic" panose="020B0502020202020204" pitchFamily="34" charset="0"/>
              </a:rPr>
              <a:t>ganadores</a:t>
            </a:r>
            <a:r>
              <a:rPr lang="en-US" sz="4200" b="1" cap="all" dirty="0">
                <a:latin typeface="Century Gothic" panose="020B0502020202020204" pitchFamily="34" charset="0"/>
              </a:rPr>
              <a:t> !!!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 descr="Un gato sentado en el piso&#10;&#10;Descripción generada automáticamente">
            <a:extLst>
              <a:ext uri="{FF2B5EF4-FFF2-40B4-BE49-F238E27FC236}">
                <a16:creationId xmlns:a16="http://schemas.microsoft.com/office/drawing/2014/main" id="{6375F451-DFBA-42F4-9B98-9E79E2D08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64" y="1340841"/>
            <a:ext cx="5208940" cy="437551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A8E163-A403-496E-9EAE-BE53A3C4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49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9CA6FCB9-4372-4E37-98EE-74F5919F312A}"/>
              </a:ext>
            </a:extLst>
          </p:cNvPr>
          <p:cNvSpPr txBox="1"/>
          <p:nvPr/>
        </p:nvSpPr>
        <p:spPr>
          <a:xfrm>
            <a:off x="1828800" y="1343335"/>
            <a:ext cx="2809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100 PUNTOS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18834-9096-41DD-845E-486947937EC2}"/>
              </a:ext>
            </a:extLst>
          </p:cNvPr>
          <p:cNvSpPr txBox="1"/>
          <p:nvPr/>
        </p:nvSpPr>
        <p:spPr>
          <a:xfrm>
            <a:off x="914400" y="180895"/>
            <a:ext cx="7593496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“Tú y todas tus promesas”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Promise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all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DE1BF-FE6E-4246-846D-0C778B63E39E}"/>
              </a:ext>
            </a:extLst>
          </p:cNvPr>
          <p:cNvSpPr txBox="1"/>
          <p:nvPr/>
        </p:nvSpPr>
        <p:spPr>
          <a:xfrm>
            <a:off x="2234706" y="4338689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5FEC5-E878-4F59-8A68-A569738A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05053"/>
            <a:ext cx="31275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Si tienes cuatro promesas que se </a:t>
            </a:r>
            <a:r>
              <a:rPr kumimoji="0" lang="es-MX" altLang="es-MX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resuelven después 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 un </a:t>
            </a:r>
            <a:r>
              <a:rPr kumimoji="0" lang="es-MX" altLang="es-MX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timeout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y una de ellas falla inmediatamente, entonces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  <a:r>
              <a:rPr kumimoji="0" lang="es-MX" altLang="es-MX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Courier New" panose="02070309020205020404" pitchFamily="49" charset="0"/>
              </a:rPr>
              <a:t>Promise.all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se:</a:t>
            </a:r>
            <a:endParaRPr kumimoji="0" lang="es-MX" altLang="es-MX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DE3BEAD-02B0-40BA-83F5-7390A9A0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8" y="4930995"/>
            <a:ext cx="3127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b="1" dirty="0">
                <a:solidFill>
                  <a:srgbClr val="333333"/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Rechaza </a:t>
            </a:r>
            <a:r>
              <a:rPr lang="es-MX" altLang="es-MX" dirty="0">
                <a:solidFill>
                  <a:srgbClr val="333333"/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inmediatamente.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AA0E57-2A00-4712-8143-C466849B48F4}"/>
              </a:ext>
            </a:extLst>
          </p:cNvPr>
          <p:cNvSpPr txBox="1"/>
          <p:nvPr/>
        </p:nvSpPr>
        <p:spPr>
          <a:xfrm>
            <a:off x="7235689" y="1343335"/>
            <a:ext cx="2809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200 PUNTOS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A4021C-2EC8-4438-A634-9DB5314F4600}"/>
              </a:ext>
            </a:extLst>
          </p:cNvPr>
          <p:cNvSpPr txBox="1"/>
          <p:nvPr/>
        </p:nvSpPr>
        <p:spPr>
          <a:xfrm>
            <a:off x="7641595" y="4338689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7DBEBB4E-D576-4412-B432-3E154C1D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687" y="4920055"/>
            <a:ext cx="3127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La promesa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 cumple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inmediatamente de forma correcta.</a:t>
            </a:r>
            <a:endParaRPr kumimoji="0" lang="es-MX" altLang="es-MX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A8201E-874A-418B-B048-CC9302B063E6}"/>
              </a:ext>
            </a:extLst>
          </p:cNvPr>
          <p:cNvSpPr txBox="1"/>
          <p:nvPr/>
        </p:nvSpPr>
        <p:spPr>
          <a:xfrm>
            <a:off x="7128796" y="2215182"/>
            <a:ext cx="3134718" cy="9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¿Qué sucede con la promesa cuando se pasa un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array vacío a 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all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?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052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035E167A-6354-4B96-92B6-986B781D3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4135271" y="4193771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92B53CC2-DCC1-422D-A418-B11A29D1E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9581125" y="4130823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8C43EB-5CDE-421D-8A9E-162E0A2E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7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E1110A-82C8-4CF0-8288-0FDEF6D8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92" y="1471829"/>
            <a:ext cx="4979451" cy="52052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53BD55-0856-4A2F-B024-64E6B28A1B10}"/>
              </a:ext>
            </a:extLst>
          </p:cNvPr>
          <p:cNvSpPr txBox="1"/>
          <p:nvPr/>
        </p:nvSpPr>
        <p:spPr>
          <a:xfrm>
            <a:off x="1098939" y="904300"/>
            <a:ext cx="559307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¿Cuál es el resultado de la siguiente promesa?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A6FCB9-4372-4E37-98EE-74F5919F312A}"/>
              </a:ext>
            </a:extLst>
          </p:cNvPr>
          <p:cNvSpPr txBox="1"/>
          <p:nvPr/>
        </p:nvSpPr>
        <p:spPr>
          <a:xfrm>
            <a:off x="10469218" y="356428"/>
            <a:ext cx="1722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300 PUNTOS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18834-9096-41DD-845E-486947937EC2}"/>
              </a:ext>
            </a:extLst>
          </p:cNvPr>
          <p:cNvSpPr txBox="1"/>
          <p:nvPr/>
        </p:nvSpPr>
        <p:spPr>
          <a:xfrm>
            <a:off x="914400" y="180895"/>
            <a:ext cx="7593496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“Tú y todas tus promesas”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Promise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all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130058-778A-417D-AC97-D7687FFB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60" y="3113186"/>
            <a:ext cx="3497815" cy="15509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1DE1BF-FE6E-4246-846D-0C778B63E39E}"/>
              </a:ext>
            </a:extLst>
          </p:cNvPr>
          <p:cNvSpPr txBox="1"/>
          <p:nvPr/>
        </p:nvSpPr>
        <p:spPr>
          <a:xfrm>
            <a:off x="7888477" y="2438065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F93864A6-C11F-41A4-90B9-EFB168ED0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9359467" y="2291296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28595B-A00F-4385-9565-8277B52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30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9CA6FCB9-4372-4E37-98EE-74F5919F312A}"/>
              </a:ext>
            </a:extLst>
          </p:cNvPr>
          <p:cNvSpPr txBox="1"/>
          <p:nvPr/>
        </p:nvSpPr>
        <p:spPr>
          <a:xfrm>
            <a:off x="4956311" y="1279090"/>
            <a:ext cx="2809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100 PUNTOS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18834-9096-41DD-845E-486947937EC2}"/>
              </a:ext>
            </a:extLst>
          </p:cNvPr>
          <p:cNvSpPr txBox="1"/>
          <p:nvPr/>
        </p:nvSpPr>
        <p:spPr>
          <a:xfrm>
            <a:off x="847345" y="182048"/>
            <a:ext cx="1102739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“Promesa, tras promesa, tras promesa…”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(Encadenada)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DE1BF-FE6E-4246-846D-0C778B63E39E}"/>
              </a:ext>
            </a:extLst>
          </p:cNvPr>
          <p:cNvSpPr txBox="1"/>
          <p:nvPr/>
        </p:nvSpPr>
        <p:spPr>
          <a:xfrm>
            <a:off x="4909802" y="3160416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5FEC5-E878-4F59-8A68-A569738A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43" y="1948004"/>
            <a:ext cx="3127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Menciona 2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ejemplos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 promesas en cadena aplicados en la vida real</a:t>
            </a:r>
            <a:endParaRPr kumimoji="0" lang="es-MX" altLang="es-MX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DE3BEAD-02B0-40BA-83F5-7390A9A0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434" y="4101582"/>
            <a:ext cx="44320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s-MX" altLang="es-MX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Ejemplo: </a:t>
            </a:r>
            <a:r>
              <a:rPr lang="es-MX" alt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compra de boletos de cine</a:t>
            </a:r>
            <a:r>
              <a:rPr lang="es-MX" altLang="es-MX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(primero escoges la película, posteriormente el número de boletos, asientos, etc.).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MX" dirty="0">
              <a:latin typeface="Century Gothic" panose="020B0502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52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035E167A-6354-4B96-92B6-986B781D3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6974007" y="3059066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5CD173F-2174-4057-BE56-03C5B3003F1F}"/>
              </a:ext>
            </a:extLst>
          </p:cNvPr>
          <p:cNvSpPr txBox="1"/>
          <p:nvPr/>
        </p:nvSpPr>
        <p:spPr>
          <a:xfrm>
            <a:off x="6728345" y="4101582"/>
            <a:ext cx="4063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2) Ejemplo: </a:t>
            </a:r>
            <a:r>
              <a:rPr lang="es-MX" alt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notificaciones de envío </a:t>
            </a:r>
            <a:r>
              <a:rPr lang="es-MX" altLang="es-MX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 recolectado, en centro de distribución, entregado).</a:t>
            </a:r>
            <a:endParaRPr kumimoji="0" lang="es-MX" altLang="es-MX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5665BD-9427-455A-B32E-6FF576D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16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9A6C6C-66CE-42F6-BF06-496E974A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75" y="2742684"/>
            <a:ext cx="6098344" cy="37908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C5D8777-25A2-4E81-B01C-E6C13D91FA69}"/>
              </a:ext>
            </a:extLst>
          </p:cNvPr>
          <p:cNvSpPr txBox="1"/>
          <p:nvPr/>
        </p:nvSpPr>
        <p:spPr>
          <a:xfrm>
            <a:off x="1026699" y="1466400"/>
            <a:ext cx="6098344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s-MX" sz="1800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por ejemplo: un </a:t>
            </a:r>
            <a:r>
              <a:rPr lang="es-MX" sz="1200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s-MX" sz="1800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lo que es útil para lograr nuevas acciones incluso después de una acción fallida en la cadena. Lea el siguiente ejemplo:</a:t>
            </a:r>
            <a:endParaRPr lang="es-MX" sz="1600" dirty="0">
              <a:effectLst/>
              <a:latin typeface="Century Gothic" panose="020B0502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E559696-454F-46B5-B857-3D35A87E6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3" t="30245" r="24383" b="30902"/>
          <a:stretch/>
        </p:blipFill>
        <p:spPr>
          <a:xfrm>
            <a:off x="7474225" y="3745219"/>
            <a:ext cx="4452730" cy="78312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25F8B-4815-4964-87D4-727DAD32BA15}"/>
              </a:ext>
            </a:extLst>
          </p:cNvPr>
          <p:cNvSpPr txBox="1"/>
          <p:nvPr/>
        </p:nvSpPr>
        <p:spPr>
          <a:xfrm>
            <a:off x="7474224" y="3055243"/>
            <a:ext cx="398110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Esto devolverá el siguiente texto:</a:t>
            </a:r>
            <a:endParaRPr lang="es-MX" sz="1600" dirty="0">
              <a:effectLst/>
              <a:latin typeface="Century Gothic" panose="020B0502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CE4D2D-8B64-47BC-BCFB-9C1FB98BEE36}"/>
              </a:ext>
            </a:extLst>
          </p:cNvPr>
          <p:cNvSpPr txBox="1"/>
          <p:nvPr/>
        </p:nvSpPr>
        <p:spPr>
          <a:xfrm>
            <a:off x="7474225" y="5121979"/>
            <a:ext cx="3981105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i="0" dirty="0">
                <a:effectLst/>
                <a:latin typeface="Century Gothic" panose="020B0502020202020204" pitchFamily="34" charset="0"/>
              </a:rPr>
              <a:t>*Noten </a:t>
            </a:r>
            <a:r>
              <a:rPr lang="es-MX" b="0" i="0" dirty="0">
                <a:effectLst/>
                <a:latin typeface="Century Gothic" panose="020B0502020202020204" pitchFamily="34" charset="0"/>
              </a:rPr>
              <a:t>que el texto "Haz esto" no es escrito porque el error "Algo falló" causó un rechazo.</a:t>
            </a:r>
            <a:endParaRPr lang="es-MX" sz="1600" dirty="0">
              <a:effectLst/>
              <a:latin typeface="Century Gothic" panose="020B0502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8E7539C-5EED-4765-A8BC-E437CE5C9056}"/>
              </a:ext>
            </a:extLst>
          </p:cNvPr>
          <p:cNvSpPr txBox="1"/>
          <p:nvPr/>
        </p:nvSpPr>
        <p:spPr>
          <a:xfrm>
            <a:off x="786018" y="180895"/>
            <a:ext cx="11711024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“Promesa, tras promesa, tras promesa…”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(Encadenada)</a:t>
            </a: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B72F86-71A2-455C-B50E-FB5D52E12825}"/>
              </a:ext>
            </a:extLst>
          </p:cNvPr>
          <p:cNvSpPr txBox="1"/>
          <p:nvPr/>
        </p:nvSpPr>
        <p:spPr>
          <a:xfrm>
            <a:off x="10469218" y="351964"/>
            <a:ext cx="1722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200 PUNTOS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20CD17-4EB7-417F-9E90-5F72455107B8}"/>
              </a:ext>
            </a:extLst>
          </p:cNvPr>
          <p:cNvSpPr txBox="1"/>
          <p:nvPr/>
        </p:nvSpPr>
        <p:spPr>
          <a:xfrm>
            <a:off x="1026699" y="835406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¿Es posible </a:t>
            </a:r>
            <a:r>
              <a:rPr lang="es-MX" sz="1800" b="1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encadenar</a:t>
            </a:r>
            <a:r>
              <a:rPr lang="es-MX" sz="1800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s-MX" sz="1800" b="1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después</a:t>
            </a:r>
            <a:r>
              <a:rPr lang="es-MX" sz="1800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de un </a:t>
            </a:r>
            <a:r>
              <a:rPr lang="es-MX" sz="1800" b="1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fallo</a:t>
            </a:r>
            <a:r>
              <a:rPr lang="es-MX" sz="1800" spc="-5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? 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309907-C29A-44BF-BD72-2AB9CBB8EA8B}"/>
              </a:ext>
            </a:extLst>
          </p:cNvPr>
          <p:cNvSpPr txBox="1"/>
          <p:nvPr/>
        </p:nvSpPr>
        <p:spPr>
          <a:xfrm>
            <a:off x="7692758" y="2459061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142B801E-8DB2-4B66-804C-D3EA95483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9756963" y="2357711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89B4F-74C3-4841-941F-70C93437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0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8D37169-7F52-49DF-BE5F-DC3AA92B04E4}"/>
              </a:ext>
            </a:extLst>
          </p:cNvPr>
          <p:cNvSpPr txBox="1"/>
          <p:nvPr/>
        </p:nvSpPr>
        <p:spPr>
          <a:xfrm>
            <a:off x="740441" y="277400"/>
            <a:ext cx="11711024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“Promesa tras promesa, tras promesa…”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(Encadenada)</a:t>
            </a: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30CD03-076D-40F1-869E-32218792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57" y="1153257"/>
            <a:ext cx="4132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1) ¿Qué arroja el siguiente código?</a:t>
            </a:r>
            <a:endParaRPr kumimoji="0" lang="es-MX" altLang="es-MX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D9D57D-670F-4AB2-84F3-B5B2ECDD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57" y="1936116"/>
            <a:ext cx="6794571" cy="40901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2C7F6D4-24EC-41AC-A506-4F34A3647EB2}"/>
              </a:ext>
            </a:extLst>
          </p:cNvPr>
          <p:cNvSpPr txBox="1"/>
          <p:nvPr/>
        </p:nvSpPr>
        <p:spPr>
          <a:xfrm>
            <a:off x="10469218" y="351964"/>
            <a:ext cx="1722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300 PUNTOS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493EBE-DAFA-4C50-8F14-BD10AF88A2AE}"/>
              </a:ext>
            </a:extLst>
          </p:cNvPr>
          <p:cNvSpPr txBox="1"/>
          <p:nvPr/>
        </p:nvSpPr>
        <p:spPr>
          <a:xfrm>
            <a:off x="8819624" y="2759328"/>
            <a:ext cx="2696516" cy="669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Uncaught </a:t>
            </a:r>
            <a:r>
              <a:rPr lang="en-US" sz="1800" b="1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SyntaxError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Unexpected token ')'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573E3-10E1-4C44-AD97-9F64ED13FA4B}"/>
              </a:ext>
            </a:extLst>
          </p:cNvPr>
          <p:cNvSpPr txBox="1"/>
          <p:nvPr/>
        </p:nvSpPr>
        <p:spPr>
          <a:xfrm>
            <a:off x="8401811" y="2261953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4312353D-0644-4378-89F7-B6A4BBA6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10466016" y="2160603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1B349BF-D8A9-4D71-8031-7EEEFA0AE645}"/>
              </a:ext>
            </a:extLst>
          </p:cNvPr>
          <p:cNvCxnSpPr>
            <a:cxnSpLocks/>
          </p:cNvCxnSpPr>
          <p:nvPr/>
        </p:nvCxnSpPr>
        <p:spPr>
          <a:xfrm flipV="1">
            <a:off x="2279374" y="4386470"/>
            <a:ext cx="1550504" cy="145774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E56089-1E66-4F91-8BB7-2DD9E81C653D}"/>
              </a:ext>
            </a:extLst>
          </p:cNvPr>
          <p:cNvSpPr txBox="1"/>
          <p:nvPr/>
        </p:nvSpPr>
        <p:spPr>
          <a:xfrm>
            <a:off x="3761404" y="4201804"/>
            <a:ext cx="96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Sobra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5FC6A8FF-B296-4629-A561-BD97C596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89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8D37169-7F52-49DF-BE5F-DC3AA92B04E4}"/>
              </a:ext>
            </a:extLst>
          </p:cNvPr>
          <p:cNvSpPr txBox="1"/>
          <p:nvPr/>
        </p:nvSpPr>
        <p:spPr>
          <a:xfrm>
            <a:off x="756482" y="297963"/>
            <a:ext cx="11711024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“Promesa tras promesa, tras promesa…”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(Encadenada)</a:t>
            </a: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30CD03-076D-40F1-869E-32218792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57" y="1153257"/>
            <a:ext cx="7755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2)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En dado caso de que no existiera el ) adicional. ¿Qué nos daría?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C7F6D4-24EC-41AC-A506-4F34A3647EB2}"/>
              </a:ext>
            </a:extLst>
          </p:cNvPr>
          <p:cNvSpPr txBox="1"/>
          <p:nvPr/>
        </p:nvSpPr>
        <p:spPr>
          <a:xfrm>
            <a:off x="10469218" y="351964"/>
            <a:ext cx="1722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300 PUNTOS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6573E3-10E1-4C44-AD97-9F64ED13FA4B}"/>
              </a:ext>
            </a:extLst>
          </p:cNvPr>
          <p:cNvSpPr txBox="1"/>
          <p:nvPr/>
        </p:nvSpPr>
        <p:spPr>
          <a:xfrm>
            <a:off x="8401811" y="2261953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4312353D-0644-4378-89F7-B6A4BBA6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10466016" y="2160603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1B349BF-D8A9-4D71-8031-7EEEFA0AE645}"/>
              </a:ext>
            </a:extLst>
          </p:cNvPr>
          <p:cNvCxnSpPr>
            <a:cxnSpLocks/>
          </p:cNvCxnSpPr>
          <p:nvPr/>
        </p:nvCxnSpPr>
        <p:spPr>
          <a:xfrm flipV="1">
            <a:off x="2279374" y="4386470"/>
            <a:ext cx="1550504" cy="145774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6E56089-1E66-4F91-8BB7-2DD9E81C653D}"/>
              </a:ext>
            </a:extLst>
          </p:cNvPr>
          <p:cNvSpPr txBox="1"/>
          <p:nvPr/>
        </p:nvSpPr>
        <p:spPr>
          <a:xfrm>
            <a:off x="3761404" y="4201804"/>
            <a:ext cx="96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Sobra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107010-2C7A-44E8-B4B4-C54B14BE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846" y="1908314"/>
            <a:ext cx="6737151" cy="39662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BD85FC-9DFB-4381-B766-6E53A2B78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0" r="6635"/>
          <a:stretch/>
        </p:blipFill>
        <p:spPr>
          <a:xfrm>
            <a:off x="8169963" y="2916409"/>
            <a:ext cx="3697357" cy="79803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5493C88-D867-40B9-8F72-CDBA401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86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9CA6FCB9-4372-4E37-98EE-74F5919F312A}"/>
              </a:ext>
            </a:extLst>
          </p:cNvPr>
          <p:cNvSpPr txBox="1"/>
          <p:nvPr/>
        </p:nvSpPr>
        <p:spPr>
          <a:xfrm>
            <a:off x="1828800" y="1343335"/>
            <a:ext cx="2809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100 PUNTOS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18834-9096-41DD-845E-486947937EC2}"/>
              </a:ext>
            </a:extLst>
          </p:cNvPr>
          <p:cNvSpPr txBox="1"/>
          <p:nvPr/>
        </p:nvSpPr>
        <p:spPr>
          <a:xfrm>
            <a:off x="946483" y="410854"/>
            <a:ext cx="975360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“A ver cuál promesa rompes primero …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Promise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race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DE1BF-FE6E-4246-846D-0C778B63E39E}"/>
              </a:ext>
            </a:extLst>
          </p:cNvPr>
          <p:cNvSpPr txBox="1"/>
          <p:nvPr/>
        </p:nvSpPr>
        <p:spPr>
          <a:xfrm>
            <a:off x="2107886" y="3881290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5FEC5-E878-4F59-8A68-A569738A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773" y="2121546"/>
            <a:ext cx="3127513" cy="96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Describe en qué momento se </a:t>
            </a:r>
            <a:r>
              <a:rPr lang="es-MX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ejecuta el .</a:t>
            </a:r>
            <a:r>
              <a:rPr lang="es-MX" sz="1800" b="1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then</a:t>
            </a:r>
            <a:r>
              <a:rPr lang="es-MX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en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promise</a:t>
            </a:r>
            <a:r>
              <a:rPr lang="es-MX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s-MX" sz="1800" b="1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race</a:t>
            </a:r>
            <a:r>
              <a:rPr lang="es-MX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DE3BEAD-02B0-40BA-83F5-7390A9A0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33" y="4423360"/>
            <a:ext cx="43997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dirty="0" err="1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Race</a:t>
            </a:r>
            <a:r>
              <a:rPr lang="es-MX" altLang="es-MX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ejecuta un array de promesas tal como lo hace .</a:t>
            </a:r>
            <a:r>
              <a:rPr lang="es-MX" altLang="es-MX" dirty="0" err="1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all</a:t>
            </a:r>
            <a:r>
              <a:rPr lang="es-MX" altLang="es-MX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pero el .</a:t>
            </a:r>
            <a:r>
              <a:rPr lang="es-MX" altLang="es-MX" dirty="0" err="1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then</a:t>
            </a:r>
            <a:r>
              <a:rPr lang="es-MX" altLang="es-MX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se ejecutará en el momento en el que la </a:t>
            </a:r>
            <a:r>
              <a:rPr lang="es-MX" alt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primera promesa se resuelva</a:t>
            </a:r>
            <a:r>
              <a:rPr lang="es-MX" altLang="es-MX" dirty="0">
                <a:latin typeface="Century Gothic" panose="020B0502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sin esperar el resultado del resto de las promesas.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AA0E57-2A00-4712-8143-C466849B48F4}"/>
              </a:ext>
            </a:extLst>
          </p:cNvPr>
          <p:cNvSpPr txBox="1"/>
          <p:nvPr/>
        </p:nvSpPr>
        <p:spPr>
          <a:xfrm>
            <a:off x="7235689" y="1343335"/>
            <a:ext cx="2809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200 PUNTOS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A4021C-2EC8-4438-A634-9DB5314F4600}"/>
              </a:ext>
            </a:extLst>
          </p:cNvPr>
          <p:cNvSpPr txBox="1"/>
          <p:nvPr/>
        </p:nvSpPr>
        <p:spPr>
          <a:xfrm>
            <a:off x="7516920" y="3881125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7DBEBB4E-D576-4412-B432-3E154C1D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689" y="4582459"/>
            <a:ext cx="33039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En </a:t>
            </a:r>
            <a:r>
              <a:rPr lang="es-MX" sz="1800" dirty="0" err="1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race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,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todas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 las promesas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se ejecutan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aunque sólo devuelve el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valor de la primera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</a:rPr>
              <a:t>que se cumple.</a:t>
            </a:r>
            <a:endParaRPr kumimoji="0" lang="es-MX" altLang="es-MX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A8201E-874A-418B-B048-CC9302B063E6}"/>
              </a:ext>
            </a:extLst>
          </p:cNvPr>
          <p:cNvSpPr txBox="1"/>
          <p:nvPr/>
        </p:nvSpPr>
        <p:spPr>
          <a:xfrm>
            <a:off x="7228482" y="2105617"/>
            <a:ext cx="3134718" cy="126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Cuando se escoge al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ganador 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 la carrera de promesas ¿qué pasa con las 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otras promesas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? 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052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035E167A-6354-4B96-92B6-986B781D3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4078374" y="3712720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92B53CC2-DCC1-422D-A418-B11A29D1E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9581125" y="3745515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824FBE-BFAA-46BE-983B-C6E0BF9C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56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8D37169-7F52-49DF-BE5F-DC3AA92B04E4}"/>
              </a:ext>
            </a:extLst>
          </p:cNvPr>
          <p:cNvSpPr txBox="1"/>
          <p:nvPr/>
        </p:nvSpPr>
        <p:spPr>
          <a:xfrm>
            <a:off x="903652" y="362758"/>
            <a:ext cx="9908727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“A ver cuál promesa rompes primero…” 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Promise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s-MX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race</a:t>
            </a: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s-MX" sz="2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lang="es-MX" sz="2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30CD03-076D-40F1-869E-32218792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83" y="1347336"/>
            <a:ext cx="7459093" cy="3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¿</a:t>
            </a:r>
            <a:r>
              <a:rPr lang="es-MX" sz="1800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Cuál es el resultado del siguiente arreglo? Justifica tu respuesta.</a:t>
            </a:r>
            <a:endParaRPr lang="es-MX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4C067C-58B0-4A85-B738-6DC658AA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2101865"/>
            <a:ext cx="7933456" cy="281782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CC4467D-FF1F-43D1-AE63-5DEF24586332}"/>
              </a:ext>
            </a:extLst>
          </p:cNvPr>
          <p:cNvSpPr txBox="1"/>
          <p:nvPr/>
        </p:nvSpPr>
        <p:spPr>
          <a:xfrm>
            <a:off x="10469218" y="351964"/>
            <a:ext cx="1722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300 PUNTOS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CF3F18-567A-413A-9D9E-32AE0D33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11" y="5345560"/>
            <a:ext cx="861400" cy="73378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729E1FA-D4B2-4CD1-91BD-7FC255ADD1C7}"/>
              </a:ext>
            </a:extLst>
          </p:cNvPr>
          <p:cNvSpPr txBox="1"/>
          <p:nvPr/>
        </p:nvSpPr>
        <p:spPr>
          <a:xfrm>
            <a:off x="1113183" y="5510664"/>
            <a:ext cx="23156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r>
              <a:rPr lang="es-MX" b="1" dirty="0">
                <a:latin typeface="Century Gothic" panose="020B0502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RESPUESTA</a:t>
            </a:r>
            <a:endParaRPr lang="es-MX" sz="18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Picture 4" descr="La Crónica de Salamanca - Periódico digital de Salamanca con todas ...">
            <a:extLst>
              <a:ext uri="{FF2B5EF4-FFF2-40B4-BE49-F238E27FC236}">
                <a16:creationId xmlns:a16="http://schemas.microsoft.com/office/drawing/2014/main" id="{B83AA74D-9BB0-4460-8BC4-A1ED4A5A8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32044" b="9739"/>
          <a:stretch/>
        </p:blipFill>
        <p:spPr bwMode="auto">
          <a:xfrm>
            <a:off x="3177388" y="5409314"/>
            <a:ext cx="502989" cy="5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E7E130E0-DCE3-4134-9A2B-736F7C13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AFE2-F325-4FBD-8EC4-6F73185BA29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12904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855</Words>
  <Application>Microsoft Office PowerPoint</Application>
  <PresentationFormat>Panorámica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Franklin Gothic Book</vt:lpstr>
      <vt:lpstr>Wingdings</vt:lpstr>
      <vt:lpstr>Recorte</vt:lpstr>
      <vt:lpstr>Repaso Promesas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Promesas</vt:lpstr>
      <vt:lpstr>Definiciones y recomendaciones </vt:lpstr>
      <vt:lpstr>¡¡¡ Felicidades a los ganadores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Promesas 2</dc:title>
  <dc:creator>FLORENTINO VASQUEZ</dc:creator>
  <cp:lastModifiedBy>FLORENTINO VASQUEZ</cp:lastModifiedBy>
  <cp:revision>20</cp:revision>
  <dcterms:created xsi:type="dcterms:W3CDTF">2020-07-28T22:29:28Z</dcterms:created>
  <dcterms:modified xsi:type="dcterms:W3CDTF">2020-07-30T03:19:59Z</dcterms:modified>
</cp:coreProperties>
</file>