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2" r:id="rId6"/>
    <p:sldId id="264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303DD-1E0F-4340-8516-C6E528131848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50C70-41D2-46B7-8996-B8258AB1E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48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50C70-41D2-46B7-8996-B8258AB1E02D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757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50C70-41D2-46B7-8996-B8258AB1E02D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757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50C70-41D2-46B7-8996-B8258AB1E02D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757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50C70-41D2-46B7-8996-B8258AB1E02D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757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50C70-41D2-46B7-8996-B8258AB1E02D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757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50C70-41D2-46B7-8996-B8258AB1E02D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757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50C70-41D2-46B7-8996-B8258AB1E02D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757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50C70-41D2-46B7-8996-B8258AB1E02D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757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50C70-41D2-46B7-8996-B8258AB1E02D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757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50C70-41D2-46B7-8996-B8258AB1E02D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757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50C70-41D2-46B7-8996-B8258AB1E02D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757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50C70-41D2-46B7-8996-B8258AB1E02D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757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50C70-41D2-46B7-8996-B8258AB1E02D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757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50C70-41D2-46B7-8996-B8258AB1E02D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757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50C70-41D2-46B7-8996-B8258AB1E02D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757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50C70-41D2-46B7-8996-B8258AB1E02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757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50C70-41D2-46B7-8996-B8258AB1E02D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757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50C70-41D2-46B7-8996-B8258AB1E02D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75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D22C-81F9-4B5F-8893-D5AF96B31A73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2A34-4DE0-4419-840A-70D3666F54F7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D22C-81F9-4B5F-8893-D5AF96B31A73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2A34-4DE0-4419-840A-70D3666F54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D22C-81F9-4B5F-8893-D5AF96B31A73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2A34-4DE0-4419-840A-70D3666F54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D22C-81F9-4B5F-8893-D5AF96B31A73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2A34-4DE0-4419-840A-70D3666F54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D22C-81F9-4B5F-8893-D5AF96B31A73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2A34-4DE0-4419-840A-70D3666F54F7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D22C-81F9-4B5F-8893-D5AF96B31A73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2A34-4DE0-4419-840A-70D3666F54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D22C-81F9-4B5F-8893-D5AF96B31A73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2A34-4DE0-4419-840A-70D3666F54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D22C-81F9-4B5F-8893-D5AF96B31A73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AE2A34-4DE0-4419-840A-70D3666F54F7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D22C-81F9-4B5F-8893-D5AF96B31A73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2A34-4DE0-4419-840A-70D3666F54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D22C-81F9-4B5F-8893-D5AF96B31A73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AAE2A34-4DE0-4419-840A-70D3666F54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546D22C-81F9-4B5F-8893-D5AF96B31A73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2A34-4DE0-4419-840A-70D3666F54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546D22C-81F9-4B5F-8893-D5AF96B31A73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AAE2A34-4DE0-4419-840A-70D3666F54F7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potify.com/v1/browse/categor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potify.com/v1/me/top/artis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spotify.com/v1/recommendations?market=MX&amp;seed_artists=2Ky9mFKNApb9KpEcORXE3p,3WrFJ7ztbogyGnTHbHJFl2&amp;seed_tracks=0yc6Gst2xkRu0eMLeRMGCX,7COsTg4fY06rHnRVpnlhHH" TargetMode="External"/><Relationship Id="rId5" Type="http://schemas.openxmlformats.org/officeDocument/2006/relationships/hyperlink" Target="https://developer.spotify.com/console/get-current-user-top-artists-and-tracks/?type=&amp;time_range=&amp;limit=&amp;offset=" TargetMode="External"/><Relationship Id="rId4" Type="http://schemas.openxmlformats.org/officeDocument/2006/relationships/hyperlink" Target="https://api.spotify.com/v1/me/top/track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console/get-current-user-top-artists-and-tracks/?type=&amp;time_range=&amp;limit=&amp;offset=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potify.com/v1/me/top/artist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general/guides/authorization-guide/#client-credentials-flow" TargetMode="External"/><Relationship Id="rId2" Type="http://schemas.openxmlformats.org/officeDocument/2006/relationships/hyperlink" Target="https://developer.spotify.com/dashboard/applicat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spotify.com/console/album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potify.com/v1/me/top/track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pi.spotify.com/v1/browse/new-releas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s-MX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Consumo API </a:t>
            </a:r>
            <a:r>
              <a:rPr lang="es-MX" cap="none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Spotify</a:t>
            </a:r>
            <a:endParaRPr lang="es-MX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94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3. Obtén información de un álbum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9166" y="1268760"/>
            <a:ext cx="8205668" cy="435349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Resultados</a:t>
            </a:r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31258"/>
            <a:ext cx="7018784" cy="499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84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3. Obtén información de un álbum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9166" y="1268760"/>
            <a:ext cx="8205668" cy="435349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Resultados</a:t>
            </a:r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31258"/>
            <a:ext cx="7018784" cy="499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11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 fontScale="90000"/>
          </a:bodyPr>
          <a:lstStyle/>
          <a:p>
            <a:r>
              <a:rPr lang="es-MX" dirty="0"/>
              <a:t>4</a:t>
            </a:r>
            <a:r>
              <a:rPr lang="es-MX" dirty="0" smtClean="0"/>
              <a:t>. Obtén información de un álbum de rock u otra categoría musical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9313" y="1772816"/>
            <a:ext cx="2670479" cy="2182626"/>
          </a:xfrm>
        </p:spPr>
        <p:txBody>
          <a:bodyPr>
            <a:normAutofit fontScale="77500" lnSpcReduction="20000"/>
          </a:bodyPr>
          <a:lstStyle/>
          <a:p>
            <a:r>
              <a:rPr lang="es-MX" dirty="0" smtClean="0"/>
              <a:t>4.1 Obtención de categorías:</a:t>
            </a:r>
          </a:p>
          <a:p>
            <a:pPr lvl="1"/>
            <a:r>
              <a:rPr lang="es-MX" dirty="0" smtClean="0"/>
              <a:t>GET </a:t>
            </a:r>
            <a:r>
              <a:rPr lang="es-MX" dirty="0">
                <a:hlinkClick r:id="rId3"/>
              </a:rPr>
              <a:t>https://</a:t>
            </a:r>
            <a:r>
              <a:rPr lang="es-MX" dirty="0" smtClean="0">
                <a:hlinkClick r:id="rId3"/>
              </a:rPr>
              <a:t>api.spotify.com/v1/browse/categories</a:t>
            </a:r>
            <a:endParaRPr lang="es-MX" dirty="0" smtClean="0"/>
          </a:p>
          <a:p>
            <a:pPr lvl="1"/>
            <a:endParaRPr lang="es-MX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6"/>
          <a:stretch/>
        </p:blipFill>
        <p:spPr bwMode="auto">
          <a:xfrm>
            <a:off x="2843808" y="1807866"/>
            <a:ext cx="6120680" cy="446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2 Marcador de contenido"/>
          <p:cNvSpPr txBox="1">
            <a:spLocks/>
          </p:cNvSpPr>
          <p:nvPr/>
        </p:nvSpPr>
        <p:spPr>
          <a:xfrm>
            <a:off x="-9694" y="4041867"/>
            <a:ext cx="2709485" cy="2016224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MX" sz="3200" dirty="0" smtClean="0"/>
              <a:t>Configuración </a:t>
            </a:r>
            <a:r>
              <a:rPr lang="es-MX" sz="3200" dirty="0" err="1" smtClean="0"/>
              <a:t>Header</a:t>
            </a:r>
            <a:r>
              <a:rPr lang="es-MX" sz="3200" dirty="0" smtClean="0"/>
              <a:t>:</a:t>
            </a:r>
          </a:p>
          <a:p>
            <a:pPr lvl="2"/>
            <a:r>
              <a:rPr lang="es-MX" sz="3200" dirty="0" smtClean="0"/>
              <a:t>Key: </a:t>
            </a:r>
            <a:r>
              <a:rPr lang="es-MX" sz="3200" dirty="0" err="1" smtClean="0"/>
              <a:t>Authorization</a:t>
            </a:r>
            <a:endParaRPr lang="es-MX" sz="3200" dirty="0" smtClean="0"/>
          </a:p>
          <a:p>
            <a:pPr lvl="2"/>
            <a:r>
              <a:rPr lang="es-MX" sz="3200" dirty="0" err="1" smtClean="0"/>
              <a:t>Value</a:t>
            </a:r>
            <a:r>
              <a:rPr lang="es-MX" sz="3200" dirty="0" smtClean="0"/>
              <a:t>: </a:t>
            </a:r>
            <a:r>
              <a:rPr lang="es-MX" sz="3200" dirty="0" err="1" smtClean="0"/>
              <a:t>Bearer</a:t>
            </a:r>
            <a:r>
              <a:rPr lang="es-MX" sz="3200" dirty="0" smtClean="0"/>
              <a:t> &lt;&lt;</a:t>
            </a:r>
            <a:r>
              <a:rPr lang="es-MX" sz="3200" dirty="0" err="1" smtClean="0"/>
              <a:t>token</a:t>
            </a:r>
            <a:r>
              <a:rPr lang="es-MX" sz="3200" dirty="0" smtClean="0"/>
              <a:t>&gt;&gt;</a:t>
            </a:r>
          </a:p>
          <a:p>
            <a:pPr lvl="1"/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14991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 fontScale="90000"/>
          </a:bodyPr>
          <a:lstStyle/>
          <a:p>
            <a:r>
              <a:rPr lang="es-MX" dirty="0"/>
              <a:t>4</a:t>
            </a:r>
            <a:r>
              <a:rPr lang="es-MX" dirty="0" smtClean="0"/>
              <a:t>. Obtén información de un álbum de rock u otra categoría musical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9313" y="1772816"/>
            <a:ext cx="8863167" cy="792088"/>
          </a:xfrm>
        </p:spPr>
        <p:txBody>
          <a:bodyPr>
            <a:normAutofit fontScale="85000" lnSpcReduction="20000"/>
          </a:bodyPr>
          <a:lstStyle/>
          <a:p>
            <a:r>
              <a:rPr lang="es-MX" dirty="0" smtClean="0"/>
              <a:t>4.2 Búsqueda con parámetros q=rock y </a:t>
            </a:r>
            <a:r>
              <a:rPr lang="es-MX" dirty="0" err="1" smtClean="0"/>
              <a:t>type</a:t>
            </a:r>
            <a:r>
              <a:rPr lang="es-MX" dirty="0" smtClean="0"/>
              <a:t>=</a:t>
            </a:r>
            <a:r>
              <a:rPr lang="es-MX" dirty="0" err="1" smtClean="0"/>
              <a:t>album</a:t>
            </a:r>
            <a:r>
              <a:rPr lang="es-MX" dirty="0" smtClean="0"/>
              <a:t>:</a:t>
            </a:r>
          </a:p>
          <a:p>
            <a:pPr lvl="1"/>
            <a:r>
              <a:rPr lang="es-MX" dirty="0" smtClean="0"/>
              <a:t>GET https</a:t>
            </a:r>
            <a:r>
              <a:rPr lang="es-MX" dirty="0"/>
              <a:t>://api.spotify.com/v1/search?q=rock&amp;type=album</a:t>
            </a:r>
            <a:endParaRPr lang="es-MX" dirty="0" smtClean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424" y="5157192"/>
            <a:ext cx="7018847" cy="108012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MX" sz="3200" dirty="0" smtClean="0"/>
              <a:t>Configuración </a:t>
            </a:r>
            <a:r>
              <a:rPr lang="es-MX" sz="3200" dirty="0" err="1" smtClean="0"/>
              <a:t>Header</a:t>
            </a:r>
            <a:r>
              <a:rPr lang="es-MX" sz="3200" dirty="0" smtClean="0"/>
              <a:t>:</a:t>
            </a:r>
          </a:p>
          <a:p>
            <a:pPr lvl="2"/>
            <a:r>
              <a:rPr lang="es-MX" sz="3200" dirty="0" smtClean="0"/>
              <a:t>Key: </a:t>
            </a:r>
            <a:r>
              <a:rPr lang="es-MX" sz="3200" dirty="0" err="1" smtClean="0"/>
              <a:t>Authorization</a:t>
            </a:r>
            <a:endParaRPr lang="es-MX" sz="3200" dirty="0" smtClean="0"/>
          </a:p>
          <a:p>
            <a:pPr lvl="2"/>
            <a:r>
              <a:rPr lang="es-MX" sz="3200" dirty="0" err="1" smtClean="0"/>
              <a:t>Value</a:t>
            </a:r>
            <a:r>
              <a:rPr lang="es-MX" sz="3200" dirty="0" smtClean="0"/>
              <a:t>: </a:t>
            </a:r>
            <a:r>
              <a:rPr lang="es-MX" sz="3200" dirty="0" err="1" smtClean="0"/>
              <a:t>Bearer</a:t>
            </a:r>
            <a:r>
              <a:rPr lang="es-MX" sz="3200" dirty="0" smtClean="0"/>
              <a:t> &lt;&lt;</a:t>
            </a:r>
            <a:r>
              <a:rPr lang="es-MX" sz="3200" dirty="0" err="1" smtClean="0"/>
              <a:t>token</a:t>
            </a:r>
            <a:r>
              <a:rPr lang="es-MX" sz="3200" dirty="0" smtClean="0"/>
              <a:t>&gt;&gt;</a:t>
            </a:r>
          </a:p>
          <a:p>
            <a:pPr lvl="1"/>
            <a:endParaRPr lang="es-MX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45" y="2564904"/>
            <a:ext cx="76581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0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 fontScale="90000"/>
          </a:bodyPr>
          <a:lstStyle/>
          <a:p>
            <a:r>
              <a:rPr lang="es-MX" dirty="0"/>
              <a:t>4</a:t>
            </a:r>
            <a:r>
              <a:rPr lang="es-MX" dirty="0" smtClean="0"/>
              <a:t>. Obtén información de un álbum de rock u otra categoría musical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9313" y="1772816"/>
            <a:ext cx="8863167" cy="792088"/>
          </a:xfrm>
        </p:spPr>
        <p:txBody>
          <a:bodyPr>
            <a:normAutofit/>
          </a:bodyPr>
          <a:lstStyle/>
          <a:p>
            <a:r>
              <a:rPr lang="es-MX" dirty="0" smtClean="0"/>
              <a:t>4.2 Resultados: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43103"/>
            <a:ext cx="6427093" cy="423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5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 fontScale="90000"/>
          </a:bodyPr>
          <a:lstStyle/>
          <a:p>
            <a:r>
              <a:rPr lang="es-MX" dirty="0"/>
              <a:t>4</a:t>
            </a:r>
            <a:r>
              <a:rPr lang="es-MX" dirty="0" smtClean="0"/>
              <a:t>. Obtén información de un álbum de rock u otra categoría musical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28800"/>
            <a:ext cx="8863167" cy="792088"/>
          </a:xfrm>
        </p:spPr>
        <p:txBody>
          <a:bodyPr>
            <a:normAutofit/>
          </a:bodyPr>
          <a:lstStyle/>
          <a:p>
            <a:r>
              <a:rPr lang="es-MX" dirty="0" smtClean="0"/>
              <a:t>4.2 Resultados: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366" y="2205825"/>
            <a:ext cx="6313934" cy="460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5. Obtén recomendaciones para mí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484784"/>
            <a:ext cx="8496943" cy="5373216"/>
          </a:xfrm>
        </p:spPr>
        <p:txBody>
          <a:bodyPr>
            <a:normAutofit fontScale="70000" lnSpcReduction="20000"/>
          </a:bodyPr>
          <a:lstStyle/>
          <a:p>
            <a:r>
              <a:rPr lang="es-MX" dirty="0" smtClean="0"/>
              <a:t>5.1 Obtener top de artistas de usuario: GET </a:t>
            </a:r>
            <a:r>
              <a:rPr lang="es-MX" dirty="0">
                <a:hlinkClick r:id="rId3"/>
              </a:rPr>
              <a:t>https://</a:t>
            </a:r>
            <a:r>
              <a:rPr lang="es-MX" dirty="0" smtClean="0">
                <a:hlinkClick r:id="rId3"/>
              </a:rPr>
              <a:t>api.spotify.com/v1/me/top/artists</a:t>
            </a:r>
            <a:endParaRPr lang="es-MX" dirty="0" smtClean="0"/>
          </a:p>
          <a:p>
            <a:pPr marL="36576" indent="0">
              <a:buNone/>
            </a:pPr>
            <a:endParaRPr lang="es-MX" dirty="0" smtClean="0"/>
          </a:p>
          <a:p>
            <a:r>
              <a:rPr lang="es-MX" dirty="0" smtClean="0"/>
              <a:t>5.2 </a:t>
            </a:r>
            <a:r>
              <a:rPr lang="es-MX" dirty="0"/>
              <a:t>Obtener top de </a:t>
            </a:r>
            <a:r>
              <a:rPr lang="es-MX" dirty="0" err="1" smtClean="0"/>
              <a:t>tracks</a:t>
            </a:r>
            <a:r>
              <a:rPr lang="es-MX" dirty="0" smtClean="0"/>
              <a:t> </a:t>
            </a:r>
            <a:r>
              <a:rPr lang="es-MX" dirty="0"/>
              <a:t>de </a:t>
            </a:r>
            <a:r>
              <a:rPr lang="es-MX" dirty="0" smtClean="0"/>
              <a:t>usuario: GET </a:t>
            </a:r>
            <a:r>
              <a:rPr lang="es-MX" dirty="0">
                <a:hlinkClick r:id="rId4"/>
              </a:rPr>
              <a:t>https://</a:t>
            </a:r>
            <a:r>
              <a:rPr lang="es-MX" dirty="0" smtClean="0">
                <a:hlinkClick r:id="rId4"/>
              </a:rPr>
              <a:t>api.spotify.com/v1/me/top/tracks</a:t>
            </a:r>
            <a:endParaRPr lang="es-MX" dirty="0" smtClean="0"/>
          </a:p>
          <a:p>
            <a:pPr marL="36576" indent="0">
              <a:buNone/>
            </a:pPr>
            <a:endParaRPr lang="es-MX" dirty="0"/>
          </a:p>
          <a:p>
            <a:pPr marL="36576" indent="0">
              <a:buNone/>
            </a:pPr>
            <a:r>
              <a:rPr lang="es-MX" dirty="0" smtClean="0"/>
              <a:t>*** El primer </a:t>
            </a:r>
            <a:r>
              <a:rPr lang="es-MX" dirty="0" err="1" smtClean="0"/>
              <a:t>token</a:t>
            </a:r>
            <a:r>
              <a:rPr lang="es-MX" dirty="0" smtClean="0"/>
              <a:t> generado al inicio no sirve para consumir estas API. Se tiene que entrar a: </a:t>
            </a:r>
            <a:r>
              <a:rPr lang="es-MX" dirty="0">
                <a:hlinkClick r:id="rId5"/>
              </a:rPr>
              <a:t>https://developer.spotify.com/console/get-current-user-top-artists-and-tracks/?type=&amp;time_range=&amp;limit=&amp;offset</a:t>
            </a:r>
            <a:r>
              <a:rPr lang="es-MX" dirty="0" smtClean="0">
                <a:hlinkClick r:id="rId5"/>
              </a:rPr>
              <a:t>=</a:t>
            </a:r>
            <a:endParaRPr lang="es-MX" dirty="0" smtClean="0"/>
          </a:p>
          <a:p>
            <a:pPr marL="36576" indent="0">
              <a:buNone/>
            </a:pPr>
            <a:endParaRPr lang="es-MX" dirty="0"/>
          </a:p>
          <a:p>
            <a:r>
              <a:rPr lang="es-MX" dirty="0" smtClean="0"/>
              <a:t>5.3 Obtener recomendaciones basadas en país (</a:t>
            </a:r>
            <a:r>
              <a:rPr lang="es-MX" dirty="0" err="1" smtClean="0"/>
              <a:t>market</a:t>
            </a:r>
            <a:r>
              <a:rPr lang="es-MX" dirty="0" smtClean="0"/>
              <a:t>) y semillas de artistas y </a:t>
            </a:r>
            <a:r>
              <a:rPr lang="es-MX" dirty="0" err="1" smtClean="0"/>
              <a:t>tracks</a:t>
            </a:r>
            <a:r>
              <a:rPr lang="es-MX" dirty="0" smtClean="0"/>
              <a:t>:</a:t>
            </a:r>
          </a:p>
          <a:p>
            <a:pPr marL="36576" indent="0">
              <a:buNone/>
            </a:pPr>
            <a:endParaRPr lang="es-MX" dirty="0" smtClean="0"/>
          </a:p>
          <a:p>
            <a:pPr lvl="1"/>
            <a:r>
              <a:rPr lang="es-MX" dirty="0" smtClean="0"/>
              <a:t>Ejemplo: </a:t>
            </a:r>
            <a:endParaRPr lang="es-MX" dirty="0"/>
          </a:p>
          <a:p>
            <a:pPr lvl="1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https://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api.spotify.com/v1/recommendations?market=MX&amp;seed_artists=2Ky9mFKNApb9KpEcORXE3p,3WrFJ7ztbogyGnTHbHJFl2&amp;seed_tracks=0yc6Gst2xkRu0eMLeRMGCX,7COsTg4fY06rHnRVpnlhHH</a:t>
            </a:r>
            <a:endPara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dirty="0"/>
          </a:p>
          <a:p>
            <a:pPr marL="36576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81193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5. Obtén recomendaciones para mí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451038"/>
            <a:ext cx="3168352" cy="5002298"/>
          </a:xfrm>
        </p:spPr>
        <p:txBody>
          <a:bodyPr>
            <a:normAutofit fontScale="62500" lnSpcReduction="20000"/>
          </a:bodyPr>
          <a:lstStyle/>
          <a:p>
            <a:r>
              <a:rPr lang="es-MX" dirty="0" smtClean="0"/>
              <a:t>Obtener </a:t>
            </a:r>
            <a:r>
              <a:rPr lang="es-MX" dirty="0" err="1" smtClean="0"/>
              <a:t>token</a:t>
            </a:r>
            <a:r>
              <a:rPr lang="es-MX" dirty="0" smtClean="0"/>
              <a:t> para conseguir top de artistas y </a:t>
            </a:r>
            <a:r>
              <a:rPr lang="es-MX" dirty="0" err="1" smtClean="0"/>
              <a:t>tracks</a:t>
            </a:r>
            <a:endParaRPr lang="es-MX" dirty="0" smtClean="0"/>
          </a:p>
          <a:p>
            <a:pPr marL="36576" indent="0">
              <a:buNone/>
            </a:pPr>
            <a:endParaRPr lang="es-MX" dirty="0" smtClean="0"/>
          </a:p>
          <a:p>
            <a:pPr marL="550926" indent="-514350">
              <a:buFont typeface="+mj-lt"/>
              <a:buAutoNum type="arabicPeriod"/>
            </a:pPr>
            <a:r>
              <a:rPr lang="es-MX" dirty="0" smtClean="0"/>
              <a:t>Entrar: </a:t>
            </a:r>
            <a:r>
              <a:rPr lang="es-MX" dirty="0">
                <a:hlinkClick r:id="rId3"/>
              </a:rPr>
              <a:t>https://developer.spotify.com/console/get-current-user-top-artists-and-tracks/?type=&amp;time_range=&amp;limit=&amp;</a:t>
            </a:r>
            <a:r>
              <a:rPr lang="es-MX" dirty="0" smtClean="0">
                <a:hlinkClick r:id="rId3"/>
              </a:rPr>
              <a:t>offset=</a:t>
            </a:r>
            <a:endParaRPr lang="es-MX" dirty="0" smtClean="0"/>
          </a:p>
          <a:p>
            <a:pPr marL="550926" indent="-514350">
              <a:buFont typeface="+mj-lt"/>
              <a:buAutoNum type="arabicPeriod"/>
            </a:pPr>
            <a:endParaRPr lang="es-MX" dirty="0" smtClean="0"/>
          </a:p>
          <a:p>
            <a:pPr marL="550926" indent="-514350">
              <a:buFont typeface="+mj-lt"/>
              <a:buAutoNum type="arabicPeriod"/>
            </a:pPr>
            <a:r>
              <a:rPr lang="es-MX" dirty="0" smtClean="0"/>
              <a:t>Presionar en “GET TOKEN”.</a:t>
            </a:r>
          </a:p>
          <a:p>
            <a:pPr marL="550926" indent="-514350">
              <a:buFont typeface="+mj-lt"/>
              <a:buAutoNum type="arabicPeriod"/>
            </a:pPr>
            <a:r>
              <a:rPr lang="es-MX" dirty="0" smtClean="0"/>
              <a:t>Seleccionar </a:t>
            </a:r>
            <a:r>
              <a:rPr lang="es-MX" dirty="0" err="1" smtClean="0"/>
              <a:t>scopes</a:t>
            </a:r>
            <a:r>
              <a:rPr lang="es-MX" dirty="0" smtClean="0"/>
              <a:t> y “REQUEST TOKEN”.</a:t>
            </a:r>
          </a:p>
          <a:p>
            <a:pPr marL="550926" indent="-514350">
              <a:buFont typeface="+mj-lt"/>
              <a:buAutoNum type="arabicPeriod"/>
            </a:pPr>
            <a:r>
              <a:rPr lang="es-MX" dirty="0" smtClean="0"/>
              <a:t>Copiar valor generado en </a:t>
            </a:r>
            <a:r>
              <a:rPr lang="es-MX" dirty="0" err="1" smtClean="0"/>
              <a:t>Oauth</a:t>
            </a:r>
            <a:r>
              <a:rPr lang="es-MX" dirty="0" smtClean="0"/>
              <a:t> </a:t>
            </a:r>
            <a:r>
              <a:rPr lang="es-MX" dirty="0" err="1" smtClean="0"/>
              <a:t>Token</a:t>
            </a:r>
            <a:r>
              <a:rPr lang="es-MX" dirty="0"/>
              <a:t>.</a:t>
            </a:r>
            <a:endParaRPr lang="es-MX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858" y="5949280"/>
            <a:ext cx="388843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3"/>
          <a:stretch/>
        </p:blipFill>
        <p:spPr bwMode="auto">
          <a:xfrm>
            <a:off x="4196858" y="1412776"/>
            <a:ext cx="3888432" cy="4382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20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5.1 Obtener top de artistas de mi usuario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451038"/>
            <a:ext cx="8352928" cy="2265994"/>
          </a:xfrm>
        </p:spPr>
        <p:txBody>
          <a:bodyPr>
            <a:normAutofit/>
          </a:bodyPr>
          <a:lstStyle/>
          <a:p>
            <a:r>
              <a:rPr lang="es-MX" sz="2400" dirty="0" smtClean="0"/>
              <a:t>Una vez obtenido el </a:t>
            </a:r>
            <a:r>
              <a:rPr lang="es-MX" sz="2400" dirty="0" err="1" smtClean="0"/>
              <a:t>token</a:t>
            </a:r>
            <a:r>
              <a:rPr lang="es-MX" sz="2400" dirty="0" smtClean="0"/>
              <a:t> para esa API:</a:t>
            </a:r>
          </a:p>
          <a:p>
            <a:r>
              <a:rPr lang="es-MX" sz="2400" dirty="0" smtClean="0"/>
              <a:t>GET </a:t>
            </a:r>
            <a:r>
              <a:rPr lang="es-MX" sz="2400" dirty="0">
                <a:hlinkClick r:id="rId3"/>
              </a:rPr>
              <a:t>https://</a:t>
            </a:r>
            <a:r>
              <a:rPr lang="es-MX" sz="2400" dirty="0" smtClean="0">
                <a:hlinkClick r:id="rId3"/>
              </a:rPr>
              <a:t>api.spotify.com/v1/me/top/artists</a:t>
            </a:r>
            <a:endParaRPr lang="es-MX" sz="2400" dirty="0" smtClean="0"/>
          </a:p>
          <a:p>
            <a:pPr lvl="1"/>
            <a:r>
              <a:rPr lang="es-MX" sz="2400" dirty="0"/>
              <a:t>Configuración </a:t>
            </a:r>
            <a:r>
              <a:rPr lang="es-MX" sz="2400" dirty="0" err="1"/>
              <a:t>Header</a:t>
            </a:r>
            <a:r>
              <a:rPr lang="es-MX" sz="2400" dirty="0"/>
              <a:t>:</a:t>
            </a:r>
          </a:p>
          <a:p>
            <a:pPr lvl="2"/>
            <a:r>
              <a:rPr lang="es-MX" dirty="0"/>
              <a:t>Key: </a:t>
            </a:r>
            <a:r>
              <a:rPr lang="es-MX" dirty="0" err="1"/>
              <a:t>Authorization</a:t>
            </a:r>
            <a:endParaRPr lang="es-MX" dirty="0"/>
          </a:p>
          <a:p>
            <a:pPr lvl="2"/>
            <a:r>
              <a:rPr lang="es-MX" dirty="0" err="1"/>
              <a:t>Value</a:t>
            </a:r>
            <a:r>
              <a:rPr lang="es-MX" dirty="0"/>
              <a:t>: </a:t>
            </a:r>
            <a:r>
              <a:rPr lang="es-MX" dirty="0" err="1"/>
              <a:t>Bearer</a:t>
            </a:r>
            <a:r>
              <a:rPr lang="es-MX" dirty="0"/>
              <a:t> &lt;&lt;</a:t>
            </a:r>
            <a:r>
              <a:rPr lang="es-MX" dirty="0" err="1" smtClean="0"/>
              <a:t>token</a:t>
            </a:r>
            <a:r>
              <a:rPr lang="es-MX" dirty="0" smtClean="0"/>
              <a:t> para top artistas y </a:t>
            </a:r>
            <a:r>
              <a:rPr lang="es-MX" dirty="0" err="1" smtClean="0"/>
              <a:t>tracks</a:t>
            </a:r>
            <a:r>
              <a:rPr lang="es-MX" dirty="0" smtClean="0"/>
              <a:t>&gt;&gt;</a:t>
            </a:r>
            <a:endParaRPr lang="es-MX" dirty="0"/>
          </a:p>
          <a:p>
            <a:endParaRPr lang="es-MX" dirty="0" smtClean="0"/>
          </a:p>
          <a:p>
            <a:endParaRPr lang="es-MX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38" y="3836996"/>
            <a:ext cx="7229475" cy="287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7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5.1 Obtener top de artistas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451038"/>
            <a:ext cx="2592288" cy="609810"/>
          </a:xfrm>
        </p:spPr>
        <p:txBody>
          <a:bodyPr>
            <a:normAutofit fontScale="92500"/>
          </a:bodyPr>
          <a:lstStyle/>
          <a:p>
            <a:r>
              <a:rPr lang="es-MX" dirty="0" smtClean="0"/>
              <a:t>Resultados:</a:t>
            </a:r>
          </a:p>
          <a:p>
            <a:endParaRPr lang="es-MX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9"/>
          <a:stretch/>
        </p:blipFill>
        <p:spPr bwMode="auto">
          <a:xfrm>
            <a:off x="2843808" y="1484783"/>
            <a:ext cx="6120679" cy="5112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30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Ligas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Registro: </a:t>
            </a:r>
            <a:r>
              <a:rPr lang="es-MX" dirty="0" smtClean="0">
                <a:hlinkClick r:id="rId2"/>
              </a:rPr>
              <a:t>https://developer.spotify.com/dashboard/applications/</a:t>
            </a:r>
            <a:endParaRPr lang="es-MX" dirty="0" smtClean="0"/>
          </a:p>
          <a:p>
            <a:r>
              <a:rPr lang="es-MX" dirty="0" smtClean="0"/>
              <a:t>Métodos de autenticación: </a:t>
            </a:r>
            <a:r>
              <a:rPr lang="es-MX" dirty="0" smtClean="0">
                <a:hlinkClick r:id="rId3"/>
              </a:rPr>
              <a:t>https://developer.spotify.com/documentation/general/guides/authorization-guide/#client-credentials-flow</a:t>
            </a:r>
            <a:endParaRPr lang="es-MX" dirty="0" smtClean="0"/>
          </a:p>
          <a:p>
            <a:r>
              <a:rPr lang="es-MX" dirty="0" err="1" smtClean="0"/>
              <a:t>APIs</a:t>
            </a:r>
            <a:r>
              <a:rPr lang="es-MX" dirty="0" smtClean="0"/>
              <a:t>: </a:t>
            </a:r>
            <a:r>
              <a:rPr lang="es-MX" dirty="0" smtClean="0">
                <a:hlinkClick r:id="rId4"/>
              </a:rPr>
              <a:t>https://developer.spotify.com/console/albums/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01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5.2 Obtener top de </a:t>
            </a:r>
            <a:r>
              <a:rPr lang="es-MX" dirty="0" err="1" smtClean="0"/>
              <a:t>tracks</a:t>
            </a:r>
            <a:r>
              <a:rPr lang="es-MX" dirty="0" smtClean="0"/>
              <a:t> de mi usuario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451038"/>
            <a:ext cx="8352928" cy="2265994"/>
          </a:xfrm>
        </p:spPr>
        <p:txBody>
          <a:bodyPr>
            <a:normAutofit/>
          </a:bodyPr>
          <a:lstStyle/>
          <a:p>
            <a:r>
              <a:rPr lang="es-MX" sz="2400" dirty="0" smtClean="0"/>
              <a:t>Una vez obtenido el </a:t>
            </a:r>
            <a:r>
              <a:rPr lang="es-MX" sz="2400" dirty="0" err="1" smtClean="0"/>
              <a:t>token</a:t>
            </a:r>
            <a:r>
              <a:rPr lang="es-MX" sz="2400" dirty="0" smtClean="0"/>
              <a:t> para esa API:</a:t>
            </a:r>
          </a:p>
          <a:p>
            <a:r>
              <a:rPr lang="es-MX" sz="2400" dirty="0" smtClean="0"/>
              <a:t>GET </a:t>
            </a:r>
            <a:r>
              <a:rPr lang="es-MX" sz="2400" dirty="0">
                <a:hlinkClick r:id="rId3"/>
              </a:rPr>
              <a:t>https://</a:t>
            </a:r>
            <a:r>
              <a:rPr lang="es-MX" sz="2400" dirty="0" smtClean="0">
                <a:hlinkClick r:id="rId3"/>
              </a:rPr>
              <a:t>api.spotify.com/v1/me/top/tracks</a:t>
            </a:r>
            <a:r>
              <a:rPr lang="es-MX" sz="2400" dirty="0" smtClean="0"/>
              <a:t> </a:t>
            </a:r>
          </a:p>
          <a:p>
            <a:r>
              <a:rPr lang="es-MX" sz="2400" dirty="0" smtClean="0"/>
              <a:t>Configuración </a:t>
            </a:r>
            <a:r>
              <a:rPr lang="es-MX" sz="2400" dirty="0" err="1" smtClean="0"/>
              <a:t>Header</a:t>
            </a:r>
            <a:r>
              <a:rPr lang="es-MX" sz="2400" dirty="0" smtClean="0"/>
              <a:t>:</a:t>
            </a:r>
          </a:p>
          <a:p>
            <a:pPr lvl="2"/>
            <a:r>
              <a:rPr lang="es-MX" dirty="0" smtClean="0"/>
              <a:t>Key</a:t>
            </a:r>
            <a:r>
              <a:rPr lang="es-MX" dirty="0"/>
              <a:t>: </a:t>
            </a:r>
            <a:r>
              <a:rPr lang="es-MX" dirty="0" err="1"/>
              <a:t>Authorization</a:t>
            </a:r>
            <a:endParaRPr lang="es-MX" dirty="0"/>
          </a:p>
          <a:p>
            <a:pPr lvl="2"/>
            <a:r>
              <a:rPr lang="es-MX" dirty="0" err="1"/>
              <a:t>Value</a:t>
            </a:r>
            <a:r>
              <a:rPr lang="es-MX" dirty="0"/>
              <a:t>: </a:t>
            </a:r>
            <a:r>
              <a:rPr lang="es-MX" dirty="0" err="1"/>
              <a:t>Bearer</a:t>
            </a:r>
            <a:r>
              <a:rPr lang="es-MX" dirty="0"/>
              <a:t> &lt;&lt;</a:t>
            </a:r>
            <a:r>
              <a:rPr lang="es-MX" dirty="0" err="1" smtClean="0"/>
              <a:t>token</a:t>
            </a:r>
            <a:r>
              <a:rPr lang="es-MX" dirty="0" smtClean="0"/>
              <a:t> para top artistas y </a:t>
            </a:r>
            <a:r>
              <a:rPr lang="es-MX" dirty="0" err="1" smtClean="0"/>
              <a:t>tracks</a:t>
            </a:r>
            <a:r>
              <a:rPr lang="es-MX" dirty="0" smtClean="0"/>
              <a:t>&gt;&gt;</a:t>
            </a:r>
            <a:endParaRPr lang="es-MX" dirty="0"/>
          </a:p>
          <a:p>
            <a:endParaRPr lang="es-MX" dirty="0" smtClean="0"/>
          </a:p>
          <a:p>
            <a:endParaRPr lang="es-MX" dirty="0" smtClean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82" y="4149080"/>
            <a:ext cx="70866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09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5.2 Obtener top de </a:t>
            </a:r>
            <a:r>
              <a:rPr lang="es-MX" dirty="0" err="1" smtClean="0"/>
              <a:t>tracks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451038"/>
            <a:ext cx="2592288" cy="609810"/>
          </a:xfrm>
        </p:spPr>
        <p:txBody>
          <a:bodyPr>
            <a:normAutofit fontScale="92500"/>
          </a:bodyPr>
          <a:lstStyle/>
          <a:p>
            <a:r>
              <a:rPr lang="es-MX" dirty="0" smtClean="0"/>
              <a:t>Resultados:</a:t>
            </a:r>
          </a:p>
          <a:p>
            <a:endParaRPr lang="es-MX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2253"/>
            <a:ext cx="5976664" cy="477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26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5.2 Obtener top de </a:t>
            </a:r>
            <a:r>
              <a:rPr lang="es-MX" dirty="0" err="1" smtClean="0"/>
              <a:t>tracks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451038"/>
            <a:ext cx="2592288" cy="609810"/>
          </a:xfrm>
        </p:spPr>
        <p:txBody>
          <a:bodyPr>
            <a:normAutofit fontScale="92500"/>
          </a:bodyPr>
          <a:lstStyle/>
          <a:p>
            <a:r>
              <a:rPr lang="es-MX" dirty="0" smtClean="0"/>
              <a:t>Resultados:</a:t>
            </a:r>
          </a:p>
          <a:p>
            <a:endParaRPr lang="es-MX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17" y="1988840"/>
            <a:ext cx="7134225" cy="460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8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5.3 Obtener recomendaciones de usuarios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844824"/>
            <a:ext cx="8424936" cy="4858282"/>
          </a:xfrm>
        </p:spPr>
        <p:txBody>
          <a:bodyPr>
            <a:normAutofit fontScale="62500" lnSpcReduction="20000"/>
          </a:bodyPr>
          <a:lstStyle/>
          <a:p>
            <a:pPr marL="420624" lvl="1" indent="-384048">
              <a:buSzPct val="80000"/>
              <a:buFont typeface="Wingdings 2"/>
              <a:buChar char=""/>
            </a:pPr>
            <a:r>
              <a:rPr lang="es-MX" dirty="0" smtClean="0"/>
              <a:t>GET: </a:t>
            </a:r>
            <a:r>
              <a:rPr lang="es-MX" sz="3200" dirty="0"/>
              <a:t>https://</a:t>
            </a:r>
            <a:r>
              <a:rPr lang="es-MX" sz="3200" dirty="0" smtClean="0"/>
              <a:t>api.spotify.com/v1/recommendations?</a:t>
            </a:r>
            <a:r>
              <a:rPr lang="es-MX" sz="3200" dirty="0" smtClean="0">
                <a:solidFill>
                  <a:srgbClr val="FFC000"/>
                </a:solidFill>
              </a:rPr>
              <a:t>market=</a:t>
            </a:r>
            <a:r>
              <a:rPr lang="es-MX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MX</a:t>
            </a:r>
            <a:r>
              <a:rPr lang="es-MX" sz="3200" dirty="0" smtClean="0"/>
              <a:t>&amp;</a:t>
            </a:r>
            <a:r>
              <a:rPr lang="es-MX" sz="3200" dirty="0" smtClean="0">
                <a:solidFill>
                  <a:srgbClr val="FFC000"/>
                </a:solidFill>
              </a:rPr>
              <a:t>seed_artists</a:t>
            </a:r>
            <a:r>
              <a:rPr lang="es-MX" sz="3200" dirty="0" smtClean="0"/>
              <a:t>=</a:t>
            </a:r>
            <a:r>
              <a:rPr lang="es-MX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2Ky9mFKNApb9KpEcORXE3p</a:t>
            </a:r>
            <a:r>
              <a:rPr lang="es-MX" sz="3200" dirty="0" smtClean="0"/>
              <a:t>,</a:t>
            </a:r>
            <a:r>
              <a:rPr lang="es-MX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3WrFJ7ztbogyGnTHbHJFl2</a:t>
            </a:r>
            <a:r>
              <a:rPr lang="es-MX" sz="3200" dirty="0" smtClean="0"/>
              <a:t>&amp;</a:t>
            </a:r>
            <a:r>
              <a:rPr lang="es-MX" sz="3200" dirty="0" smtClean="0">
                <a:solidFill>
                  <a:srgbClr val="FFC000"/>
                </a:solidFill>
              </a:rPr>
              <a:t>seed_tracks</a:t>
            </a:r>
            <a:r>
              <a:rPr lang="es-MX" sz="3200" dirty="0" smtClean="0"/>
              <a:t>=</a:t>
            </a:r>
            <a:r>
              <a:rPr lang="es-MX" sz="3200" dirty="0" smtClean="0">
                <a:solidFill>
                  <a:schemeClr val="tx2">
                    <a:lumMod val="90000"/>
                  </a:schemeClr>
                </a:solidFill>
              </a:rPr>
              <a:t>0yc6Gst2xkRu0eMLeRMGCX</a:t>
            </a:r>
            <a:r>
              <a:rPr lang="es-MX" sz="3200" dirty="0" smtClean="0"/>
              <a:t>,</a:t>
            </a:r>
            <a:r>
              <a:rPr lang="es-MX" sz="3200" dirty="0" smtClean="0">
                <a:solidFill>
                  <a:schemeClr val="tx2">
                    <a:lumMod val="90000"/>
                  </a:schemeClr>
                </a:solidFill>
              </a:rPr>
              <a:t>7COsTg4fY06rHnRVpnlhHH</a:t>
            </a:r>
          </a:p>
          <a:p>
            <a:pPr marL="420624" lvl="1" indent="-384048">
              <a:buSzPct val="80000"/>
              <a:buFont typeface="Wingdings 2"/>
              <a:buChar char=""/>
            </a:pPr>
            <a:endParaRPr lang="es-MX" sz="3200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s-MX" sz="3200" dirty="0" err="1" smtClean="0">
                <a:solidFill>
                  <a:srgbClr val="FFC000"/>
                </a:solidFill>
              </a:rPr>
              <a:t>market</a:t>
            </a:r>
            <a:r>
              <a:rPr lang="es-MX" sz="3200" dirty="0" smtClean="0">
                <a:solidFill>
                  <a:srgbClr val="FFC000"/>
                </a:solidFill>
              </a:rPr>
              <a:t>: </a:t>
            </a:r>
            <a:r>
              <a:rPr lang="es-MX" sz="3200" dirty="0" smtClean="0"/>
              <a:t>Es el país, se probó con los valores </a:t>
            </a:r>
            <a:r>
              <a:rPr lang="es-MX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MX </a:t>
            </a:r>
            <a:r>
              <a:rPr lang="es-MX" sz="3200" dirty="0" smtClean="0"/>
              <a:t>y </a:t>
            </a:r>
            <a:r>
              <a:rPr lang="es-MX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s-MX" sz="3200" dirty="0" err="1" smtClean="0">
                <a:solidFill>
                  <a:srgbClr val="FFC000"/>
                </a:solidFill>
              </a:rPr>
              <a:t>seed_artists</a:t>
            </a:r>
            <a:r>
              <a:rPr lang="es-MX" sz="3200" dirty="0" smtClean="0"/>
              <a:t>: Semilla para recomendación basada en artistas, en este caso son los id obtenidos en 5.1.</a:t>
            </a: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es-MX" sz="3000" dirty="0" smtClean="0"/>
              <a:t>División minúscula = </a:t>
            </a:r>
            <a:r>
              <a:rPr lang="es-MX" sz="3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2Ky9mFKNApb9KpEcORXE3p</a:t>
            </a:r>
            <a:endParaRPr lang="es-MX" sz="3000" dirty="0"/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es-MX" sz="3000" dirty="0" err="1" smtClean="0"/>
              <a:t>The</a:t>
            </a:r>
            <a:r>
              <a:rPr lang="es-MX" sz="3000" dirty="0" smtClean="0"/>
              <a:t> Beatles =  </a:t>
            </a:r>
            <a:r>
              <a:rPr lang="es-MX" sz="3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3WrFJ7ztbogyGnTHbHJFl2</a:t>
            </a:r>
          </a:p>
          <a:p>
            <a:pPr marL="320040" lvl="2" indent="0">
              <a:buSzPct val="80000"/>
              <a:buNone/>
            </a:pPr>
            <a:endParaRPr lang="es-MX" sz="3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s-MX" sz="3200" dirty="0" err="1" smtClean="0">
                <a:solidFill>
                  <a:srgbClr val="FFC000"/>
                </a:solidFill>
              </a:rPr>
              <a:t>seed_tracks</a:t>
            </a:r>
            <a:r>
              <a:rPr lang="es-MX" sz="3200" dirty="0" smtClean="0"/>
              <a:t>: </a:t>
            </a:r>
            <a:r>
              <a:rPr lang="es-MX" sz="3200" dirty="0"/>
              <a:t>Semilla para recomendación basada </a:t>
            </a:r>
            <a:r>
              <a:rPr lang="es-MX" sz="3200" dirty="0" smtClean="0"/>
              <a:t>en </a:t>
            </a:r>
            <a:r>
              <a:rPr lang="es-MX" sz="3200" dirty="0" err="1" smtClean="0"/>
              <a:t>tracks</a:t>
            </a:r>
            <a:r>
              <a:rPr lang="es-MX" sz="3200" dirty="0" smtClean="0"/>
              <a:t>, </a:t>
            </a:r>
            <a:r>
              <a:rPr lang="es-MX" sz="3200" dirty="0"/>
              <a:t>en este caso son los id obtenidos en </a:t>
            </a:r>
            <a:r>
              <a:rPr lang="es-MX" sz="3200" dirty="0" smtClean="0"/>
              <a:t>5.2.</a:t>
            </a:r>
            <a:endParaRPr lang="es-MX" sz="3200" dirty="0"/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es-MX" sz="3000" dirty="0" err="1" smtClean="0"/>
              <a:t>Apocalypse</a:t>
            </a:r>
            <a:r>
              <a:rPr lang="es-MX" sz="3000" dirty="0" smtClean="0"/>
              <a:t> = </a:t>
            </a:r>
            <a:r>
              <a:rPr lang="es-MX" sz="3000" dirty="0" smtClean="0">
                <a:solidFill>
                  <a:schemeClr val="tx2">
                    <a:lumMod val="90000"/>
                  </a:schemeClr>
                </a:solidFill>
              </a:rPr>
              <a:t>0yc6Gst2xkRu0eMLeRMGCX</a:t>
            </a: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es-MX" sz="3000" dirty="0" err="1" smtClean="0"/>
              <a:t>Cheerleader</a:t>
            </a:r>
            <a:r>
              <a:rPr lang="es-MX" sz="3000" dirty="0" smtClean="0"/>
              <a:t> =</a:t>
            </a:r>
            <a:r>
              <a:rPr lang="es-MX" sz="3000" dirty="0" smtClean="0">
                <a:solidFill>
                  <a:schemeClr val="tx2">
                    <a:lumMod val="90000"/>
                  </a:schemeClr>
                </a:solidFill>
              </a:rPr>
              <a:t> 7COsTg4fY06rHnRVpnlhH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3736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5.3 Obtener recomendaciones de usuarios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844824"/>
            <a:ext cx="8424936" cy="2088232"/>
          </a:xfrm>
        </p:spPr>
        <p:txBody>
          <a:bodyPr>
            <a:normAutofit lnSpcReduction="10000"/>
          </a:bodyPr>
          <a:lstStyle/>
          <a:p>
            <a:pPr lvl="1"/>
            <a:r>
              <a:rPr lang="es-MX" sz="2400" dirty="0" smtClean="0"/>
              <a:t>Configuración </a:t>
            </a:r>
            <a:r>
              <a:rPr lang="es-MX" sz="2400" dirty="0" err="1"/>
              <a:t>Header</a:t>
            </a:r>
            <a:r>
              <a:rPr lang="es-MX" sz="2400" dirty="0"/>
              <a:t>:</a:t>
            </a:r>
          </a:p>
          <a:p>
            <a:pPr lvl="2"/>
            <a:r>
              <a:rPr lang="es-MX" dirty="0"/>
              <a:t>Key: </a:t>
            </a:r>
            <a:r>
              <a:rPr lang="es-MX" dirty="0" err="1"/>
              <a:t>Authorization</a:t>
            </a:r>
            <a:endParaRPr lang="es-MX" dirty="0"/>
          </a:p>
          <a:p>
            <a:pPr lvl="2"/>
            <a:r>
              <a:rPr lang="es-MX" dirty="0" err="1"/>
              <a:t>Value</a:t>
            </a:r>
            <a:r>
              <a:rPr lang="es-MX" dirty="0"/>
              <a:t>: </a:t>
            </a:r>
            <a:r>
              <a:rPr lang="es-MX" dirty="0" err="1"/>
              <a:t>Bearer</a:t>
            </a:r>
            <a:r>
              <a:rPr lang="es-MX" dirty="0"/>
              <a:t> &lt;&lt;</a:t>
            </a:r>
            <a:r>
              <a:rPr lang="es-MX" dirty="0" err="1" smtClean="0"/>
              <a:t>token</a:t>
            </a:r>
            <a:r>
              <a:rPr lang="es-MX" dirty="0" smtClean="0"/>
              <a:t>&gt;&gt;</a:t>
            </a:r>
            <a:endParaRPr lang="es-MX" dirty="0"/>
          </a:p>
          <a:p>
            <a:pPr marL="36576" indent="0">
              <a:buNone/>
            </a:pPr>
            <a:r>
              <a:rPr lang="es-MX" sz="2400" dirty="0" smtClean="0"/>
              <a:t>*** Este </a:t>
            </a:r>
            <a:r>
              <a:rPr lang="es-MX" sz="2400" dirty="0" err="1" smtClean="0"/>
              <a:t>token</a:t>
            </a:r>
            <a:r>
              <a:rPr lang="es-MX" sz="2400" dirty="0" smtClean="0"/>
              <a:t> es el que se calculo al principio para el resto de las API.</a:t>
            </a:r>
            <a:endParaRPr lang="es-MX" sz="2800" dirty="0" smtClean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43" y="3861048"/>
            <a:ext cx="8596849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5.3 Obtener recomendaciones de usuarios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681" y="1650860"/>
            <a:ext cx="8424936" cy="481996"/>
          </a:xfrm>
        </p:spPr>
        <p:txBody>
          <a:bodyPr>
            <a:normAutofit/>
          </a:bodyPr>
          <a:lstStyle/>
          <a:p>
            <a:pPr lvl="1"/>
            <a:r>
              <a:rPr lang="es-MX" sz="2400" dirty="0" smtClean="0"/>
              <a:t>Resultados: Tercer resultado, </a:t>
            </a:r>
            <a:r>
              <a:rPr lang="es-MX" sz="2400" dirty="0" err="1" smtClean="0"/>
              <a:t>market</a:t>
            </a:r>
            <a:r>
              <a:rPr lang="es-MX" sz="2400" dirty="0" smtClean="0"/>
              <a:t>=MX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204864"/>
            <a:ext cx="7096125" cy="450912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634" y="4685159"/>
            <a:ext cx="1905000" cy="20288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83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5.3 Obtener recomendaciones de usuarios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4752" y="1553491"/>
            <a:ext cx="8424936" cy="481996"/>
          </a:xfrm>
        </p:spPr>
        <p:txBody>
          <a:bodyPr>
            <a:normAutofit/>
          </a:bodyPr>
          <a:lstStyle/>
          <a:p>
            <a:pPr lvl="1"/>
            <a:r>
              <a:rPr lang="es-MX" sz="2400" dirty="0" smtClean="0"/>
              <a:t>Resultados: Tercer resultado, </a:t>
            </a:r>
            <a:r>
              <a:rPr lang="es-MX" sz="2400" dirty="0" err="1" smtClean="0"/>
              <a:t>market</a:t>
            </a:r>
            <a:r>
              <a:rPr lang="es-MX" sz="2400" dirty="0" smtClean="0"/>
              <a:t>=US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6859909" cy="464265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853306"/>
            <a:ext cx="3038475" cy="18478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1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1. Obtención de </a:t>
            </a:r>
            <a:r>
              <a:rPr lang="es-MX" dirty="0" err="1" smtClean="0"/>
              <a:t>Token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556793"/>
            <a:ext cx="8496944" cy="648072"/>
          </a:xfrm>
        </p:spPr>
        <p:txBody>
          <a:bodyPr>
            <a:noAutofit/>
          </a:bodyPr>
          <a:lstStyle/>
          <a:p>
            <a:r>
              <a:rPr lang="es-MX" dirty="0" smtClean="0"/>
              <a:t>Se obtienen </a:t>
            </a:r>
            <a:r>
              <a:rPr lang="es-MX" dirty="0" err="1" smtClean="0"/>
              <a:t>Client</a:t>
            </a:r>
            <a:r>
              <a:rPr lang="es-MX" dirty="0" smtClean="0"/>
              <a:t> Id y </a:t>
            </a:r>
            <a:r>
              <a:rPr lang="es-MX" dirty="0" err="1" smtClean="0"/>
              <a:t>Client</a:t>
            </a:r>
            <a:r>
              <a:rPr lang="es-MX" dirty="0" smtClean="0"/>
              <a:t> </a:t>
            </a:r>
            <a:r>
              <a:rPr lang="es-MX" dirty="0" err="1" smtClean="0"/>
              <a:t>Secret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6912768" cy="391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1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1. Obtención de </a:t>
            </a:r>
            <a:r>
              <a:rPr lang="es-MX" dirty="0" err="1" smtClean="0"/>
              <a:t>Token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9"/>
            <a:ext cx="8229600" cy="504056"/>
          </a:xfrm>
        </p:spPr>
        <p:txBody>
          <a:bodyPr>
            <a:normAutofit fontScale="85000" lnSpcReduction="10000"/>
          </a:bodyPr>
          <a:lstStyle/>
          <a:p>
            <a:r>
              <a:rPr lang="es-MX" sz="2400" dirty="0" smtClean="0"/>
              <a:t>Se ingresa </a:t>
            </a:r>
            <a:r>
              <a:rPr lang="es-MX" sz="2400" dirty="0" err="1" smtClean="0"/>
              <a:t>client_id</a:t>
            </a:r>
            <a:r>
              <a:rPr lang="es-MX" sz="2400" dirty="0" smtClean="0"/>
              <a:t> y </a:t>
            </a:r>
            <a:r>
              <a:rPr lang="es-MX" sz="2400" dirty="0" err="1" smtClean="0"/>
              <a:t>client_secret</a:t>
            </a:r>
            <a:r>
              <a:rPr lang="es-MX" sz="2400" dirty="0" smtClean="0"/>
              <a:t> en </a:t>
            </a:r>
            <a:r>
              <a:rPr lang="es-MX" sz="2400" dirty="0" err="1" smtClean="0"/>
              <a:t>postman</a:t>
            </a:r>
            <a:r>
              <a:rPr lang="es-MX" sz="2400" dirty="0" smtClean="0"/>
              <a:t> para obtener </a:t>
            </a:r>
            <a:r>
              <a:rPr lang="es-MX" sz="2400" dirty="0" err="1" smtClean="0"/>
              <a:t>token</a:t>
            </a:r>
            <a:endParaRPr lang="es-MX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61" y="1844824"/>
            <a:ext cx="73914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3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2</a:t>
            </a:r>
            <a:r>
              <a:rPr lang="es-MX" dirty="0" smtClean="0"/>
              <a:t>. Obtén nuevos lanzamientos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/>
          </a:bodyPr>
          <a:lstStyle/>
          <a:p>
            <a:r>
              <a:rPr lang="es-MX" sz="2000" dirty="0" smtClean="0"/>
              <a:t>GET </a:t>
            </a:r>
            <a:r>
              <a:rPr lang="es-MX" sz="2000" dirty="0">
                <a:hlinkClick r:id="rId2"/>
              </a:rPr>
              <a:t>https://</a:t>
            </a:r>
            <a:r>
              <a:rPr lang="es-MX" sz="2000" dirty="0" smtClean="0">
                <a:hlinkClick r:id="rId2"/>
              </a:rPr>
              <a:t>api.spotify.com/v1/browse/new-releases</a:t>
            </a:r>
            <a:endParaRPr lang="es-MX" sz="2000" dirty="0"/>
          </a:p>
          <a:p>
            <a:r>
              <a:rPr lang="es-MX" sz="2000" dirty="0" smtClean="0"/>
              <a:t>Configuración </a:t>
            </a:r>
            <a:r>
              <a:rPr lang="es-MX" sz="2000" dirty="0" err="1" smtClean="0"/>
              <a:t>Header</a:t>
            </a:r>
            <a:r>
              <a:rPr lang="es-MX" sz="2000" dirty="0" smtClean="0"/>
              <a:t>:</a:t>
            </a:r>
          </a:p>
          <a:p>
            <a:pPr lvl="1"/>
            <a:r>
              <a:rPr lang="es-MX" sz="2000" dirty="0" smtClean="0"/>
              <a:t>Key: </a:t>
            </a:r>
            <a:r>
              <a:rPr lang="es-MX" sz="2000" dirty="0" err="1" smtClean="0"/>
              <a:t>Authorization</a:t>
            </a:r>
            <a:endParaRPr lang="es-MX" sz="2000" dirty="0" smtClean="0"/>
          </a:p>
          <a:p>
            <a:pPr lvl="1"/>
            <a:r>
              <a:rPr lang="es-MX" sz="2000" dirty="0" err="1" smtClean="0"/>
              <a:t>Value</a:t>
            </a:r>
            <a:r>
              <a:rPr lang="es-MX" sz="2000" dirty="0" smtClean="0"/>
              <a:t>: </a:t>
            </a:r>
            <a:r>
              <a:rPr lang="es-MX" sz="2000" dirty="0" err="1" smtClean="0"/>
              <a:t>Bearer</a:t>
            </a:r>
            <a:r>
              <a:rPr lang="es-MX" sz="2000" dirty="0" smtClean="0"/>
              <a:t> &lt;&lt;</a:t>
            </a:r>
            <a:r>
              <a:rPr lang="es-MX" sz="2000" dirty="0" err="1" smtClean="0"/>
              <a:t>token</a:t>
            </a:r>
            <a:r>
              <a:rPr lang="es-MX" sz="2000" dirty="0" smtClean="0"/>
              <a:t>&gt;&gt;</a:t>
            </a:r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17032"/>
            <a:ext cx="8712968" cy="2248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2</a:t>
            </a:r>
            <a:r>
              <a:rPr lang="es-MX" dirty="0" smtClean="0"/>
              <a:t>. Obtén nuevos lanzamientos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>
            <a:normAutofit/>
          </a:bodyPr>
          <a:lstStyle/>
          <a:p>
            <a:r>
              <a:rPr lang="es-MX" dirty="0" smtClean="0"/>
              <a:t>Resultados:</a:t>
            </a:r>
            <a:endParaRPr lang="es-MX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78790"/>
            <a:ext cx="7219950" cy="4267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312390"/>
            <a:ext cx="1736204" cy="229691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29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2</a:t>
            </a:r>
            <a:r>
              <a:rPr lang="es-MX" dirty="0" smtClean="0"/>
              <a:t>. Obtén nuevos lanzamientos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5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Resultados:</a:t>
            </a:r>
            <a:endParaRPr lang="es-MX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75" y="2204864"/>
            <a:ext cx="7219950" cy="4267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711" y="4725144"/>
            <a:ext cx="2862777" cy="197920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4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3. Obtén información de un álbum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3394720" cy="1396751"/>
          </a:xfrm>
        </p:spPr>
        <p:txBody>
          <a:bodyPr>
            <a:normAutofit/>
          </a:bodyPr>
          <a:lstStyle/>
          <a:p>
            <a:r>
              <a:rPr lang="es-MX" dirty="0" smtClean="0"/>
              <a:t>Copiar enlace de un álbum.</a:t>
            </a:r>
          </a:p>
          <a:p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12776"/>
            <a:ext cx="464691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2 Marcador de contenido"/>
          <p:cNvSpPr txBox="1">
            <a:spLocks/>
          </p:cNvSpPr>
          <p:nvPr/>
        </p:nvSpPr>
        <p:spPr>
          <a:xfrm>
            <a:off x="385371" y="5805264"/>
            <a:ext cx="8246074" cy="7920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 smtClean="0"/>
              <a:t>https://open.spotify.com/album/</a:t>
            </a:r>
            <a:r>
              <a:rPr lang="es-MX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1HU5rYMmZiI9YZjV6TTXEU</a:t>
            </a:r>
            <a:r>
              <a:rPr lang="es-MX" sz="2000" dirty="0" smtClean="0"/>
              <a:t>?si=_UXatNTVTFinCvbFTJK9Ng</a:t>
            </a:r>
            <a:endParaRPr lang="es-MX" sz="2000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6084168" y="5301208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5364088" y="49131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 álbum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70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3. Obtén información de un álbum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42796" y="1556792"/>
            <a:ext cx="8205668" cy="1800200"/>
          </a:xfrm>
        </p:spPr>
        <p:txBody>
          <a:bodyPr>
            <a:normAutofit fontScale="62500" lnSpcReduction="20000"/>
          </a:bodyPr>
          <a:lstStyle/>
          <a:p>
            <a:r>
              <a:rPr lang="es-MX" dirty="0" smtClean="0"/>
              <a:t>GET https</a:t>
            </a:r>
            <a:r>
              <a:rPr lang="es-MX" dirty="0"/>
              <a:t>://</a:t>
            </a:r>
            <a:r>
              <a:rPr lang="es-MX" dirty="0" smtClean="0"/>
              <a:t>api.spotify.com/v1/albums/</a:t>
            </a:r>
            <a:r>
              <a:rPr lang="es-MX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1HU5rYMmZiI9YZjV6TTXEU</a:t>
            </a:r>
          </a:p>
          <a:p>
            <a:endParaRPr lang="es-MX" dirty="0" smtClean="0"/>
          </a:p>
          <a:p>
            <a:r>
              <a:rPr lang="es-MX" sz="2900" dirty="0"/>
              <a:t>Configuración </a:t>
            </a:r>
            <a:r>
              <a:rPr lang="es-MX" sz="2900" dirty="0" err="1"/>
              <a:t>Header</a:t>
            </a:r>
            <a:r>
              <a:rPr lang="es-MX" sz="2900" dirty="0"/>
              <a:t>:</a:t>
            </a:r>
          </a:p>
          <a:p>
            <a:pPr lvl="1"/>
            <a:r>
              <a:rPr lang="es-MX" sz="2900" dirty="0"/>
              <a:t>Key: </a:t>
            </a:r>
            <a:r>
              <a:rPr lang="es-MX" sz="2900" dirty="0" err="1"/>
              <a:t>Authorization</a:t>
            </a:r>
            <a:endParaRPr lang="es-MX" sz="2900" dirty="0"/>
          </a:p>
          <a:p>
            <a:pPr lvl="1"/>
            <a:r>
              <a:rPr lang="es-MX" sz="2900" dirty="0" err="1"/>
              <a:t>Value</a:t>
            </a:r>
            <a:r>
              <a:rPr lang="es-MX" sz="2900" dirty="0"/>
              <a:t>: </a:t>
            </a:r>
            <a:r>
              <a:rPr lang="es-MX" sz="2900" dirty="0" err="1"/>
              <a:t>Bearer</a:t>
            </a:r>
            <a:r>
              <a:rPr lang="es-MX" sz="2900" dirty="0"/>
              <a:t> &lt;&lt;</a:t>
            </a:r>
            <a:r>
              <a:rPr lang="es-MX" sz="2900" dirty="0" err="1"/>
              <a:t>token</a:t>
            </a:r>
            <a:r>
              <a:rPr lang="es-MX" sz="2900" dirty="0"/>
              <a:t>&gt;&gt;</a:t>
            </a:r>
          </a:p>
          <a:p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3645024"/>
            <a:ext cx="86677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6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1133</TotalTime>
  <Words>628</Words>
  <Application>Microsoft Office PowerPoint</Application>
  <PresentationFormat>Presentación en pantalla (4:3)</PresentationFormat>
  <Paragraphs>123</Paragraphs>
  <Slides>26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Técnico</vt:lpstr>
      <vt:lpstr>Consumo API Spotify</vt:lpstr>
      <vt:lpstr>Ligas</vt:lpstr>
      <vt:lpstr>1. Obtención de Token</vt:lpstr>
      <vt:lpstr>1. Obtención de Token</vt:lpstr>
      <vt:lpstr>2. Obtén nuevos lanzamientos</vt:lpstr>
      <vt:lpstr>2. Obtén nuevos lanzamientos</vt:lpstr>
      <vt:lpstr>2. Obtén nuevos lanzamientos</vt:lpstr>
      <vt:lpstr>3. Obtén información de un álbum</vt:lpstr>
      <vt:lpstr>3. Obtén información de un álbum</vt:lpstr>
      <vt:lpstr>3. Obtén información de un álbum</vt:lpstr>
      <vt:lpstr>3. Obtén información de un álbum</vt:lpstr>
      <vt:lpstr>4. Obtén información de un álbum de rock u otra categoría musical</vt:lpstr>
      <vt:lpstr>4. Obtén información de un álbum de rock u otra categoría musical</vt:lpstr>
      <vt:lpstr>4. Obtén información de un álbum de rock u otra categoría musical</vt:lpstr>
      <vt:lpstr>4. Obtén información de un álbum de rock u otra categoría musical</vt:lpstr>
      <vt:lpstr>5. Obtén recomendaciones para mí</vt:lpstr>
      <vt:lpstr>5. Obtén recomendaciones para mí</vt:lpstr>
      <vt:lpstr>5.1 Obtener top de artistas de mi usuario</vt:lpstr>
      <vt:lpstr>5.1 Obtener top de artistas</vt:lpstr>
      <vt:lpstr>5.2 Obtener top de tracks de mi usuario</vt:lpstr>
      <vt:lpstr>5.2 Obtener top de tracks</vt:lpstr>
      <vt:lpstr>5.2 Obtener top de tracks</vt:lpstr>
      <vt:lpstr>5.3 Obtener recomendaciones de usuarios</vt:lpstr>
      <vt:lpstr>5.3 Obtener recomendaciones de usuarios</vt:lpstr>
      <vt:lpstr>5.3 Obtener recomendaciones de usuarios</vt:lpstr>
      <vt:lpstr>5.3 Obtener recomendaciones de usuarios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Consumo API Spotify</dc:title>
  <dc:creator>MEGANMEGUMI</dc:creator>
  <cp:lastModifiedBy>MEGANMEGUMI</cp:lastModifiedBy>
  <cp:revision>20</cp:revision>
  <dcterms:created xsi:type="dcterms:W3CDTF">2020-08-23T07:40:04Z</dcterms:created>
  <dcterms:modified xsi:type="dcterms:W3CDTF">2020-08-24T02:33:18Z</dcterms:modified>
</cp:coreProperties>
</file>