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2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0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093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6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17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2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80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1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9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0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2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0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1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1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7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51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JavaScript/Objects/Object-oriented_JS" TargetMode="External"/><Relationship Id="rId2" Type="http://schemas.openxmlformats.org/officeDocument/2006/relationships/hyperlink" Target="https://medium.com/@viktor.kukurba/object-oriented-programming-in-javascript-3-polymorphism-fb564c9f1ce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Learn/JavaScript/Objects/Object_prototyp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4CA7-D409-44A2-805E-CD8567220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Orientada a </a:t>
            </a:r>
            <a:r>
              <a:rPr lang="es-MX"/>
              <a:t>Objetos en </a:t>
            </a:r>
            <a:r>
              <a:rPr lang="es-MX" dirty="0"/>
              <a:t>JavaScript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3EBF7A-DE7A-422A-A7DB-B9B88D2B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191" y="3904375"/>
            <a:ext cx="2349617" cy="23496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4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1569-22FB-4FCD-A82A-E100E67B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384E-91F3-4975-A4CF-91BD3229C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25083" cy="3541714"/>
          </a:xfrm>
        </p:spPr>
        <p:txBody>
          <a:bodyPr>
            <a:normAutofit fontScale="92500"/>
          </a:bodyPr>
          <a:lstStyle/>
          <a:p>
            <a:r>
              <a:rPr lang="es-MX" dirty="0"/>
              <a:t>La POO es un paradigma de programación cuyo enfoque principal es modelar objetos o entes reales que se busca representar dentro de nuestros programas.</a:t>
            </a:r>
          </a:p>
          <a:p>
            <a:r>
              <a:rPr lang="es-MX" dirty="0"/>
              <a:t>Los objetos contienen información (atributos) que representan la información del objeto que se quiere modelar, así como también comportamiento o funcionalidad.</a:t>
            </a:r>
          </a:p>
          <a:p>
            <a:r>
              <a:rPr lang="es-MX" dirty="0"/>
              <a:t>Sus pilares son abstracción, encapsulamiento, polimorfismo y herencia.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E530F9-3D61-43BD-9B9C-481B4E04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66495" y="2097088"/>
            <a:ext cx="2973592" cy="203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ck that is on display&#10;&#10;Description automatically generated">
            <a:extLst>
              <a:ext uri="{FF2B5EF4-FFF2-40B4-BE49-F238E27FC236}">
                <a16:creationId xmlns:a16="http://schemas.microsoft.com/office/drawing/2014/main" id="{4E77EEBD-1392-4228-B73E-79E3147B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495" y="4282390"/>
            <a:ext cx="2306106" cy="195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7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5121-B9B7-44B1-974C-1951F5A2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B043-FC0A-4A9E-8A2A-C019B74FE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9513"/>
          </a:xfrm>
        </p:spPr>
        <p:txBody>
          <a:bodyPr/>
          <a:lstStyle/>
          <a:p>
            <a:r>
              <a:rPr lang="es-MX" dirty="0"/>
              <a:t>Una clase representa un “molde” a través del cual es posible crear instancias de clases o también conocidas como objetos.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7E1CBA-8A7F-4CD3-828E-9A7014B0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399" y="3581399"/>
            <a:ext cx="3623202" cy="130078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6969F7-241B-4EB5-8D5B-69647D0A6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176" y="5134221"/>
            <a:ext cx="3623202" cy="1300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282F4C-8FB0-43FB-B6F7-EF41FF630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623" y="5134221"/>
            <a:ext cx="3623202" cy="12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2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FD3F-3948-47B3-8890-FD442F59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34A5-093D-4AAA-A94D-72F7BC0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592671"/>
          </a:xfrm>
        </p:spPr>
        <p:txBody>
          <a:bodyPr/>
          <a:lstStyle/>
          <a:p>
            <a:r>
              <a:rPr lang="es-MX" dirty="0"/>
              <a:t>Gracias a la programación orientada a objetos es posible crear clases que se basen en otras clases, a estas se les conocen como clases hijas.</a:t>
            </a:r>
          </a:p>
          <a:p>
            <a:r>
              <a:rPr lang="es-MX" dirty="0"/>
              <a:t>Las clases hijas </a:t>
            </a:r>
            <a:r>
              <a:rPr lang="es-MX" b="1" dirty="0"/>
              <a:t>heredan</a:t>
            </a:r>
            <a:r>
              <a:rPr lang="es-MX" dirty="0"/>
              <a:t> las propiedades y funcionalidad de su clase padre.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01CFDC-7F99-4A8F-877F-B4AF24F6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760" y="4271439"/>
            <a:ext cx="2302479" cy="21125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711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E8C7-F7C1-41AD-AA3C-602973D2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4298-7B8E-4065-9C6E-511CD367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34616"/>
          </a:xfrm>
        </p:spPr>
        <p:txBody>
          <a:bodyPr/>
          <a:lstStyle/>
          <a:p>
            <a:r>
              <a:rPr lang="es-MX" dirty="0"/>
              <a:t>Se refiere a crear una misma interfaz para distintas entidades del mismo tipo.</a:t>
            </a:r>
          </a:p>
          <a:p>
            <a:r>
              <a:rPr lang="es-MX" dirty="0"/>
              <a:t>Esta interfaz a su vez implementa su propia funcionalidad, es decir, funciona de manera distinta para cada entidad.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28332-CC05-494F-A6DD-A98B63963B32}"/>
              </a:ext>
            </a:extLst>
          </p:cNvPr>
          <p:cNvSpPr/>
          <p:nvPr/>
        </p:nvSpPr>
        <p:spPr>
          <a:xfrm>
            <a:off x="1141412" y="4467139"/>
            <a:ext cx="2281805" cy="12919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9C01322-2934-4B30-875A-86543D8D0D3A}"/>
              </a:ext>
            </a:extLst>
          </p:cNvPr>
          <p:cNvSpPr/>
          <p:nvPr/>
        </p:nvSpPr>
        <p:spPr>
          <a:xfrm>
            <a:off x="5393930" y="4479722"/>
            <a:ext cx="1400961" cy="1291905"/>
          </a:xfrm>
          <a:prstGeom prst="triangl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1CC812-03FD-4DA6-A61A-BA0CB825454D}"/>
              </a:ext>
            </a:extLst>
          </p:cNvPr>
          <p:cNvSpPr/>
          <p:nvPr/>
        </p:nvSpPr>
        <p:spPr>
          <a:xfrm>
            <a:off x="9646450" y="4425193"/>
            <a:ext cx="1400961" cy="1400961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01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3618-A813-4E5A-BCAF-06385DD6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862E-7CEC-47A7-A22B-EDF8AA88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prototipos representan un mecanismo a través del cual los objetos de JavaScript heredan propiedades de otros objetos.</a:t>
            </a:r>
          </a:p>
          <a:p>
            <a:r>
              <a:rPr lang="es-MX" dirty="0"/>
              <a:t>El prototipo actúa como una plantilla de la cual los objetos heredan propiedades y métodos.</a:t>
            </a:r>
          </a:p>
        </p:txBody>
      </p:sp>
    </p:spTree>
    <p:extLst>
      <p:ext uri="{BB962C8B-B14F-4D97-AF65-F5344CB8AC3E}">
        <p14:creationId xmlns:p14="http://schemas.microsoft.com/office/powerpoint/2010/main" val="86013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4F36-E5AF-4F7F-A445-1D040540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521A-3B77-47E8-94A4-E8B43D8E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Kukurba, V. (</a:t>
            </a:r>
            <a:r>
              <a:rPr lang="es-MX" dirty="0"/>
              <a:t>2019, 11 mayo</a:t>
            </a:r>
            <a:r>
              <a:rPr lang="en-US" dirty="0"/>
              <a:t>). Object-oriented programming in JavaScript #3. Polymorphism. Medium. </a:t>
            </a:r>
            <a:r>
              <a:rPr lang="en-US" dirty="0">
                <a:hlinkClick r:id="rId2"/>
              </a:rPr>
              <a:t>https://medium.com/@viktor.kukurba/object-oriented-programming-in-javascript-3-polymorphism-fb564c9f1ce8</a:t>
            </a:r>
            <a:endParaRPr lang="en-US" dirty="0"/>
          </a:p>
          <a:p>
            <a:r>
              <a:rPr lang="en-US" dirty="0"/>
              <a:t>Mozilla. (</a:t>
            </a:r>
            <a:r>
              <a:rPr lang="es-MX" dirty="0"/>
              <a:t>2020a, febrero 21</a:t>
            </a:r>
            <a:r>
              <a:rPr lang="en-US" dirty="0"/>
              <a:t>). Object-oriented JavaScript for beginners. MDN Web Docs. </a:t>
            </a:r>
            <a:r>
              <a:rPr lang="en-US" dirty="0">
                <a:hlinkClick r:id="rId3"/>
              </a:rPr>
              <a:t>https://developer.mozilla.org/en-US/docs/Learn/JavaScript/Objects/Object-oriented_JS</a:t>
            </a:r>
            <a:endParaRPr lang="en-US" dirty="0"/>
          </a:p>
          <a:p>
            <a:r>
              <a:rPr lang="en-US" dirty="0"/>
              <a:t>Mozilla. (</a:t>
            </a:r>
            <a:r>
              <a:rPr lang="es-MX" dirty="0"/>
              <a:t>2020b, agosto 26</a:t>
            </a:r>
            <a:r>
              <a:rPr lang="en-US" dirty="0"/>
              <a:t>). Object prototypes. MDN Web Docs. </a:t>
            </a:r>
            <a:r>
              <a:rPr lang="en-US" dirty="0">
                <a:hlinkClick r:id="rId4"/>
              </a:rPr>
              <a:t>https://developer.mozilla.org/en-US/docs/Learn/JavaScript/Objects/Object_prototypes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92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125</TotalTime>
  <Words>312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Programación Orientada a Objetos en JavaScript</vt:lpstr>
      <vt:lpstr>Definición</vt:lpstr>
      <vt:lpstr>Clases</vt:lpstr>
      <vt:lpstr>Herencia</vt:lpstr>
      <vt:lpstr>Polimorfismo</vt:lpstr>
      <vt:lpstr>Prototype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de JavaScript</dc:title>
  <dc:creator>Emmanuel Hernández</dc:creator>
  <cp:lastModifiedBy>Emmanuel Hernández</cp:lastModifiedBy>
  <cp:revision>12</cp:revision>
  <dcterms:created xsi:type="dcterms:W3CDTF">2020-09-02T23:36:47Z</dcterms:created>
  <dcterms:modified xsi:type="dcterms:W3CDTF">2020-09-04T01:01:34Z</dcterms:modified>
</cp:coreProperties>
</file>