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Lexend" charset="0"/>
      <p:regular r:id="rId7"/>
      <p:bold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7" d="100"/>
          <a:sy n="157" d="100"/>
        </p:scale>
        <p:origin x="-342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53886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983bb5d9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983bb5d9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83bb5d93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83bb5d93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983bb5d93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983bb5d93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B8FE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01500" y="572500"/>
            <a:ext cx="8541000" cy="1836300"/>
          </a:xfrm>
          <a:prstGeom prst="rect">
            <a:avLst/>
          </a:prstGeom>
          <a:ln w="9525" cap="flat" cmpd="sng">
            <a:solidFill>
              <a:srgbClr val="3D3B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2860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700" b="1" dirty="0">
                <a:latin typeface="Lexend"/>
                <a:ea typeface="Lexend"/>
                <a:cs typeface="Lexend"/>
                <a:sym typeface="Lexend"/>
              </a:rPr>
              <a:t>Myst</a:t>
            </a:r>
            <a:endParaRPr sz="11700" b="1" dirty="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01500" y="2408800"/>
            <a:ext cx="8541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79" dirty="0">
                <a:solidFill>
                  <a:schemeClr val="dk1"/>
                </a:solidFill>
              </a:rPr>
              <a:t>Scopri il passato, gioca il futuro. </a:t>
            </a:r>
            <a:endParaRPr sz="1879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79" dirty="0">
                <a:solidFill>
                  <a:schemeClr val="dk1"/>
                </a:solidFill>
              </a:rPr>
              <a:t>Su Myst, il digitale usato è la tua nuova avventura.</a:t>
            </a:r>
            <a:endParaRPr sz="1779" dirty="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301500" y="196700"/>
            <a:ext cx="8541000" cy="145800"/>
          </a:xfrm>
          <a:prstGeom prst="rect">
            <a:avLst/>
          </a:prstGeom>
          <a:solidFill>
            <a:srgbClr val="3D3B8E"/>
          </a:solidFill>
          <a:ln w="9525" cap="flat" cmpd="sng">
            <a:solidFill>
              <a:srgbClr val="3D3B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301500" y="4742200"/>
            <a:ext cx="8541000" cy="145800"/>
          </a:xfrm>
          <a:prstGeom prst="rect">
            <a:avLst/>
          </a:prstGeom>
          <a:solidFill>
            <a:srgbClr val="3D3B8E"/>
          </a:solidFill>
          <a:ln w="9525" cap="flat" cmpd="sng">
            <a:solidFill>
              <a:srgbClr val="3D3B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415275" y="4189125"/>
            <a:ext cx="4196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Anno Accademico 2023-2024</a:t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B8FE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315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exend"/>
                <a:ea typeface="Lexend"/>
                <a:cs typeface="Lexend"/>
                <a:sym typeface="Lexend"/>
              </a:rPr>
              <a:t>Il problema</a:t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892662"/>
            <a:ext cx="3494100" cy="3679337"/>
          </a:xfrm>
          <a:prstGeom prst="rect">
            <a:avLst/>
          </a:prstGeom>
          <a:ln w="19050" cap="flat" cmpd="sng">
            <a:solidFill>
              <a:srgbClr val="AEB8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729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Rispetto al mercato fisico, il mercato digitale dei videogiochi non permette la rivendita o lo scambio della licenza dei propri giochi, </a:t>
            </a:r>
            <a:r>
              <a:rPr lang="en" sz="1729" dirty="0" smtClean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non permettendo </a:t>
            </a:r>
            <a:r>
              <a:rPr lang="en" sz="1729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alle persone di risparmiare.</a:t>
            </a:r>
            <a:endParaRPr sz="1729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729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Anche se è possibile pagare di meno tramite le chiavi di attivazione di giochi esse rappresentano una zona grigia del mercato digitale </a:t>
            </a:r>
            <a:r>
              <a:rPr lang="en" sz="1729" dirty="0" smtClean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 causa della </a:t>
            </a:r>
            <a:r>
              <a:rPr lang="en" sz="1729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loro dubbia provenienza in alcuni casi.</a:t>
            </a:r>
            <a:endParaRPr sz="1729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endParaRPr sz="1530" dirty="0"/>
          </a:p>
        </p:txBody>
      </p:sp>
      <p:sp>
        <p:nvSpPr>
          <p:cNvPr id="65" name="Google Shape;65;p14"/>
          <p:cNvSpPr/>
          <p:nvPr/>
        </p:nvSpPr>
        <p:spPr>
          <a:xfrm>
            <a:off x="301500" y="123850"/>
            <a:ext cx="8541000" cy="145800"/>
          </a:xfrm>
          <a:prstGeom prst="rect">
            <a:avLst/>
          </a:prstGeom>
          <a:solidFill>
            <a:srgbClr val="3D3B8E"/>
          </a:solidFill>
          <a:ln w="9525" cap="flat" cmpd="sng">
            <a:solidFill>
              <a:srgbClr val="3D3B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301500" y="4837000"/>
            <a:ext cx="8541000" cy="145800"/>
          </a:xfrm>
          <a:prstGeom prst="rect">
            <a:avLst/>
          </a:prstGeom>
          <a:solidFill>
            <a:srgbClr val="3D3B8E"/>
          </a:solidFill>
          <a:ln w="9525" cap="flat" cmpd="sng">
            <a:solidFill>
              <a:srgbClr val="3D3B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4325" y="1265625"/>
            <a:ext cx="4808175" cy="2612250"/>
          </a:xfrm>
          <a:prstGeom prst="rect">
            <a:avLst/>
          </a:prstGeom>
          <a:noFill/>
          <a:ln w="19050" cap="flat" cmpd="sng">
            <a:solidFill>
              <a:srgbClr val="3D3B8E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B8FE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01500" y="233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exend"/>
                <a:ea typeface="Lexend"/>
                <a:cs typeface="Lexend"/>
                <a:sym typeface="Lexend"/>
              </a:rPr>
              <a:t>La soluzione</a:t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01500" y="805925"/>
            <a:ext cx="3585900" cy="3628200"/>
          </a:xfrm>
          <a:prstGeom prst="rect">
            <a:avLst/>
          </a:prstGeom>
          <a:ln w="19050" cap="flat" cmpd="sng">
            <a:solidFill>
              <a:srgbClr val="AEB8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Si vuole sviluppare un sito web per una piattaforma che vende videogiochi digitali.</a:t>
            </a:r>
            <a:endParaRPr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L’utente può registrare un account, comprare </a:t>
            </a:r>
            <a:r>
              <a:rPr lang="en" dirty="0" smtClean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giochi  (che </a:t>
            </a:r>
            <a:r>
              <a:rPr lang="en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verranno aggiunti alla sua libreria) e </a:t>
            </a:r>
            <a:r>
              <a:rPr lang="en" dirty="0" smtClean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ha la possibilità di rivendere </a:t>
            </a:r>
            <a:r>
              <a:rPr lang="en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poi i giochi comprati </a:t>
            </a:r>
            <a:r>
              <a:rPr lang="en" dirty="0" smtClean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ad altri utenti(aggiustati </a:t>
            </a:r>
            <a:r>
              <a:rPr lang="en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per valuta in base al paese dell’utente).</a:t>
            </a:r>
            <a:endParaRPr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301500" y="87425"/>
            <a:ext cx="8541000" cy="145800"/>
          </a:xfrm>
          <a:prstGeom prst="rect">
            <a:avLst/>
          </a:prstGeom>
          <a:solidFill>
            <a:srgbClr val="3D3B8E"/>
          </a:solidFill>
          <a:ln w="9525" cap="flat" cmpd="sng">
            <a:solidFill>
              <a:srgbClr val="3D3B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291300" y="4851975"/>
            <a:ext cx="8541000" cy="145800"/>
          </a:xfrm>
          <a:prstGeom prst="rect">
            <a:avLst/>
          </a:prstGeom>
          <a:solidFill>
            <a:srgbClr val="3D3B8E"/>
          </a:solidFill>
          <a:ln w="9525" cap="flat" cmpd="sng">
            <a:solidFill>
              <a:srgbClr val="3D3B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9550" y="1329913"/>
            <a:ext cx="4782950" cy="258022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B8FE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01500" y="3679150"/>
            <a:ext cx="8159400" cy="10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exend"/>
                <a:ea typeface="Lexend"/>
                <a:cs typeface="Lexend"/>
                <a:sym typeface="Lexend"/>
              </a:rPr>
              <a:t>Simone Acampora: 0124002485</a:t>
            </a:r>
            <a:br>
              <a:rPr lang="en" sz="1800">
                <a:latin typeface="Lexend"/>
                <a:ea typeface="Lexend"/>
                <a:cs typeface="Lexend"/>
                <a:sym typeface="Lexend"/>
              </a:rPr>
            </a:br>
            <a:r>
              <a:rPr lang="en" sz="1800">
                <a:latin typeface="Lexend"/>
                <a:ea typeface="Lexend"/>
                <a:cs typeface="Lexend"/>
                <a:sym typeface="Lexend"/>
              </a:rPr>
              <a:t>Lorenzo Arcopinto: 0124002626</a:t>
            </a:r>
            <a:br>
              <a:rPr lang="en" sz="1800">
                <a:latin typeface="Lexend"/>
                <a:ea typeface="Lexend"/>
                <a:cs typeface="Lexend"/>
                <a:sym typeface="Lexend"/>
              </a:rPr>
            </a:br>
            <a:r>
              <a:rPr lang="en" sz="1800">
                <a:latin typeface="Lexend"/>
                <a:ea typeface="Lexend"/>
                <a:cs typeface="Lexend"/>
                <a:sym typeface="Lexend"/>
              </a:rPr>
              <a:t>Daniele Gaudino: </a:t>
            </a:r>
            <a:r>
              <a:rPr lang="en" sz="1700">
                <a:latin typeface="Lexend"/>
                <a:ea typeface="Lexend"/>
                <a:cs typeface="Lexend"/>
                <a:sym typeface="Lexend"/>
              </a:rPr>
              <a:t>0124002544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1254606" y="720619"/>
            <a:ext cx="6634800" cy="26083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Grazie mille per la vostra attenzione.</a:t>
            </a:r>
            <a:endParaRPr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83" name="Google Shape;83;p16"/>
          <p:cNvSpPr/>
          <p:nvPr/>
        </p:nvSpPr>
        <p:spPr>
          <a:xfrm>
            <a:off x="301500" y="196700"/>
            <a:ext cx="8541000" cy="145800"/>
          </a:xfrm>
          <a:prstGeom prst="rect">
            <a:avLst/>
          </a:prstGeom>
          <a:solidFill>
            <a:srgbClr val="3D3B8E"/>
          </a:solidFill>
          <a:ln w="9525" cap="flat" cmpd="sng">
            <a:solidFill>
              <a:srgbClr val="3D3B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301500" y="4727650"/>
            <a:ext cx="8541000" cy="145800"/>
          </a:xfrm>
          <a:prstGeom prst="rect">
            <a:avLst/>
          </a:prstGeom>
          <a:solidFill>
            <a:srgbClr val="3D3B8E"/>
          </a:solidFill>
          <a:ln w="9525" cap="flat" cmpd="sng">
            <a:solidFill>
              <a:srgbClr val="3D3B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2613" y="842350"/>
            <a:ext cx="4858787" cy="273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Microsoft Office PowerPoint</Application>
  <PresentationFormat>Presentazione su schermo (16:9)</PresentationFormat>
  <Paragraphs>16</Paragraphs>
  <Slides>4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7" baseType="lpstr">
      <vt:lpstr>Arial</vt:lpstr>
      <vt:lpstr>Lexend</vt:lpstr>
      <vt:lpstr>Simple Light</vt:lpstr>
      <vt:lpstr>Myst</vt:lpstr>
      <vt:lpstr>Il problema</vt:lpstr>
      <vt:lpstr>La soluzione</vt:lpstr>
      <vt:lpstr>Simone Acampora: 0124002485 Lorenzo Arcopinto: 0124002626 Daniele Gaudino: 0124002544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Myst</dc:title>
  <cp:lastModifiedBy>aimone scampora</cp:lastModifiedBy>
  <cp:revision>1</cp:revision>
  <dcterms:modified xsi:type="dcterms:W3CDTF">2023-11-08T10:26:38Z</dcterms:modified>
</cp:coreProperties>
</file>