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Anton"/>
      <p:regular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Nunito"/>
      <p:regular r:id="rId34"/>
      <p:bold r:id="rId35"/>
      <p:italic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6.xml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nton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7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-italic.fntdata"/><Relationship Id="rId13" Type="http://schemas.openxmlformats.org/officeDocument/2006/relationships/slide" Target="slides/slide9.xml"/><Relationship Id="rId35" Type="http://schemas.openxmlformats.org/officeDocument/2006/relationships/font" Target="fonts/Nunito-bold.fntdata"/><Relationship Id="rId12" Type="http://schemas.openxmlformats.org/officeDocument/2006/relationships/slide" Target="slides/slide8.xml"/><Relationship Id="rId34" Type="http://schemas.openxmlformats.org/officeDocument/2006/relationships/font" Target="fonts/Nunito-regular.fntdata"/><Relationship Id="rId15" Type="http://schemas.openxmlformats.org/officeDocument/2006/relationships/slide" Target="slides/slide11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10.xml"/><Relationship Id="rId36" Type="http://schemas.openxmlformats.org/officeDocument/2006/relationships/font" Target="fonts/Nunito-italic.fntdata"/><Relationship Id="rId17" Type="http://schemas.openxmlformats.org/officeDocument/2006/relationships/slide" Target="slides/slide13.xml"/><Relationship Id="rId39" Type="http://schemas.openxmlformats.org/officeDocument/2006/relationships/font" Target="fonts/Montserrat-bold.fntdata"/><Relationship Id="rId16" Type="http://schemas.openxmlformats.org/officeDocument/2006/relationships/slide" Target="slides/slide12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754534f808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754534f808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8b5fd7773f_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8b5fd7773f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8b5fd7773f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8b5fd7773f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8b5fd7773f_6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8b5fd7773f_6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8b5fd7773f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8b5fd7773f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8b5fd7773f_1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8b5fd7773f_1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8b5fd7773f_1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8b5fd7773f_1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8b5fd7773f_1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8b5fd7773f_1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8b5fd7773f_1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8b5fd7773f_1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8b5fd7773f_1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8b5fd7773f_1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8b5fd7773f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8b5fd7773f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8b5fd7773f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8b5fd7773f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8b5fd7773f_8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8b5fd7773f_8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8b5fd7773f_8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8b5fd7773f_8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8b5fd7773f_8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8b5fd7773f_8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8b7f6d18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8b7f6d18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8b7f6d18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8b7f6d18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8b5fd7773f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8b5fd7773f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8b5fd7773f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8b5fd7773f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8b5fd7773f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8b5fd7773f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8b5fd7773f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8b5fd7773f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8b5fd7773f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8b5fd7773f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8b5fd7773f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8b5fd7773f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8b5fd7773f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8b5fd7773f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slack-redir.net/link?url=https%3A%2F%2Fwww.freepik.com%2F" TargetMode="External"/><Relationship Id="rId5" Type="http://schemas.openxmlformats.org/officeDocument/2006/relationships/hyperlink" Target="https://slack-redir.net/link?url=https%3A%2F%2Fstories.freepik.com%2F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836575" y="1906514"/>
            <a:ext cx="5470800" cy="14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5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16400" y="3248484"/>
            <a:ext cx="29112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0" y="0"/>
            <a:ext cx="9144686" cy="2856586"/>
            <a:chOff x="0" y="0"/>
            <a:chExt cx="9142857" cy="2856586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572174" cy="572174"/>
            </a:xfrm>
            <a:custGeom>
              <a:rect b="b" l="l" r="r" t="t"/>
              <a:pathLst>
                <a:path extrusionOk="0" h="8073" w="8073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2088" y="572090"/>
              <a:ext cx="572245" cy="572245"/>
            </a:xfrm>
            <a:custGeom>
              <a:rect b="b" l="l" r="r" t="t"/>
              <a:pathLst>
                <a:path extrusionOk="0" h="8074" w="8074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72088" y="0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713996" y="0"/>
              <a:ext cx="572174" cy="572174"/>
            </a:xfrm>
            <a:custGeom>
              <a:rect b="b" l="l" r="r" t="t"/>
              <a:pathLst>
                <a:path extrusionOk="0" h="8073" w="8073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284946" y="572090"/>
              <a:ext cx="572174" cy="572245"/>
            </a:xfrm>
            <a:custGeom>
              <a:rect b="b" l="l" r="r" t="t"/>
              <a:pathLst>
                <a:path extrusionOk="0" h="8074" w="8073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55428" y="0"/>
              <a:ext cx="572174" cy="572174"/>
            </a:xfrm>
            <a:custGeom>
              <a:rect b="b" l="l" r="r" t="t"/>
              <a:pathLst>
                <a:path extrusionOk="0" h="8073" w="8073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55428" y="572090"/>
              <a:ext cx="572174" cy="572245"/>
            </a:xfrm>
            <a:custGeom>
              <a:rect b="b" l="l" r="r" t="t"/>
              <a:pathLst>
                <a:path extrusionOk="0" h="8074" w="8073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25197" y="0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69444" y="0"/>
              <a:ext cx="569835" cy="572174"/>
            </a:xfrm>
            <a:custGeom>
              <a:rect b="b" l="l" r="r" t="t"/>
              <a:pathLst>
                <a:path extrusionOk="0" h="8073" w="8040">
                  <a:moveTo>
                    <a:pt x="1" y="0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425197" y="572090"/>
              <a:ext cx="572245" cy="572245"/>
            </a:xfrm>
            <a:custGeom>
              <a:rect b="b" l="l" r="r" t="t"/>
              <a:pathLst>
                <a:path extrusionOk="0" h="8074" w="8074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569444" y="572090"/>
              <a:ext cx="569835" cy="572245"/>
            </a:xfrm>
            <a:custGeom>
              <a:rect b="b" l="l" r="r" t="t"/>
              <a:pathLst>
                <a:path extrusionOk="0" h="8074" w="8040">
                  <a:moveTo>
                    <a:pt x="1" y="1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0" y="1144251"/>
              <a:ext cx="572174" cy="569835"/>
            </a:xfrm>
            <a:custGeom>
              <a:rect b="b" l="l" r="r" t="t"/>
              <a:pathLst>
                <a:path extrusionOk="0" h="8040" w="8073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25231" y="1144251"/>
              <a:ext cx="572174" cy="569835"/>
            </a:xfrm>
            <a:custGeom>
              <a:rect b="b" l="l" r="r" t="t"/>
              <a:pathLst>
                <a:path extrusionOk="0" h="8040" w="8073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1714002"/>
              <a:ext cx="572174" cy="572174"/>
            </a:xfrm>
            <a:custGeom>
              <a:rect b="b" l="l" r="r" t="t"/>
              <a:pathLst>
                <a:path extrusionOk="0" h="8073" w="8073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427990" y="0"/>
              <a:ext cx="572174" cy="572174"/>
            </a:xfrm>
            <a:custGeom>
              <a:rect b="b" l="l" r="r" t="t"/>
              <a:pathLst>
                <a:path extrusionOk="0" h="8073" w="8073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46203" y="0"/>
              <a:ext cx="572174" cy="572174"/>
            </a:xfrm>
            <a:custGeom>
              <a:rect b="b" l="l" r="r" t="t"/>
              <a:pathLst>
                <a:path extrusionOk="0" h="8073" w="8073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141837" y="0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718801" y="0"/>
              <a:ext cx="569835" cy="572174"/>
            </a:xfrm>
            <a:custGeom>
              <a:rect b="b" l="l" r="r" t="t"/>
              <a:pathLst>
                <a:path extrusionOk="0" h="8073" w="8040">
                  <a:moveTo>
                    <a:pt x="0" y="0"/>
                  </a:moveTo>
                  <a:lnTo>
                    <a:pt x="0" y="8073"/>
                  </a:lnTo>
                  <a:lnTo>
                    <a:pt x="8039" y="8073"/>
                  </a:lnTo>
                  <a:lnTo>
                    <a:pt x="80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997356" y="572090"/>
              <a:ext cx="572174" cy="572245"/>
            </a:xfrm>
            <a:custGeom>
              <a:rect b="b" l="l" r="r" t="t"/>
              <a:pathLst>
                <a:path extrusionOk="0" h="8074" w="8073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569444" y="1144251"/>
              <a:ext cx="569835" cy="569835"/>
            </a:xfrm>
            <a:custGeom>
              <a:rect b="b" l="l" r="r" t="t"/>
              <a:pathLst>
                <a:path extrusionOk="0" h="8040" w="8040">
                  <a:moveTo>
                    <a:pt x="1" y="0"/>
                  </a:moveTo>
                  <a:lnTo>
                    <a:pt x="1" y="8039"/>
                  </a:lnTo>
                  <a:lnTo>
                    <a:pt x="8040" y="8039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55831" y="0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143082" y="1715215"/>
              <a:ext cx="570000" cy="57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146383" y="572090"/>
              <a:ext cx="572245" cy="572245"/>
            </a:xfrm>
            <a:custGeom>
              <a:rect b="b" l="l" r="r" t="t"/>
              <a:pathLst>
                <a:path extrusionOk="0" h="8074" w="8074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73361" y="0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0" y="2284341"/>
              <a:ext cx="572174" cy="572245"/>
            </a:xfrm>
            <a:custGeom>
              <a:rect b="b" l="l" r="r" t="t"/>
              <a:pathLst>
                <a:path extrusionOk="0" h="8074" w="8073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570683" y="2284341"/>
              <a:ext cx="572174" cy="572245"/>
            </a:xfrm>
            <a:custGeom>
              <a:rect b="b" l="l" r="r" t="t"/>
              <a:pathLst>
                <a:path extrusionOk="0" h="8074" w="8073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0" y="572090"/>
              <a:ext cx="572174" cy="572245"/>
            </a:xfrm>
            <a:custGeom>
              <a:rect b="b" l="l" r="r" t="t"/>
              <a:pathLst>
                <a:path extrusionOk="0" h="8074" w="8073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141837" y="572090"/>
              <a:ext cx="572245" cy="572245"/>
            </a:xfrm>
            <a:custGeom>
              <a:rect b="b" l="l" r="r" t="t"/>
              <a:pathLst>
                <a:path extrusionOk="0" h="8074" w="8074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997356" y="0"/>
              <a:ext cx="572174" cy="572174"/>
            </a:xfrm>
            <a:custGeom>
              <a:rect b="b" l="l" r="r" t="t"/>
              <a:pathLst>
                <a:path extrusionOk="0" h="8073" w="8073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000078" y="0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82569" y="0"/>
              <a:ext cx="572174" cy="572174"/>
            </a:xfrm>
            <a:custGeom>
              <a:rect b="b" l="l" r="r" t="t"/>
              <a:pathLst>
                <a:path extrusionOk="0" h="8073" w="8073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284946" y="0"/>
              <a:ext cx="572174" cy="572174"/>
            </a:xfrm>
            <a:custGeom>
              <a:rect b="b" l="l" r="r" t="t"/>
              <a:pathLst>
                <a:path extrusionOk="0" h="8073" w="8073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hasCustomPrompt="1" type="title"/>
          </p:nvPr>
        </p:nvSpPr>
        <p:spPr>
          <a:xfrm>
            <a:off x="712100" y="1910847"/>
            <a:ext cx="7719900" cy="168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Char char="+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9pPr>
          </a:lstStyle>
          <a:p>
            <a:r>
              <a:t>xx%</a:t>
            </a:r>
          </a:p>
        </p:txBody>
      </p:sp>
      <p:sp>
        <p:nvSpPr>
          <p:cNvPr id="152" name="Google Shape;152;p11"/>
          <p:cNvSpPr txBox="1"/>
          <p:nvPr>
            <p:ph idx="1" type="subTitle"/>
          </p:nvPr>
        </p:nvSpPr>
        <p:spPr>
          <a:xfrm>
            <a:off x="1713775" y="3331307"/>
            <a:ext cx="5716500" cy="3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3" name="Google Shape;153;p11"/>
          <p:cNvSpPr txBox="1"/>
          <p:nvPr>
            <p:ph idx="2" type="title"/>
          </p:nvPr>
        </p:nvSpPr>
        <p:spPr>
          <a:xfrm>
            <a:off x="2276725" y="0"/>
            <a:ext cx="4590300" cy="1144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0" lIns="90000" spcFirstLastPara="1" rIns="91425" wrap="square" tIns="270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4" name="Google Shape;154;p11"/>
          <p:cNvSpPr/>
          <p:nvPr/>
        </p:nvSpPr>
        <p:spPr>
          <a:xfrm>
            <a:off x="8577694" y="7"/>
            <a:ext cx="570000" cy="57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"/>
          <p:cNvSpPr/>
          <p:nvPr/>
        </p:nvSpPr>
        <p:spPr>
          <a:xfrm>
            <a:off x="1092" y="7"/>
            <a:ext cx="570000" cy="57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"/>
          <p:cNvSpPr/>
          <p:nvPr/>
        </p:nvSpPr>
        <p:spPr>
          <a:xfrm>
            <a:off x="8006350" y="-1122"/>
            <a:ext cx="572245" cy="572245"/>
          </a:xfrm>
          <a:custGeom>
            <a:rect b="b" l="l" r="r" t="t"/>
            <a:pathLst>
              <a:path extrusionOk="0" h="8074" w="8074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570921" y="-1098"/>
            <a:ext cx="569835" cy="572174"/>
          </a:xfrm>
          <a:custGeom>
            <a:rect b="b" l="l" r="r" t="t"/>
            <a:pathLst>
              <a:path extrusionOk="0" h="8073" w="804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7434000" y="-1122"/>
            <a:ext cx="572245" cy="572245"/>
          </a:xfrm>
          <a:custGeom>
            <a:rect b="b" l="l" r="r" t="t"/>
            <a:pathLst>
              <a:path extrusionOk="0" h="8074" w="8074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1139945" y="-1122"/>
            <a:ext cx="572245" cy="572245"/>
          </a:xfrm>
          <a:custGeom>
            <a:rect b="b" l="l" r="r" t="t"/>
            <a:pathLst>
              <a:path extrusionOk="0" h="8074" w="8074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p11"/>
          <p:cNvGrpSpPr/>
          <p:nvPr/>
        </p:nvGrpSpPr>
        <p:grpSpPr>
          <a:xfrm>
            <a:off x="-7" y="4568733"/>
            <a:ext cx="9141598" cy="572245"/>
            <a:chOff x="-7" y="4568733"/>
            <a:chExt cx="9141598" cy="572245"/>
          </a:xfrm>
        </p:grpSpPr>
        <p:sp>
          <p:nvSpPr>
            <p:cNvPr id="161" name="Google Shape;161;p11"/>
            <p:cNvSpPr/>
            <p:nvPr/>
          </p:nvSpPr>
          <p:spPr>
            <a:xfrm rot="10800000">
              <a:off x="8569417" y="4568746"/>
              <a:ext cx="572174" cy="572174"/>
            </a:xfrm>
            <a:custGeom>
              <a:rect b="b" l="l" r="r" t="t"/>
              <a:pathLst>
                <a:path extrusionOk="0" h="8073" w="8073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1"/>
            <p:cNvSpPr/>
            <p:nvPr/>
          </p:nvSpPr>
          <p:spPr>
            <a:xfrm rot="10800000">
              <a:off x="7997259" y="4568746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1"/>
            <p:cNvSpPr/>
            <p:nvPr/>
          </p:nvSpPr>
          <p:spPr>
            <a:xfrm rot="10800000">
              <a:off x="6855422" y="4568746"/>
              <a:ext cx="572174" cy="572174"/>
            </a:xfrm>
            <a:custGeom>
              <a:rect b="b" l="l" r="r" t="t"/>
              <a:pathLst>
                <a:path extrusionOk="0" h="8073" w="8073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1"/>
            <p:cNvSpPr/>
            <p:nvPr/>
          </p:nvSpPr>
          <p:spPr>
            <a:xfrm rot="10800000">
              <a:off x="5716384" y="4568746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1"/>
            <p:cNvSpPr/>
            <p:nvPr/>
          </p:nvSpPr>
          <p:spPr>
            <a:xfrm rot="10800000">
              <a:off x="1713989" y="4568746"/>
              <a:ext cx="572174" cy="572174"/>
            </a:xfrm>
            <a:custGeom>
              <a:rect b="b" l="l" r="r" t="t"/>
              <a:pathLst>
                <a:path extrusionOk="0" h="8073" w="8073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1"/>
            <p:cNvSpPr/>
            <p:nvPr/>
          </p:nvSpPr>
          <p:spPr>
            <a:xfrm rot="10800000">
              <a:off x="1141830" y="4568746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 rot="10800000">
              <a:off x="-7" y="4568746"/>
              <a:ext cx="569835" cy="572174"/>
            </a:xfrm>
            <a:custGeom>
              <a:rect b="b" l="l" r="r" t="t"/>
              <a:pathLst>
                <a:path extrusionOk="0" h="8073" w="8040">
                  <a:moveTo>
                    <a:pt x="1" y="0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 rot="10800000">
              <a:off x="7427510" y="4568746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 rot="10800000">
              <a:off x="2286077" y="4568746"/>
              <a:ext cx="569835" cy="572174"/>
            </a:xfrm>
            <a:custGeom>
              <a:rect b="b" l="l" r="r" t="t"/>
              <a:pathLst>
                <a:path extrusionOk="0" h="8073" w="8040">
                  <a:moveTo>
                    <a:pt x="0" y="0"/>
                  </a:moveTo>
                  <a:lnTo>
                    <a:pt x="0" y="8073"/>
                  </a:lnTo>
                  <a:lnTo>
                    <a:pt x="8039" y="8073"/>
                  </a:lnTo>
                  <a:lnTo>
                    <a:pt x="80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 rot="10800000">
              <a:off x="5146637" y="4568746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 rot="10800000">
              <a:off x="4000066" y="4568746"/>
              <a:ext cx="572174" cy="572174"/>
            </a:xfrm>
            <a:custGeom>
              <a:rect b="b" l="l" r="r" t="t"/>
              <a:pathLst>
                <a:path extrusionOk="0" h="8073" w="8073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 rot="10800000">
              <a:off x="2858220" y="4568746"/>
              <a:ext cx="572174" cy="572174"/>
            </a:xfrm>
            <a:custGeom>
              <a:rect b="b" l="l" r="r" t="t"/>
              <a:pathLst>
                <a:path extrusionOk="0" h="8073" w="8073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4572156" y="4568733"/>
              <a:ext cx="572245" cy="572245"/>
            </a:xfrm>
            <a:custGeom>
              <a:rect b="b" l="l" r="r" t="t"/>
              <a:pathLst>
                <a:path extrusionOk="0" h="8074" w="8074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 rot="10800000">
              <a:off x="569742" y="4568746"/>
              <a:ext cx="572174" cy="572174"/>
            </a:xfrm>
            <a:custGeom>
              <a:rect b="b" l="l" r="r" t="t"/>
              <a:pathLst>
                <a:path extrusionOk="0" h="8073" w="8073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 rot="10800000">
              <a:off x="3427907" y="4568746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6287096" y="4568763"/>
              <a:ext cx="572174" cy="572174"/>
            </a:xfrm>
            <a:custGeom>
              <a:rect b="b" l="l" r="r" t="t"/>
              <a:pathLst>
                <a:path extrusionOk="0" h="8073" w="8073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11"/>
          <p:cNvSpPr/>
          <p:nvPr/>
        </p:nvSpPr>
        <p:spPr>
          <a:xfrm>
            <a:off x="6861633" y="-1122"/>
            <a:ext cx="572245" cy="572245"/>
          </a:xfrm>
          <a:custGeom>
            <a:rect b="b" l="l" r="r" t="t"/>
            <a:pathLst>
              <a:path extrusionOk="0" h="8074" w="8074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711895" y="-1122"/>
            <a:ext cx="572245" cy="572245"/>
          </a:xfrm>
          <a:custGeom>
            <a:rect b="b" l="l" r="r" t="t"/>
            <a:pathLst>
              <a:path extrusionOk="0" h="8074" w="8074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noFill/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1">
  <p:cSld name="CUSTOM_2">
    <p:bg>
      <p:bgPr>
        <a:solidFill>
          <a:schemeClr val="accent5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3"/>
          <p:cNvGrpSpPr/>
          <p:nvPr/>
        </p:nvGrpSpPr>
        <p:grpSpPr>
          <a:xfrm>
            <a:off x="0" y="0"/>
            <a:ext cx="9150649" cy="2286311"/>
            <a:chOff x="0" y="0"/>
            <a:chExt cx="9150649" cy="2286311"/>
          </a:xfrm>
        </p:grpSpPr>
        <p:sp>
          <p:nvSpPr>
            <p:cNvPr id="182" name="Google Shape;182;p13"/>
            <p:cNvSpPr/>
            <p:nvPr/>
          </p:nvSpPr>
          <p:spPr>
            <a:xfrm>
              <a:off x="0" y="0"/>
              <a:ext cx="572174" cy="572174"/>
            </a:xfrm>
            <a:custGeom>
              <a:rect b="b" l="l" r="r" t="t"/>
              <a:pathLst>
                <a:path extrusionOk="0" h="8073" w="8073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0" y="1144251"/>
              <a:ext cx="572174" cy="569835"/>
            </a:xfrm>
            <a:custGeom>
              <a:rect b="b" l="l" r="r" t="t"/>
              <a:pathLst>
                <a:path extrusionOk="0" h="8040" w="8073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572175" y="1714066"/>
              <a:ext cx="572174" cy="572245"/>
            </a:xfrm>
            <a:custGeom>
              <a:rect b="b" l="l" r="r" t="t"/>
              <a:pathLst>
                <a:path extrusionOk="0" h="8074" w="8073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8578475" y="0"/>
              <a:ext cx="572174" cy="572174"/>
            </a:xfrm>
            <a:custGeom>
              <a:rect b="b" l="l" r="r" t="t"/>
              <a:pathLst>
                <a:path extrusionOk="0" h="8073" w="8073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8578475" y="1144251"/>
              <a:ext cx="572174" cy="569835"/>
            </a:xfrm>
            <a:custGeom>
              <a:rect b="b" l="l" r="r" t="t"/>
              <a:pathLst>
                <a:path extrusionOk="0" h="8040" w="8073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7999550" y="1714066"/>
              <a:ext cx="572174" cy="572245"/>
            </a:xfrm>
            <a:custGeom>
              <a:rect b="b" l="l" r="r" t="t"/>
              <a:pathLst>
                <a:path extrusionOk="0" h="8074" w="8073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27516" y="0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1141837" y="0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1723237" y="572175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849300" y="572175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13"/>
          <p:cNvSpPr/>
          <p:nvPr/>
        </p:nvSpPr>
        <p:spPr>
          <a:xfrm>
            <a:off x="2319000" y="4568875"/>
            <a:ext cx="2216783" cy="574627"/>
          </a:xfrm>
          <a:custGeom>
            <a:rect b="b" l="l" r="r" t="t"/>
            <a:pathLst>
              <a:path extrusionOk="0" h="2837" w="20116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"/>
          <p:cNvSpPr/>
          <p:nvPr/>
        </p:nvSpPr>
        <p:spPr>
          <a:xfrm>
            <a:off x="-1577" y="4857898"/>
            <a:ext cx="2285982" cy="285601"/>
          </a:xfrm>
          <a:custGeom>
            <a:rect b="b" l="l" r="r" t="t"/>
            <a:pathLst>
              <a:path extrusionOk="0" h="2837" w="20116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3"/>
          <p:cNvSpPr/>
          <p:nvPr/>
        </p:nvSpPr>
        <p:spPr>
          <a:xfrm>
            <a:off x="4570395" y="4857898"/>
            <a:ext cx="2285982" cy="285601"/>
          </a:xfrm>
          <a:custGeom>
            <a:rect b="b" l="l" r="r" t="t"/>
            <a:pathLst>
              <a:path extrusionOk="0" h="2837" w="20116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3"/>
          <p:cNvSpPr/>
          <p:nvPr/>
        </p:nvSpPr>
        <p:spPr>
          <a:xfrm>
            <a:off x="6856393" y="4857898"/>
            <a:ext cx="2285982" cy="285601"/>
          </a:xfrm>
          <a:custGeom>
            <a:rect b="b" l="l" r="r" t="t"/>
            <a:pathLst>
              <a:path extrusionOk="0" h="2837" w="20116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"/>
          <p:cNvSpPr/>
          <p:nvPr/>
        </p:nvSpPr>
        <p:spPr>
          <a:xfrm>
            <a:off x="3446550" y="572175"/>
            <a:ext cx="2245800" cy="224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"/>
          <p:cNvSpPr txBox="1"/>
          <p:nvPr>
            <p:ph type="title"/>
          </p:nvPr>
        </p:nvSpPr>
        <p:spPr>
          <a:xfrm>
            <a:off x="2099700" y="3011425"/>
            <a:ext cx="4944600" cy="6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8" name="Google Shape;198;p13"/>
          <p:cNvSpPr txBox="1"/>
          <p:nvPr>
            <p:ph hasCustomPrompt="1" idx="2" type="title"/>
          </p:nvPr>
        </p:nvSpPr>
        <p:spPr>
          <a:xfrm>
            <a:off x="3430150" y="1833792"/>
            <a:ext cx="2283600" cy="9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7200"/>
              <a:buNone/>
              <a:defRPr sz="12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/>
          <p:nvPr>
            <p:ph idx="1" type="subTitle"/>
          </p:nvPr>
        </p:nvSpPr>
        <p:spPr>
          <a:xfrm>
            <a:off x="2504850" y="3563671"/>
            <a:ext cx="41343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0" name="Google Shape;200;p13"/>
          <p:cNvSpPr/>
          <p:nvPr/>
        </p:nvSpPr>
        <p:spPr>
          <a:xfrm>
            <a:off x="2497850" y="4568875"/>
            <a:ext cx="1935763" cy="285601"/>
          </a:xfrm>
          <a:custGeom>
            <a:rect b="b" l="l" r="r" t="t"/>
            <a:pathLst>
              <a:path extrusionOk="0" h="2837" w="20116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3"/>
          <p:cNvGrpSpPr/>
          <p:nvPr/>
        </p:nvGrpSpPr>
        <p:grpSpPr>
          <a:xfrm>
            <a:off x="0" y="4543023"/>
            <a:ext cx="9147800" cy="600410"/>
            <a:chOff x="0" y="4858375"/>
            <a:chExt cx="9147800" cy="285000"/>
          </a:xfrm>
        </p:grpSpPr>
        <p:sp>
          <p:nvSpPr>
            <p:cNvPr id="202" name="Google Shape;202;p13"/>
            <p:cNvSpPr/>
            <p:nvPr/>
          </p:nvSpPr>
          <p:spPr>
            <a:xfrm>
              <a:off x="22157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44314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66471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88628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2">
  <p:cSld name="CUSTOM_3">
    <p:bg>
      <p:bgPr>
        <a:solidFill>
          <a:schemeClr val="accent5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/>
          <p:nvPr/>
        </p:nvSpPr>
        <p:spPr>
          <a:xfrm>
            <a:off x="3446550" y="572175"/>
            <a:ext cx="2245800" cy="224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14"/>
          <p:cNvGrpSpPr/>
          <p:nvPr/>
        </p:nvGrpSpPr>
        <p:grpSpPr>
          <a:xfrm>
            <a:off x="0" y="0"/>
            <a:ext cx="9150649" cy="2286311"/>
            <a:chOff x="0" y="0"/>
            <a:chExt cx="9150649" cy="2286311"/>
          </a:xfrm>
        </p:grpSpPr>
        <p:sp>
          <p:nvSpPr>
            <p:cNvPr id="210" name="Google Shape;210;p14"/>
            <p:cNvSpPr/>
            <p:nvPr/>
          </p:nvSpPr>
          <p:spPr>
            <a:xfrm>
              <a:off x="0" y="0"/>
              <a:ext cx="572174" cy="572174"/>
            </a:xfrm>
            <a:custGeom>
              <a:rect b="b" l="l" r="r" t="t"/>
              <a:pathLst>
                <a:path extrusionOk="0" h="8073" w="8073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0" y="1144251"/>
              <a:ext cx="572174" cy="569835"/>
            </a:xfrm>
            <a:custGeom>
              <a:rect b="b" l="l" r="r" t="t"/>
              <a:pathLst>
                <a:path extrusionOk="0" h="8040" w="8073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1141863" y="572141"/>
              <a:ext cx="572174" cy="572245"/>
            </a:xfrm>
            <a:custGeom>
              <a:rect b="b" l="l" r="r" t="t"/>
              <a:pathLst>
                <a:path extrusionOk="0" h="8074" w="8073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8578475" y="0"/>
              <a:ext cx="572174" cy="572174"/>
            </a:xfrm>
            <a:custGeom>
              <a:rect b="b" l="l" r="r" t="t"/>
              <a:pathLst>
                <a:path extrusionOk="0" h="8073" w="8073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8578475" y="1144251"/>
              <a:ext cx="572174" cy="569835"/>
            </a:xfrm>
            <a:custGeom>
              <a:rect b="b" l="l" r="r" t="t"/>
              <a:pathLst>
                <a:path extrusionOk="0" h="8040" w="8073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8002075" y="1714066"/>
              <a:ext cx="572174" cy="572245"/>
            </a:xfrm>
            <a:custGeom>
              <a:rect b="b" l="l" r="r" t="t"/>
              <a:pathLst>
                <a:path extrusionOk="0" h="8074" w="8073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6849291" y="0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1723250" y="0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569575" y="1714100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424887" y="572175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14"/>
          <p:cNvSpPr/>
          <p:nvPr/>
        </p:nvSpPr>
        <p:spPr>
          <a:xfrm>
            <a:off x="4495325" y="4568875"/>
            <a:ext cx="2422721" cy="574627"/>
          </a:xfrm>
          <a:custGeom>
            <a:rect b="b" l="l" r="r" t="t"/>
            <a:pathLst>
              <a:path extrusionOk="0" h="2837" w="20116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4"/>
          <p:cNvSpPr/>
          <p:nvPr/>
        </p:nvSpPr>
        <p:spPr>
          <a:xfrm>
            <a:off x="2284398" y="4857898"/>
            <a:ext cx="2285982" cy="285601"/>
          </a:xfrm>
          <a:custGeom>
            <a:rect b="b" l="l" r="r" t="t"/>
            <a:pathLst>
              <a:path extrusionOk="0" h="2837" w="20116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4"/>
          <p:cNvSpPr/>
          <p:nvPr/>
        </p:nvSpPr>
        <p:spPr>
          <a:xfrm>
            <a:off x="-5" y="4857898"/>
            <a:ext cx="2285982" cy="285601"/>
          </a:xfrm>
          <a:custGeom>
            <a:rect b="b" l="l" r="r" t="t"/>
            <a:pathLst>
              <a:path extrusionOk="0" h="2837" w="20116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4"/>
          <p:cNvSpPr/>
          <p:nvPr/>
        </p:nvSpPr>
        <p:spPr>
          <a:xfrm>
            <a:off x="6856393" y="4857898"/>
            <a:ext cx="2285982" cy="285601"/>
          </a:xfrm>
          <a:custGeom>
            <a:rect b="b" l="l" r="r" t="t"/>
            <a:pathLst>
              <a:path extrusionOk="0" h="2837" w="20116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4"/>
          <p:cNvSpPr txBox="1"/>
          <p:nvPr>
            <p:ph type="title"/>
          </p:nvPr>
        </p:nvSpPr>
        <p:spPr>
          <a:xfrm>
            <a:off x="2099700" y="3011425"/>
            <a:ext cx="4944600" cy="6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25" name="Google Shape;225;p14"/>
          <p:cNvSpPr txBox="1"/>
          <p:nvPr>
            <p:ph hasCustomPrompt="1" idx="2" type="title"/>
          </p:nvPr>
        </p:nvSpPr>
        <p:spPr>
          <a:xfrm>
            <a:off x="3430150" y="1833792"/>
            <a:ext cx="2283600" cy="9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1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6" name="Google Shape;226;p14"/>
          <p:cNvSpPr txBox="1"/>
          <p:nvPr>
            <p:ph idx="1" type="subTitle"/>
          </p:nvPr>
        </p:nvSpPr>
        <p:spPr>
          <a:xfrm>
            <a:off x="2504850" y="3563671"/>
            <a:ext cx="41343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27" name="Google Shape;227;p14"/>
          <p:cNvSpPr/>
          <p:nvPr/>
        </p:nvSpPr>
        <p:spPr>
          <a:xfrm>
            <a:off x="4716059" y="4568875"/>
            <a:ext cx="1935763" cy="285601"/>
          </a:xfrm>
          <a:custGeom>
            <a:rect b="b" l="l" r="r" t="t"/>
            <a:pathLst>
              <a:path extrusionOk="0" h="2837" w="20116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" name="Google Shape;228;p14"/>
          <p:cNvGrpSpPr/>
          <p:nvPr/>
        </p:nvGrpSpPr>
        <p:grpSpPr>
          <a:xfrm>
            <a:off x="0" y="4543023"/>
            <a:ext cx="9147800" cy="600410"/>
            <a:chOff x="0" y="4858375"/>
            <a:chExt cx="9147800" cy="285000"/>
          </a:xfrm>
        </p:grpSpPr>
        <p:sp>
          <p:nvSpPr>
            <p:cNvPr id="229" name="Google Shape;229;p14"/>
            <p:cNvSpPr/>
            <p:nvPr/>
          </p:nvSpPr>
          <p:spPr>
            <a:xfrm>
              <a:off x="22157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44314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66471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88628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3">
  <p:cSld name="CUSTOM_4">
    <p:bg>
      <p:bgPr>
        <a:solidFill>
          <a:schemeClr val="accent5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/>
          <p:nvPr/>
        </p:nvSpPr>
        <p:spPr>
          <a:xfrm>
            <a:off x="3446550" y="572175"/>
            <a:ext cx="2245800" cy="224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" name="Google Shape;236;p15"/>
          <p:cNvGrpSpPr/>
          <p:nvPr/>
        </p:nvGrpSpPr>
        <p:grpSpPr>
          <a:xfrm>
            <a:off x="0" y="0"/>
            <a:ext cx="9155649" cy="2286311"/>
            <a:chOff x="0" y="0"/>
            <a:chExt cx="9155649" cy="2286311"/>
          </a:xfrm>
        </p:grpSpPr>
        <p:sp>
          <p:nvSpPr>
            <p:cNvPr id="237" name="Google Shape;237;p15"/>
            <p:cNvSpPr/>
            <p:nvPr/>
          </p:nvSpPr>
          <p:spPr>
            <a:xfrm>
              <a:off x="0" y="0"/>
              <a:ext cx="572174" cy="572174"/>
            </a:xfrm>
            <a:custGeom>
              <a:rect b="b" l="l" r="r" t="t"/>
              <a:pathLst>
                <a:path extrusionOk="0" h="8073" w="8073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563750" y="1144251"/>
              <a:ext cx="572174" cy="569835"/>
            </a:xfrm>
            <a:custGeom>
              <a:rect b="b" l="l" r="r" t="t"/>
              <a:pathLst>
                <a:path extrusionOk="0" h="8040" w="8073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0" y="1714066"/>
              <a:ext cx="572174" cy="572245"/>
            </a:xfrm>
            <a:custGeom>
              <a:rect b="b" l="l" r="r" t="t"/>
              <a:pathLst>
                <a:path extrusionOk="0" h="8074" w="8073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8578475" y="0"/>
              <a:ext cx="572174" cy="572174"/>
            </a:xfrm>
            <a:custGeom>
              <a:rect b="b" l="l" r="r" t="t"/>
              <a:pathLst>
                <a:path extrusionOk="0" h="8073" w="8073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8011300" y="1144251"/>
              <a:ext cx="572174" cy="569835"/>
            </a:xfrm>
            <a:custGeom>
              <a:rect b="b" l="l" r="r" t="t"/>
              <a:pathLst>
                <a:path extrusionOk="0" h="8040" w="8073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8583475" y="1714066"/>
              <a:ext cx="572174" cy="572245"/>
            </a:xfrm>
            <a:custGeom>
              <a:rect b="b" l="l" r="r" t="t"/>
              <a:pathLst>
                <a:path extrusionOk="0" h="8074" w="8073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6849291" y="0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1723250" y="0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15"/>
          <p:cNvSpPr/>
          <p:nvPr/>
        </p:nvSpPr>
        <p:spPr>
          <a:xfrm>
            <a:off x="6722825" y="4568875"/>
            <a:ext cx="2422721" cy="574627"/>
          </a:xfrm>
          <a:custGeom>
            <a:rect b="b" l="l" r="r" t="t"/>
            <a:pathLst>
              <a:path extrusionOk="0" h="2837" w="20116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5"/>
          <p:cNvSpPr/>
          <p:nvPr/>
        </p:nvSpPr>
        <p:spPr>
          <a:xfrm>
            <a:off x="2284398" y="4857898"/>
            <a:ext cx="2285982" cy="285601"/>
          </a:xfrm>
          <a:custGeom>
            <a:rect b="b" l="l" r="r" t="t"/>
            <a:pathLst>
              <a:path extrusionOk="0" h="2837" w="20116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5"/>
          <p:cNvSpPr/>
          <p:nvPr/>
        </p:nvSpPr>
        <p:spPr>
          <a:xfrm>
            <a:off x="4570395" y="4857898"/>
            <a:ext cx="2285982" cy="285601"/>
          </a:xfrm>
          <a:custGeom>
            <a:rect b="b" l="l" r="r" t="t"/>
            <a:pathLst>
              <a:path extrusionOk="0" h="2837" w="20116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5"/>
          <p:cNvSpPr/>
          <p:nvPr/>
        </p:nvSpPr>
        <p:spPr>
          <a:xfrm>
            <a:off x="-1607" y="4857898"/>
            <a:ext cx="2285982" cy="285601"/>
          </a:xfrm>
          <a:custGeom>
            <a:rect b="b" l="l" r="r" t="t"/>
            <a:pathLst>
              <a:path extrusionOk="0" h="2837" w="20116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5"/>
          <p:cNvSpPr txBox="1"/>
          <p:nvPr>
            <p:ph type="title"/>
          </p:nvPr>
        </p:nvSpPr>
        <p:spPr>
          <a:xfrm>
            <a:off x="2099700" y="3011425"/>
            <a:ext cx="4944600" cy="6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0" name="Google Shape;250;p15"/>
          <p:cNvSpPr txBox="1"/>
          <p:nvPr>
            <p:ph hasCustomPrompt="1" idx="2" type="title"/>
          </p:nvPr>
        </p:nvSpPr>
        <p:spPr>
          <a:xfrm>
            <a:off x="3430150" y="1833792"/>
            <a:ext cx="2283600" cy="9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7200"/>
              <a:buNone/>
              <a:defRPr sz="12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1" name="Google Shape;251;p15"/>
          <p:cNvSpPr txBox="1"/>
          <p:nvPr>
            <p:ph idx="1" type="subTitle"/>
          </p:nvPr>
        </p:nvSpPr>
        <p:spPr>
          <a:xfrm>
            <a:off x="2504850" y="3563671"/>
            <a:ext cx="41343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15"/>
          <p:cNvSpPr/>
          <p:nvPr/>
        </p:nvSpPr>
        <p:spPr>
          <a:xfrm>
            <a:off x="6930500" y="4568875"/>
            <a:ext cx="1935763" cy="285601"/>
          </a:xfrm>
          <a:custGeom>
            <a:rect b="b" l="l" r="r" t="t"/>
            <a:pathLst>
              <a:path extrusionOk="0" h="2837" w="20116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15"/>
          <p:cNvGrpSpPr/>
          <p:nvPr/>
        </p:nvGrpSpPr>
        <p:grpSpPr>
          <a:xfrm>
            <a:off x="0" y="4543023"/>
            <a:ext cx="9147800" cy="600410"/>
            <a:chOff x="0" y="4858375"/>
            <a:chExt cx="9147800" cy="285000"/>
          </a:xfrm>
        </p:grpSpPr>
        <p:sp>
          <p:nvSpPr>
            <p:cNvPr id="254" name="Google Shape;254;p15"/>
            <p:cNvSpPr/>
            <p:nvPr/>
          </p:nvSpPr>
          <p:spPr>
            <a:xfrm>
              <a:off x="22157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44314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66471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88628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TITLE_AND_BODY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 txBox="1"/>
          <p:nvPr>
            <p:ph type="title"/>
          </p:nvPr>
        </p:nvSpPr>
        <p:spPr>
          <a:xfrm>
            <a:off x="424988" y="3084086"/>
            <a:ext cx="2110800" cy="5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7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1" type="subTitle"/>
          </p:nvPr>
        </p:nvSpPr>
        <p:spPr>
          <a:xfrm>
            <a:off x="742388" y="3500524"/>
            <a:ext cx="14760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2" name="Google Shape;262;p16"/>
          <p:cNvSpPr txBox="1"/>
          <p:nvPr>
            <p:ph idx="2" type="title"/>
          </p:nvPr>
        </p:nvSpPr>
        <p:spPr>
          <a:xfrm>
            <a:off x="2486325" y="3084086"/>
            <a:ext cx="2110800" cy="5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7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3" type="subTitle"/>
          </p:nvPr>
        </p:nvSpPr>
        <p:spPr>
          <a:xfrm>
            <a:off x="2803725" y="3500524"/>
            <a:ext cx="14760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4" name="Google Shape;264;p16"/>
          <p:cNvSpPr txBox="1"/>
          <p:nvPr>
            <p:ph idx="4" type="title"/>
          </p:nvPr>
        </p:nvSpPr>
        <p:spPr>
          <a:xfrm>
            <a:off x="4547650" y="3084086"/>
            <a:ext cx="2110800" cy="5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7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>
            <p:ph idx="5" type="subTitle"/>
          </p:nvPr>
        </p:nvSpPr>
        <p:spPr>
          <a:xfrm>
            <a:off x="4865050" y="3500524"/>
            <a:ext cx="14760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16"/>
          <p:cNvSpPr txBox="1"/>
          <p:nvPr>
            <p:ph idx="6" type="title"/>
          </p:nvPr>
        </p:nvSpPr>
        <p:spPr>
          <a:xfrm>
            <a:off x="6608412" y="3084086"/>
            <a:ext cx="2110800" cy="5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7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7" name="Google Shape;267;p16"/>
          <p:cNvSpPr txBox="1"/>
          <p:nvPr>
            <p:ph idx="7" type="subTitle"/>
          </p:nvPr>
        </p:nvSpPr>
        <p:spPr>
          <a:xfrm>
            <a:off x="6925813" y="3500524"/>
            <a:ext cx="14760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8" name="Google Shape;268;p16"/>
          <p:cNvSpPr txBox="1"/>
          <p:nvPr>
            <p:ph hasCustomPrompt="1" idx="8" type="title"/>
          </p:nvPr>
        </p:nvSpPr>
        <p:spPr>
          <a:xfrm>
            <a:off x="590119" y="2347648"/>
            <a:ext cx="1780500" cy="6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7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6"/>
          <p:cNvSpPr txBox="1"/>
          <p:nvPr>
            <p:ph hasCustomPrompt="1" idx="9" type="title"/>
          </p:nvPr>
        </p:nvSpPr>
        <p:spPr>
          <a:xfrm>
            <a:off x="2651461" y="2347648"/>
            <a:ext cx="1780500" cy="6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16"/>
          <p:cNvSpPr txBox="1"/>
          <p:nvPr>
            <p:ph hasCustomPrompt="1" idx="13" type="title"/>
          </p:nvPr>
        </p:nvSpPr>
        <p:spPr>
          <a:xfrm>
            <a:off x="4712863" y="2347648"/>
            <a:ext cx="1780500" cy="6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7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6"/>
          <p:cNvSpPr txBox="1"/>
          <p:nvPr>
            <p:ph hasCustomPrompt="1" idx="14" type="title"/>
          </p:nvPr>
        </p:nvSpPr>
        <p:spPr>
          <a:xfrm>
            <a:off x="6773557" y="2347648"/>
            <a:ext cx="1780500" cy="6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6"/>
          <p:cNvSpPr/>
          <p:nvPr/>
        </p:nvSpPr>
        <p:spPr>
          <a:xfrm>
            <a:off x="17428113" y="2603625"/>
            <a:ext cx="4292825" cy="2726575"/>
          </a:xfrm>
          <a:custGeom>
            <a:rect b="b" l="l" r="r" t="t"/>
            <a:pathLst>
              <a:path extrusionOk="0" h="109063" w="171713">
                <a:moveTo>
                  <a:pt x="104963" y="0"/>
                </a:moveTo>
                <a:cubicBezTo>
                  <a:pt x="94846" y="0"/>
                  <a:pt x="84717" y="2175"/>
                  <a:pt x="75200" y="6766"/>
                </a:cubicBezTo>
                <a:cubicBezTo>
                  <a:pt x="53031" y="17470"/>
                  <a:pt x="35052" y="36055"/>
                  <a:pt x="18384" y="53760"/>
                </a:cubicBezTo>
                <a:cubicBezTo>
                  <a:pt x="10252" y="62404"/>
                  <a:pt x="0" y="71214"/>
                  <a:pt x="322" y="84323"/>
                </a:cubicBezTo>
                <a:cubicBezTo>
                  <a:pt x="643" y="97587"/>
                  <a:pt x="23241" y="99551"/>
                  <a:pt x="33374" y="101992"/>
                </a:cubicBezTo>
                <a:cubicBezTo>
                  <a:pt x="50596" y="106140"/>
                  <a:pt x="69232" y="109063"/>
                  <a:pt x="87686" y="109063"/>
                </a:cubicBezTo>
                <a:cubicBezTo>
                  <a:pt x="103447" y="109063"/>
                  <a:pt x="119075" y="106931"/>
                  <a:pt x="133577" y="101611"/>
                </a:cubicBezTo>
                <a:lnTo>
                  <a:pt x="134255" y="101361"/>
                </a:lnTo>
                <a:cubicBezTo>
                  <a:pt x="154198" y="93836"/>
                  <a:pt x="170867" y="77858"/>
                  <a:pt x="171331" y="55463"/>
                </a:cubicBezTo>
                <a:cubicBezTo>
                  <a:pt x="171712" y="36936"/>
                  <a:pt x="160782" y="21566"/>
                  <a:pt x="145364" y="11921"/>
                </a:cubicBezTo>
                <a:cubicBezTo>
                  <a:pt x="133031" y="4191"/>
                  <a:pt x="119008" y="0"/>
                  <a:pt x="104963" y="0"/>
                </a:cubicBezTo>
                <a:close/>
              </a:path>
            </a:pathLst>
          </a:custGeom>
          <a:solidFill>
            <a:srgbClr val="0291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6"/>
          <p:cNvSpPr/>
          <p:nvPr/>
        </p:nvSpPr>
        <p:spPr>
          <a:xfrm>
            <a:off x="18307688" y="3179050"/>
            <a:ext cx="3032250" cy="1753225"/>
          </a:xfrm>
          <a:custGeom>
            <a:rect b="b" l="l" r="r" t="t"/>
            <a:pathLst>
              <a:path extrusionOk="0" h="70129" w="121290">
                <a:moveTo>
                  <a:pt x="71233" y="1"/>
                </a:moveTo>
                <a:cubicBezTo>
                  <a:pt x="59531" y="1"/>
                  <a:pt x="48529" y="4166"/>
                  <a:pt x="38255" y="12479"/>
                </a:cubicBezTo>
                <a:cubicBezTo>
                  <a:pt x="27063" y="21551"/>
                  <a:pt x="13228" y="34077"/>
                  <a:pt x="8097" y="48043"/>
                </a:cubicBezTo>
                <a:cubicBezTo>
                  <a:pt x="0" y="70129"/>
                  <a:pt x="33469" y="68069"/>
                  <a:pt x="46732" y="68438"/>
                </a:cubicBezTo>
                <a:cubicBezTo>
                  <a:pt x="48053" y="68474"/>
                  <a:pt x="49385" y="68493"/>
                  <a:pt x="50725" y="68493"/>
                </a:cubicBezTo>
                <a:cubicBezTo>
                  <a:pt x="70704" y="68493"/>
                  <a:pt x="92398" y="64259"/>
                  <a:pt x="105966" y="48626"/>
                </a:cubicBezTo>
                <a:cubicBezTo>
                  <a:pt x="121289" y="30957"/>
                  <a:pt x="111228" y="11074"/>
                  <a:pt x="91345" y="3799"/>
                </a:cubicBezTo>
                <a:cubicBezTo>
                  <a:pt x="85582" y="1692"/>
                  <a:pt x="79975" y="465"/>
                  <a:pt x="74510" y="108"/>
                </a:cubicBezTo>
                <a:cubicBezTo>
                  <a:pt x="73411" y="36"/>
                  <a:pt x="72319" y="1"/>
                  <a:pt x="71233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6"/>
          <p:cNvSpPr/>
          <p:nvPr/>
        </p:nvSpPr>
        <p:spPr>
          <a:xfrm>
            <a:off x="17886213" y="4302900"/>
            <a:ext cx="296475" cy="285600"/>
          </a:xfrm>
          <a:custGeom>
            <a:rect b="b" l="l" r="r" t="t"/>
            <a:pathLst>
              <a:path extrusionOk="0" h="11424" w="11859">
                <a:moveTo>
                  <a:pt x="6156" y="2148"/>
                </a:moveTo>
                <a:cubicBezTo>
                  <a:pt x="8120" y="2148"/>
                  <a:pt x="9716" y="3744"/>
                  <a:pt x="9716" y="5708"/>
                </a:cubicBezTo>
                <a:cubicBezTo>
                  <a:pt x="9707" y="7851"/>
                  <a:pt x="7956" y="9268"/>
                  <a:pt x="6130" y="9268"/>
                </a:cubicBezTo>
                <a:cubicBezTo>
                  <a:pt x="5257" y="9268"/>
                  <a:pt x="4367" y="8944"/>
                  <a:pt x="3643" y="8220"/>
                </a:cubicBezTo>
                <a:cubicBezTo>
                  <a:pt x="1405" y="5982"/>
                  <a:pt x="2988" y="2148"/>
                  <a:pt x="6156" y="2148"/>
                </a:cubicBezTo>
                <a:close/>
                <a:moveTo>
                  <a:pt x="6155" y="1"/>
                </a:moveTo>
                <a:cubicBezTo>
                  <a:pt x="4670" y="1"/>
                  <a:pt x="3211" y="580"/>
                  <a:pt x="2119" y="1672"/>
                </a:cubicBezTo>
                <a:cubicBezTo>
                  <a:pt x="488" y="3303"/>
                  <a:pt x="0" y="5756"/>
                  <a:pt x="881" y="7887"/>
                </a:cubicBezTo>
                <a:cubicBezTo>
                  <a:pt x="1762" y="10030"/>
                  <a:pt x="3846" y="11423"/>
                  <a:pt x="6156" y="11423"/>
                </a:cubicBezTo>
                <a:cubicBezTo>
                  <a:pt x="9311" y="11411"/>
                  <a:pt x="11859" y="8863"/>
                  <a:pt x="11859" y="5708"/>
                </a:cubicBezTo>
                <a:cubicBezTo>
                  <a:pt x="11859" y="3398"/>
                  <a:pt x="10478" y="1315"/>
                  <a:pt x="8334" y="434"/>
                </a:cubicBezTo>
                <a:cubicBezTo>
                  <a:pt x="7629" y="142"/>
                  <a:pt x="6889" y="1"/>
                  <a:pt x="6155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6"/>
          <p:cNvSpPr/>
          <p:nvPr/>
        </p:nvSpPr>
        <p:spPr>
          <a:xfrm>
            <a:off x="17059613" y="5597400"/>
            <a:ext cx="296475" cy="285600"/>
          </a:xfrm>
          <a:custGeom>
            <a:rect b="b" l="l" r="r" t="t"/>
            <a:pathLst>
              <a:path extrusionOk="0" h="11424" w="11859">
                <a:moveTo>
                  <a:pt x="6156" y="2148"/>
                </a:moveTo>
                <a:cubicBezTo>
                  <a:pt x="8120" y="2160"/>
                  <a:pt x="9704" y="3744"/>
                  <a:pt x="9704" y="5708"/>
                </a:cubicBezTo>
                <a:cubicBezTo>
                  <a:pt x="9704" y="7851"/>
                  <a:pt x="7955" y="9269"/>
                  <a:pt x="6130" y="9269"/>
                </a:cubicBezTo>
                <a:cubicBezTo>
                  <a:pt x="5257" y="9269"/>
                  <a:pt x="4368" y="8945"/>
                  <a:pt x="3644" y="8220"/>
                </a:cubicBezTo>
                <a:cubicBezTo>
                  <a:pt x="1393" y="5982"/>
                  <a:pt x="2989" y="2148"/>
                  <a:pt x="6156" y="2148"/>
                </a:cubicBezTo>
                <a:close/>
                <a:moveTo>
                  <a:pt x="6156" y="1"/>
                </a:moveTo>
                <a:cubicBezTo>
                  <a:pt x="4671" y="1"/>
                  <a:pt x="3211" y="580"/>
                  <a:pt x="2120" y="1672"/>
                </a:cubicBezTo>
                <a:cubicBezTo>
                  <a:pt x="489" y="3303"/>
                  <a:pt x="0" y="5756"/>
                  <a:pt x="881" y="7887"/>
                </a:cubicBezTo>
                <a:cubicBezTo>
                  <a:pt x="1762" y="10030"/>
                  <a:pt x="3846" y="11423"/>
                  <a:pt x="6156" y="11423"/>
                </a:cubicBezTo>
                <a:cubicBezTo>
                  <a:pt x="9311" y="11411"/>
                  <a:pt x="11859" y="8863"/>
                  <a:pt x="11859" y="5708"/>
                </a:cubicBezTo>
                <a:cubicBezTo>
                  <a:pt x="11859" y="3398"/>
                  <a:pt x="10478" y="1315"/>
                  <a:pt x="8335" y="434"/>
                </a:cubicBezTo>
                <a:cubicBezTo>
                  <a:pt x="7630" y="142"/>
                  <a:pt x="6890" y="1"/>
                  <a:pt x="6156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6"/>
          <p:cNvSpPr/>
          <p:nvPr/>
        </p:nvSpPr>
        <p:spPr>
          <a:xfrm>
            <a:off x="20209113" y="3662650"/>
            <a:ext cx="296775" cy="285575"/>
          </a:xfrm>
          <a:custGeom>
            <a:rect b="b" l="l" r="r" t="t"/>
            <a:pathLst>
              <a:path extrusionOk="0" h="11423" w="11871">
                <a:moveTo>
                  <a:pt x="6156" y="2148"/>
                </a:moveTo>
                <a:cubicBezTo>
                  <a:pt x="8120" y="2160"/>
                  <a:pt x="9704" y="3743"/>
                  <a:pt x="9716" y="5708"/>
                </a:cubicBezTo>
                <a:cubicBezTo>
                  <a:pt x="9716" y="7850"/>
                  <a:pt x="7961" y="9268"/>
                  <a:pt x="6133" y="9268"/>
                </a:cubicBezTo>
                <a:cubicBezTo>
                  <a:pt x="5259" y="9268"/>
                  <a:pt x="4368" y="8944"/>
                  <a:pt x="3644" y="8220"/>
                </a:cubicBezTo>
                <a:cubicBezTo>
                  <a:pt x="1405" y="5982"/>
                  <a:pt x="2989" y="2148"/>
                  <a:pt x="6156" y="2148"/>
                </a:cubicBezTo>
                <a:close/>
                <a:moveTo>
                  <a:pt x="6159" y="0"/>
                </a:moveTo>
                <a:cubicBezTo>
                  <a:pt x="4671" y="0"/>
                  <a:pt x="3211" y="580"/>
                  <a:pt x="2120" y="1672"/>
                </a:cubicBezTo>
                <a:cubicBezTo>
                  <a:pt x="489" y="3303"/>
                  <a:pt x="0" y="5755"/>
                  <a:pt x="881" y="7899"/>
                </a:cubicBezTo>
                <a:cubicBezTo>
                  <a:pt x="1763" y="10030"/>
                  <a:pt x="3846" y="11423"/>
                  <a:pt x="6156" y="11423"/>
                </a:cubicBezTo>
                <a:cubicBezTo>
                  <a:pt x="9311" y="11411"/>
                  <a:pt x="11859" y="8863"/>
                  <a:pt x="11859" y="5708"/>
                </a:cubicBezTo>
                <a:cubicBezTo>
                  <a:pt x="11871" y="3398"/>
                  <a:pt x="10478" y="1314"/>
                  <a:pt x="8347" y="433"/>
                </a:cubicBezTo>
                <a:cubicBezTo>
                  <a:pt x="7638" y="142"/>
                  <a:pt x="6895" y="0"/>
                  <a:pt x="6159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6"/>
          <p:cNvSpPr/>
          <p:nvPr/>
        </p:nvSpPr>
        <p:spPr>
          <a:xfrm>
            <a:off x="18989913" y="3288525"/>
            <a:ext cx="660225" cy="635300"/>
          </a:xfrm>
          <a:custGeom>
            <a:rect b="b" l="l" r="r" t="t"/>
            <a:pathLst>
              <a:path extrusionOk="0" h="25412" w="26409">
                <a:moveTo>
                  <a:pt x="13704" y="3444"/>
                </a:moveTo>
                <a:cubicBezTo>
                  <a:pt x="18812" y="3456"/>
                  <a:pt x="22956" y="7588"/>
                  <a:pt x="22956" y="12708"/>
                </a:cubicBezTo>
                <a:cubicBezTo>
                  <a:pt x="22956" y="16446"/>
                  <a:pt x="20705" y="19816"/>
                  <a:pt x="17241" y="21256"/>
                </a:cubicBezTo>
                <a:cubicBezTo>
                  <a:pt x="16097" y="21729"/>
                  <a:pt x="14895" y="21960"/>
                  <a:pt x="13703" y="21960"/>
                </a:cubicBezTo>
                <a:cubicBezTo>
                  <a:pt x="11294" y="21960"/>
                  <a:pt x="8924" y="21020"/>
                  <a:pt x="7156" y="19244"/>
                </a:cubicBezTo>
                <a:cubicBezTo>
                  <a:pt x="4513" y="16601"/>
                  <a:pt x="3715" y="12612"/>
                  <a:pt x="5156" y="9159"/>
                </a:cubicBezTo>
                <a:cubicBezTo>
                  <a:pt x="6585" y="5695"/>
                  <a:pt x="9954" y="3444"/>
                  <a:pt x="13704" y="3444"/>
                </a:cubicBezTo>
                <a:close/>
                <a:moveTo>
                  <a:pt x="13706" y="1"/>
                </a:moveTo>
                <a:cubicBezTo>
                  <a:pt x="10403" y="1"/>
                  <a:pt x="7152" y="1290"/>
                  <a:pt x="4715" y="3718"/>
                </a:cubicBezTo>
                <a:cubicBezTo>
                  <a:pt x="1084" y="7350"/>
                  <a:pt x="0" y="12815"/>
                  <a:pt x="1965" y="17565"/>
                </a:cubicBezTo>
                <a:cubicBezTo>
                  <a:pt x="3929" y="22316"/>
                  <a:pt x="8561" y="25400"/>
                  <a:pt x="13704" y="25411"/>
                </a:cubicBezTo>
                <a:cubicBezTo>
                  <a:pt x="20717" y="25400"/>
                  <a:pt x="26397" y="19720"/>
                  <a:pt x="26408" y="12708"/>
                </a:cubicBezTo>
                <a:cubicBezTo>
                  <a:pt x="26408" y="7564"/>
                  <a:pt x="23313" y="2932"/>
                  <a:pt x="18562" y="968"/>
                </a:cubicBezTo>
                <a:cubicBezTo>
                  <a:pt x="16992" y="317"/>
                  <a:pt x="15343" y="1"/>
                  <a:pt x="13706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6"/>
          <p:cNvSpPr/>
          <p:nvPr/>
        </p:nvSpPr>
        <p:spPr>
          <a:xfrm>
            <a:off x="20369838" y="1905025"/>
            <a:ext cx="660225" cy="635300"/>
          </a:xfrm>
          <a:custGeom>
            <a:rect b="b" l="l" r="r" t="t"/>
            <a:pathLst>
              <a:path extrusionOk="0" h="25412" w="26409">
                <a:moveTo>
                  <a:pt x="13675" y="3456"/>
                </a:moveTo>
                <a:cubicBezTo>
                  <a:pt x="13685" y="3456"/>
                  <a:pt x="13695" y="3456"/>
                  <a:pt x="13705" y="3456"/>
                </a:cubicBezTo>
                <a:cubicBezTo>
                  <a:pt x="18813" y="3456"/>
                  <a:pt x="22956" y="7600"/>
                  <a:pt x="22956" y="12707"/>
                </a:cubicBezTo>
                <a:cubicBezTo>
                  <a:pt x="22956" y="16446"/>
                  <a:pt x="20706" y="19827"/>
                  <a:pt x="17241" y="21256"/>
                </a:cubicBezTo>
                <a:cubicBezTo>
                  <a:pt x="16097" y="21734"/>
                  <a:pt x="14893" y="21965"/>
                  <a:pt x="13700" y="21965"/>
                </a:cubicBezTo>
                <a:cubicBezTo>
                  <a:pt x="11292" y="21965"/>
                  <a:pt x="8924" y="21023"/>
                  <a:pt x="7156" y="19256"/>
                </a:cubicBezTo>
                <a:cubicBezTo>
                  <a:pt x="4513" y="16601"/>
                  <a:pt x="3716" y="12624"/>
                  <a:pt x="5144" y="9159"/>
                </a:cubicBezTo>
                <a:cubicBezTo>
                  <a:pt x="6581" y="5716"/>
                  <a:pt x="9937" y="3456"/>
                  <a:pt x="13675" y="3456"/>
                </a:cubicBezTo>
                <a:close/>
                <a:moveTo>
                  <a:pt x="13699" y="1"/>
                </a:moveTo>
                <a:cubicBezTo>
                  <a:pt x="10392" y="1"/>
                  <a:pt x="7144" y="1290"/>
                  <a:pt x="4716" y="3718"/>
                </a:cubicBezTo>
                <a:cubicBezTo>
                  <a:pt x="1084" y="7361"/>
                  <a:pt x="1" y="12826"/>
                  <a:pt x="1965" y="17565"/>
                </a:cubicBezTo>
                <a:cubicBezTo>
                  <a:pt x="3930" y="22316"/>
                  <a:pt x="8561" y="25411"/>
                  <a:pt x="13705" y="25411"/>
                </a:cubicBezTo>
                <a:cubicBezTo>
                  <a:pt x="20718" y="25399"/>
                  <a:pt x="26397" y="19720"/>
                  <a:pt x="26409" y="12707"/>
                </a:cubicBezTo>
                <a:cubicBezTo>
                  <a:pt x="26409" y="7564"/>
                  <a:pt x="23313" y="2932"/>
                  <a:pt x="18563" y="968"/>
                </a:cubicBezTo>
                <a:cubicBezTo>
                  <a:pt x="16989" y="317"/>
                  <a:pt x="15337" y="1"/>
                  <a:pt x="13699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6"/>
          <p:cNvSpPr/>
          <p:nvPr/>
        </p:nvSpPr>
        <p:spPr>
          <a:xfrm>
            <a:off x="18751488" y="5678775"/>
            <a:ext cx="1161775" cy="1161775"/>
          </a:xfrm>
          <a:custGeom>
            <a:rect b="b" l="l" r="r" t="t"/>
            <a:pathLst>
              <a:path extrusionOk="0" h="46471" w="46471">
                <a:moveTo>
                  <a:pt x="23241" y="8621"/>
                </a:moveTo>
                <a:cubicBezTo>
                  <a:pt x="31314" y="8633"/>
                  <a:pt x="37850" y="15169"/>
                  <a:pt x="37862" y="23242"/>
                </a:cubicBezTo>
                <a:cubicBezTo>
                  <a:pt x="37862" y="29147"/>
                  <a:pt x="34290" y="34481"/>
                  <a:pt x="28837" y="36743"/>
                </a:cubicBezTo>
                <a:cubicBezTo>
                  <a:pt x="27028" y="37492"/>
                  <a:pt x="25128" y="37856"/>
                  <a:pt x="23244" y="37856"/>
                </a:cubicBezTo>
                <a:cubicBezTo>
                  <a:pt x="19440" y="37856"/>
                  <a:pt x="15702" y="36371"/>
                  <a:pt x="12907" y="33576"/>
                </a:cubicBezTo>
                <a:cubicBezTo>
                  <a:pt x="8728" y="29397"/>
                  <a:pt x="7478" y="23111"/>
                  <a:pt x="9740" y="17646"/>
                </a:cubicBezTo>
                <a:cubicBezTo>
                  <a:pt x="12002" y="12181"/>
                  <a:pt x="17324" y="8621"/>
                  <a:pt x="23241" y="8621"/>
                </a:cubicBezTo>
                <a:close/>
                <a:moveTo>
                  <a:pt x="23241" y="1"/>
                </a:moveTo>
                <a:cubicBezTo>
                  <a:pt x="10418" y="1"/>
                  <a:pt x="0" y="10419"/>
                  <a:pt x="0" y="23242"/>
                </a:cubicBezTo>
                <a:cubicBezTo>
                  <a:pt x="0" y="36053"/>
                  <a:pt x="10430" y="46471"/>
                  <a:pt x="23241" y="46471"/>
                </a:cubicBezTo>
                <a:cubicBezTo>
                  <a:pt x="36053" y="46471"/>
                  <a:pt x="46471" y="36053"/>
                  <a:pt x="46471" y="23242"/>
                </a:cubicBezTo>
                <a:cubicBezTo>
                  <a:pt x="46471" y="10419"/>
                  <a:pt x="36053" y="1"/>
                  <a:pt x="23241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6"/>
          <p:cNvSpPr/>
          <p:nvPr/>
        </p:nvSpPr>
        <p:spPr>
          <a:xfrm>
            <a:off x="14516438" y="5624300"/>
            <a:ext cx="95875" cy="81950"/>
          </a:xfrm>
          <a:custGeom>
            <a:rect b="b" l="l" r="r" t="t"/>
            <a:pathLst>
              <a:path extrusionOk="0" h="3278" w="3835">
                <a:moveTo>
                  <a:pt x="2191" y="1"/>
                </a:moveTo>
                <a:cubicBezTo>
                  <a:pt x="739" y="1"/>
                  <a:pt x="0" y="1763"/>
                  <a:pt x="1036" y="2799"/>
                </a:cubicBezTo>
                <a:cubicBezTo>
                  <a:pt x="1370" y="3129"/>
                  <a:pt x="1780" y="3277"/>
                  <a:pt x="2182" y="3277"/>
                </a:cubicBezTo>
                <a:cubicBezTo>
                  <a:pt x="3026" y="3277"/>
                  <a:pt x="3834" y="2624"/>
                  <a:pt x="3834" y="1632"/>
                </a:cubicBezTo>
                <a:cubicBezTo>
                  <a:pt x="3834" y="727"/>
                  <a:pt x="3096" y="1"/>
                  <a:pt x="2191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6"/>
          <p:cNvSpPr/>
          <p:nvPr/>
        </p:nvSpPr>
        <p:spPr>
          <a:xfrm>
            <a:off x="19945688" y="4144950"/>
            <a:ext cx="95575" cy="82075"/>
          </a:xfrm>
          <a:custGeom>
            <a:rect b="b" l="l" r="r" t="t"/>
            <a:pathLst>
              <a:path extrusionOk="0" h="3283" w="3823">
                <a:moveTo>
                  <a:pt x="2191" y="1"/>
                </a:moveTo>
                <a:cubicBezTo>
                  <a:pt x="727" y="1"/>
                  <a:pt x="0" y="1763"/>
                  <a:pt x="1024" y="2799"/>
                </a:cubicBezTo>
                <a:cubicBezTo>
                  <a:pt x="1359" y="3133"/>
                  <a:pt x="1770" y="3283"/>
                  <a:pt x="2172" y="3283"/>
                </a:cubicBezTo>
                <a:cubicBezTo>
                  <a:pt x="3015" y="3283"/>
                  <a:pt x="3822" y="2627"/>
                  <a:pt x="3822" y="1644"/>
                </a:cubicBezTo>
                <a:cubicBezTo>
                  <a:pt x="3822" y="739"/>
                  <a:pt x="3096" y="1"/>
                  <a:pt x="2191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6"/>
          <p:cNvSpPr/>
          <p:nvPr/>
        </p:nvSpPr>
        <p:spPr>
          <a:xfrm>
            <a:off x="20424013" y="5020075"/>
            <a:ext cx="95575" cy="81825"/>
          </a:xfrm>
          <a:custGeom>
            <a:rect b="b" l="l" r="r" t="t"/>
            <a:pathLst>
              <a:path extrusionOk="0" h="3273" w="3823">
                <a:moveTo>
                  <a:pt x="2191" y="0"/>
                </a:moveTo>
                <a:cubicBezTo>
                  <a:pt x="727" y="0"/>
                  <a:pt x="1" y="1762"/>
                  <a:pt x="1037" y="2786"/>
                </a:cubicBezTo>
                <a:cubicBezTo>
                  <a:pt x="1369" y="3122"/>
                  <a:pt x="1779" y="3273"/>
                  <a:pt x="2181" y="3273"/>
                </a:cubicBezTo>
                <a:cubicBezTo>
                  <a:pt x="3019" y="3273"/>
                  <a:pt x="3823" y="2620"/>
                  <a:pt x="3823" y="1631"/>
                </a:cubicBezTo>
                <a:cubicBezTo>
                  <a:pt x="3823" y="726"/>
                  <a:pt x="3096" y="0"/>
                  <a:pt x="2191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6"/>
          <p:cNvSpPr/>
          <p:nvPr/>
        </p:nvSpPr>
        <p:spPr>
          <a:xfrm>
            <a:off x="18142188" y="2668575"/>
            <a:ext cx="95575" cy="81850"/>
          </a:xfrm>
          <a:custGeom>
            <a:rect b="b" l="l" r="r" t="t"/>
            <a:pathLst>
              <a:path extrusionOk="0" h="3274" w="3823">
                <a:moveTo>
                  <a:pt x="2191" y="1"/>
                </a:moveTo>
                <a:cubicBezTo>
                  <a:pt x="727" y="1"/>
                  <a:pt x="0" y="1763"/>
                  <a:pt x="1036" y="2787"/>
                </a:cubicBezTo>
                <a:cubicBezTo>
                  <a:pt x="1369" y="3123"/>
                  <a:pt x="1779" y="3274"/>
                  <a:pt x="2181" y="3274"/>
                </a:cubicBezTo>
                <a:cubicBezTo>
                  <a:pt x="3018" y="3274"/>
                  <a:pt x="3822" y="2621"/>
                  <a:pt x="3822" y="1632"/>
                </a:cubicBezTo>
                <a:cubicBezTo>
                  <a:pt x="3822" y="727"/>
                  <a:pt x="3096" y="1"/>
                  <a:pt x="2191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6"/>
          <p:cNvSpPr/>
          <p:nvPr/>
        </p:nvSpPr>
        <p:spPr>
          <a:xfrm>
            <a:off x="20235888" y="2956425"/>
            <a:ext cx="95575" cy="82075"/>
          </a:xfrm>
          <a:custGeom>
            <a:rect b="b" l="l" r="r" t="t"/>
            <a:pathLst>
              <a:path extrusionOk="0" h="3283" w="3823">
                <a:moveTo>
                  <a:pt x="2192" y="0"/>
                </a:moveTo>
                <a:cubicBezTo>
                  <a:pt x="727" y="0"/>
                  <a:pt x="1" y="1762"/>
                  <a:pt x="1037" y="2798"/>
                </a:cubicBezTo>
                <a:cubicBezTo>
                  <a:pt x="1368" y="3133"/>
                  <a:pt x="1776" y="3282"/>
                  <a:pt x="2176" y="3282"/>
                </a:cubicBezTo>
                <a:cubicBezTo>
                  <a:pt x="3016" y="3282"/>
                  <a:pt x="3823" y="2626"/>
                  <a:pt x="3823" y="1643"/>
                </a:cubicBezTo>
                <a:cubicBezTo>
                  <a:pt x="3823" y="738"/>
                  <a:pt x="3097" y="0"/>
                  <a:pt x="2192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6"/>
          <p:cNvSpPr/>
          <p:nvPr/>
        </p:nvSpPr>
        <p:spPr>
          <a:xfrm>
            <a:off x="17097713" y="5061150"/>
            <a:ext cx="81875" cy="81575"/>
          </a:xfrm>
          <a:custGeom>
            <a:rect b="b" l="l" r="r" t="t"/>
            <a:pathLst>
              <a:path extrusionOk="0" h="3263" w="3275">
                <a:moveTo>
                  <a:pt x="1632" y="0"/>
                </a:moveTo>
                <a:cubicBezTo>
                  <a:pt x="727" y="0"/>
                  <a:pt x="0" y="726"/>
                  <a:pt x="0" y="1631"/>
                </a:cubicBezTo>
                <a:cubicBezTo>
                  <a:pt x="0" y="2536"/>
                  <a:pt x="727" y="3262"/>
                  <a:pt x="1632" y="3262"/>
                </a:cubicBezTo>
                <a:cubicBezTo>
                  <a:pt x="2536" y="3262"/>
                  <a:pt x="3275" y="2536"/>
                  <a:pt x="3275" y="1631"/>
                </a:cubicBezTo>
                <a:cubicBezTo>
                  <a:pt x="3275" y="726"/>
                  <a:pt x="2536" y="0"/>
                  <a:pt x="1632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6"/>
          <p:cNvSpPr/>
          <p:nvPr/>
        </p:nvSpPr>
        <p:spPr>
          <a:xfrm>
            <a:off x="18182963" y="5264450"/>
            <a:ext cx="95875" cy="82075"/>
          </a:xfrm>
          <a:custGeom>
            <a:rect b="b" l="l" r="r" t="t"/>
            <a:pathLst>
              <a:path extrusionOk="0" h="3283" w="3835">
                <a:moveTo>
                  <a:pt x="2191" y="0"/>
                </a:moveTo>
                <a:cubicBezTo>
                  <a:pt x="739" y="0"/>
                  <a:pt x="1" y="1762"/>
                  <a:pt x="1036" y="2798"/>
                </a:cubicBezTo>
                <a:cubicBezTo>
                  <a:pt x="1371" y="3133"/>
                  <a:pt x="1782" y="3282"/>
                  <a:pt x="2184" y="3282"/>
                </a:cubicBezTo>
                <a:cubicBezTo>
                  <a:pt x="3027" y="3282"/>
                  <a:pt x="3834" y="2626"/>
                  <a:pt x="3834" y="1643"/>
                </a:cubicBezTo>
                <a:cubicBezTo>
                  <a:pt x="3834" y="738"/>
                  <a:pt x="3096" y="0"/>
                  <a:pt x="2191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6"/>
          <p:cNvSpPr/>
          <p:nvPr/>
        </p:nvSpPr>
        <p:spPr>
          <a:xfrm>
            <a:off x="16570263" y="5154600"/>
            <a:ext cx="39325" cy="33900"/>
          </a:xfrm>
          <a:custGeom>
            <a:rect b="b" l="l" r="r" t="t"/>
            <a:pathLst>
              <a:path extrusionOk="0" h="1356" w="1573">
                <a:moveTo>
                  <a:pt x="893" y="1"/>
                </a:moveTo>
                <a:cubicBezTo>
                  <a:pt x="298" y="1"/>
                  <a:pt x="0" y="727"/>
                  <a:pt x="417" y="1156"/>
                </a:cubicBezTo>
                <a:cubicBezTo>
                  <a:pt x="555" y="1294"/>
                  <a:pt x="724" y="1355"/>
                  <a:pt x="890" y="1355"/>
                </a:cubicBezTo>
                <a:cubicBezTo>
                  <a:pt x="1238" y="1355"/>
                  <a:pt x="1572" y="1083"/>
                  <a:pt x="1572" y="679"/>
                </a:cubicBezTo>
                <a:cubicBezTo>
                  <a:pt x="1572" y="310"/>
                  <a:pt x="1274" y="1"/>
                  <a:pt x="893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6"/>
          <p:cNvSpPr/>
          <p:nvPr/>
        </p:nvSpPr>
        <p:spPr>
          <a:xfrm>
            <a:off x="16299088" y="4312825"/>
            <a:ext cx="39325" cy="33675"/>
          </a:xfrm>
          <a:custGeom>
            <a:rect b="b" l="l" r="r" t="t"/>
            <a:pathLst>
              <a:path extrusionOk="0" h="1347" w="1573">
                <a:moveTo>
                  <a:pt x="906" y="1"/>
                </a:moveTo>
                <a:cubicBezTo>
                  <a:pt x="299" y="1"/>
                  <a:pt x="1" y="727"/>
                  <a:pt x="430" y="1144"/>
                </a:cubicBezTo>
                <a:cubicBezTo>
                  <a:pt x="566" y="1284"/>
                  <a:pt x="735" y="1346"/>
                  <a:pt x="901" y="1346"/>
                </a:cubicBezTo>
                <a:cubicBezTo>
                  <a:pt x="1243" y="1346"/>
                  <a:pt x="1573" y="1080"/>
                  <a:pt x="1573" y="680"/>
                </a:cubicBezTo>
                <a:cubicBezTo>
                  <a:pt x="1573" y="299"/>
                  <a:pt x="1275" y="1"/>
                  <a:pt x="906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6"/>
          <p:cNvSpPr/>
          <p:nvPr/>
        </p:nvSpPr>
        <p:spPr>
          <a:xfrm>
            <a:off x="18256188" y="3314800"/>
            <a:ext cx="39325" cy="33650"/>
          </a:xfrm>
          <a:custGeom>
            <a:rect b="b" l="l" r="r" t="t"/>
            <a:pathLst>
              <a:path extrusionOk="0" h="1346" w="1573">
                <a:moveTo>
                  <a:pt x="905" y="0"/>
                </a:moveTo>
                <a:cubicBezTo>
                  <a:pt x="298" y="0"/>
                  <a:pt x="0" y="727"/>
                  <a:pt x="429" y="1143"/>
                </a:cubicBezTo>
                <a:cubicBezTo>
                  <a:pt x="565" y="1283"/>
                  <a:pt x="733" y="1345"/>
                  <a:pt x="899" y="1345"/>
                </a:cubicBezTo>
                <a:cubicBezTo>
                  <a:pt x="1242" y="1345"/>
                  <a:pt x="1572" y="1077"/>
                  <a:pt x="1572" y="667"/>
                </a:cubicBezTo>
                <a:cubicBezTo>
                  <a:pt x="1572" y="298"/>
                  <a:pt x="1274" y="0"/>
                  <a:pt x="905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6"/>
          <p:cNvSpPr/>
          <p:nvPr/>
        </p:nvSpPr>
        <p:spPr>
          <a:xfrm>
            <a:off x="18836913" y="3331475"/>
            <a:ext cx="39325" cy="33875"/>
          </a:xfrm>
          <a:custGeom>
            <a:rect b="b" l="l" r="r" t="t"/>
            <a:pathLst>
              <a:path extrusionOk="0" h="1355" w="1573">
                <a:moveTo>
                  <a:pt x="894" y="0"/>
                </a:moveTo>
                <a:cubicBezTo>
                  <a:pt x="298" y="0"/>
                  <a:pt x="1" y="726"/>
                  <a:pt x="417" y="1155"/>
                </a:cubicBezTo>
                <a:cubicBezTo>
                  <a:pt x="555" y="1293"/>
                  <a:pt x="724" y="1355"/>
                  <a:pt x="890" y="1355"/>
                </a:cubicBezTo>
                <a:cubicBezTo>
                  <a:pt x="1238" y="1355"/>
                  <a:pt x="1572" y="1082"/>
                  <a:pt x="1572" y="679"/>
                </a:cubicBezTo>
                <a:cubicBezTo>
                  <a:pt x="1572" y="310"/>
                  <a:pt x="1263" y="0"/>
                  <a:pt x="894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6"/>
          <p:cNvSpPr/>
          <p:nvPr/>
        </p:nvSpPr>
        <p:spPr>
          <a:xfrm>
            <a:off x="19487588" y="4210150"/>
            <a:ext cx="39325" cy="33650"/>
          </a:xfrm>
          <a:custGeom>
            <a:rect b="b" l="l" r="r" t="t"/>
            <a:pathLst>
              <a:path extrusionOk="0" h="1346" w="1573">
                <a:moveTo>
                  <a:pt x="894" y="0"/>
                </a:moveTo>
                <a:cubicBezTo>
                  <a:pt x="298" y="0"/>
                  <a:pt x="1" y="727"/>
                  <a:pt x="417" y="1143"/>
                </a:cubicBezTo>
                <a:cubicBezTo>
                  <a:pt x="557" y="1283"/>
                  <a:pt x="728" y="1345"/>
                  <a:pt x="895" y="1345"/>
                </a:cubicBezTo>
                <a:cubicBezTo>
                  <a:pt x="1242" y="1345"/>
                  <a:pt x="1572" y="1077"/>
                  <a:pt x="1572" y="667"/>
                </a:cubicBezTo>
                <a:cubicBezTo>
                  <a:pt x="1572" y="298"/>
                  <a:pt x="1263" y="0"/>
                  <a:pt x="894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6"/>
          <p:cNvSpPr/>
          <p:nvPr/>
        </p:nvSpPr>
        <p:spPr>
          <a:xfrm>
            <a:off x="20598438" y="4892375"/>
            <a:ext cx="39325" cy="33650"/>
          </a:xfrm>
          <a:custGeom>
            <a:rect b="b" l="l" r="r" t="t"/>
            <a:pathLst>
              <a:path extrusionOk="0" h="1346" w="1573">
                <a:moveTo>
                  <a:pt x="906" y="0"/>
                </a:moveTo>
                <a:cubicBezTo>
                  <a:pt x="298" y="0"/>
                  <a:pt x="1" y="727"/>
                  <a:pt x="429" y="1143"/>
                </a:cubicBezTo>
                <a:cubicBezTo>
                  <a:pt x="565" y="1283"/>
                  <a:pt x="733" y="1345"/>
                  <a:pt x="899" y="1345"/>
                </a:cubicBezTo>
                <a:cubicBezTo>
                  <a:pt x="1242" y="1345"/>
                  <a:pt x="1572" y="1077"/>
                  <a:pt x="1572" y="667"/>
                </a:cubicBezTo>
                <a:cubicBezTo>
                  <a:pt x="1572" y="298"/>
                  <a:pt x="1275" y="0"/>
                  <a:pt x="906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6"/>
          <p:cNvSpPr/>
          <p:nvPr/>
        </p:nvSpPr>
        <p:spPr>
          <a:xfrm>
            <a:off x="19743963" y="5044175"/>
            <a:ext cx="39525" cy="33650"/>
          </a:xfrm>
          <a:custGeom>
            <a:rect b="b" l="l" r="r" t="t"/>
            <a:pathLst>
              <a:path extrusionOk="0" h="1346" w="1581">
                <a:moveTo>
                  <a:pt x="887" y="0"/>
                </a:moveTo>
                <a:cubicBezTo>
                  <a:pt x="302" y="0"/>
                  <a:pt x="0" y="718"/>
                  <a:pt x="426" y="1143"/>
                </a:cubicBezTo>
                <a:cubicBezTo>
                  <a:pt x="565" y="1283"/>
                  <a:pt x="736" y="1346"/>
                  <a:pt x="903" y="1346"/>
                </a:cubicBezTo>
                <a:cubicBezTo>
                  <a:pt x="1250" y="1346"/>
                  <a:pt x="1580" y="1077"/>
                  <a:pt x="1580" y="667"/>
                </a:cubicBezTo>
                <a:cubicBezTo>
                  <a:pt x="1580" y="298"/>
                  <a:pt x="1283" y="0"/>
                  <a:pt x="902" y="0"/>
                </a:cubicBezTo>
                <a:cubicBezTo>
                  <a:pt x="897" y="0"/>
                  <a:pt x="892" y="0"/>
                  <a:pt x="887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6"/>
          <p:cNvSpPr/>
          <p:nvPr/>
        </p:nvSpPr>
        <p:spPr>
          <a:xfrm>
            <a:off x="17906738" y="5346300"/>
            <a:ext cx="39325" cy="33750"/>
          </a:xfrm>
          <a:custGeom>
            <a:rect b="b" l="l" r="r" t="t"/>
            <a:pathLst>
              <a:path extrusionOk="0" h="1350" w="1573">
                <a:moveTo>
                  <a:pt x="894" y="0"/>
                </a:moveTo>
                <a:cubicBezTo>
                  <a:pt x="298" y="0"/>
                  <a:pt x="1" y="727"/>
                  <a:pt x="417" y="1155"/>
                </a:cubicBezTo>
                <a:cubicBezTo>
                  <a:pt x="555" y="1289"/>
                  <a:pt x="724" y="1349"/>
                  <a:pt x="890" y="1349"/>
                </a:cubicBezTo>
                <a:cubicBezTo>
                  <a:pt x="1238" y="1349"/>
                  <a:pt x="1572" y="1083"/>
                  <a:pt x="1572" y="679"/>
                </a:cubicBezTo>
                <a:cubicBezTo>
                  <a:pt x="1572" y="310"/>
                  <a:pt x="1275" y="0"/>
                  <a:pt x="894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6"/>
          <p:cNvSpPr/>
          <p:nvPr/>
        </p:nvSpPr>
        <p:spPr>
          <a:xfrm>
            <a:off x="17519788" y="5689200"/>
            <a:ext cx="39600" cy="33875"/>
          </a:xfrm>
          <a:custGeom>
            <a:rect b="b" l="l" r="r" t="t"/>
            <a:pathLst>
              <a:path extrusionOk="0" h="1355" w="1584">
                <a:moveTo>
                  <a:pt x="905" y="0"/>
                </a:moveTo>
                <a:cubicBezTo>
                  <a:pt x="310" y="0"/>
                  <a:pt x="0" y="727"/>
                  <a:pt x="429" y="1155"/>
                </a:cubicBezTo>
                <a:cubicBezTo>
                  <a:pt x="567" y="1293"/>
                  <a:pt x="736" y="1355"/>
                  <a:pt x="902" y="1355"/>
                </a:cubicBezTo>
                <a:cubicBezTo>
                  <a:pt x="1250" y="1355"/>
                  <a:pt x="1584" y="1082"/>
                  <a:pt x="1584" y="679"/>
                </a:cubicBezTo>
                <a:cubicBezTo>
                  <a:pt x="1584" y="310"/>
                  <a:pt x="1274" y="0"/>
                  <a:pt x="905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6"/>
          <p:cNvSpPr/>
          <p:nvPr/>
        </p:nvSpPr>
        <p:spPr>
          <a:xfrm>
            <a:off x="19710238" y="2349800"/>
            <a:ext cx="39625" cy="33950"/>
          </a:xfrm>
          <a:custGeom>
            <a:rect b="b" l="l" r="r" t="t"/>
            <a:pathLst>
              <a:path extrusionOk="0" h="1358" w="1585">
                <a:moveTo>
                  <a:pt x="905" y="0"/>
                </a:moveTo>
                <a:cubicBezTo>
                  <a:pt x="310" y="0"/>
                  <a:pt x="1" y="727"/>
                  <a:pt x="429" y="1155"/>
                </a:cubicBezTo>
                <a:cubicBezTo>
                  <a:pt x="569" y="1295"/>
                  <a:pt x="740" y="1357"/>
                  <a:pt x="907" y="1357"/>
                </a:cubicBezTo>
                <a:cubicBezTo>
                  <a:pt x="1254" y="1357"/>
                  <a:pt x="1584" y="1089"/>
                  <a:pt x="1584" y="679"/>
                </a:cubicBezTo>
                <a:cubicBezTo>
                  <a:pt x="1584" y="310"/>
                  <a:pt x="1274" y="0"/>
                  <a:pt x="905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6"/>
          <p:cNvSpPr txBox="1"/>
          <p:nvPr>
            <p:ph idx="15" type="title"/>
          </p:nvPr>
        </p:nvSpPr>
        <p:spPr>
          <a:xfrm>
            <a:off x="1705150" y="0"/>
            <a:ext cx="5733900" cy="11442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0" lIns="90000" spcFirstLastPara="1" rIns="91425" wrap="square" tIns="270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8" name="Google Shape;298;p16"/>
          <p:cNvSpPr/>
          <p:nvPr/>
        </p:nvSpPr>
        <p:spPr>
          <a:xfrm>
            <a:off x="713225" y="4857900"/>
            <a:ext cx="7717554" cy="285601"/>
          </a:xfrm>
          <a:custGeom>
            <a:rect b="b" l="l" r="r" t="t"/>
            <a:pathLst>
              <a:path extrusionOk="0" h="2837" w="20116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6"/>
          <p:cNvSpPr/>
          <p:nvPr/>
        </p:nvSpPr>
        <p:spPr>
          <a:xfrm>
            <a:off x="572176" y="0"/>
            <a:ext cx="569835" cy="572174"/>
          </a:xfrm>
          <a:custGeom>
            <a:rect b="b" l="l" r="r" t="t"/>
            <a:pathLst>
              <a:path extrusionOk="0" h="8073" w="804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6"/>
          <p:cNvSpPr/>
          <p:nvPr/>
        </p:nvSpPr>
        <p:spPr>
          <a:xfrm>
            <a:off x="7998002" y="0"/>
            <a:ext cx="572174" cy="572174"/>
          </a:xfrm>
          <a:custGeom>
            <a:rect b="b" l="l" r="r" t="t"/>
            <a:pathLst>
              <a:path extrusionOk="0" h="8073" w="8073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6"/>
          <p:cNvSpPr/>
          <p:nvPr/>
        </p:nvSpPr>
        <p:spPr>
          <a:xfrm>
            <a:off x="-5" y="0"/>
            <a:ext cx="572174" cy="572174"/>
          </a:xfrm>
          <a:custGeom>
            <a:rect b="b" l="l" r="r" t="t"/>
            <a:pathLst>
              <a:path extrusionOk="0" h="8073" w="8073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6"/>
          <p:cNvSpPr/>
          <p:nvPr/>
        </p:nvSpPr>
        <p:spPr>
          <a:xfrm>
            <a:off x="8570178" y="0"/>
            <a:ext cx="572174" cy="572174"/>
          </a:xfrm>
          <a:custGeom>
            <a:rect b="b" l="l" r="r" t="t"/>
            <a:pathLst>
              <a:path extrusionOk="0" h="8073" w="8073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6"/>
          <p:cNvSpPr/>
          <p:nvPr/>
        </p:nvSpPr>
        <p:spPr>
          <a:xfrm>
            <a:off x="1137744" y="0"/>
            <a:ext cx="569835" cy="572174"/>
          </a:xfrm>
          <a:custGeom>
            <a:rect b="b" l="l" r="r" t="t"/>
            <a:pathLst>
              <a:path extrusionOk="0" h="8073" w="804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6"/>
          <p:cNvSpPr/>
          <p:nvPr/>
        </p:nvSpPr>
        <p:spPr>
          <a:xfrm>
            <a:off x="7428019" y="0"/>
            <a:ext cx="569835" cy="572174"/>
          </a:xfrm>
          <a:custGeom>
            <a:rect b="b" l="l" r="r" t="t"/>
            <a:pathLst>
              <a:path extrusionOk="0" h="8073" w="804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+ Six Columns">
  <p:cSld name="TITLE_AND_BODY_1_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061435" y="2085550"/>
            <a:ext cx="1780500" cy="5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7" name="Google Shape;307;p17"/>
          <p:cNvSpPr txBox="1"/>
          <p:nvPr>
            <p:ph idx="1" type="subTitle"/>
          </p:nvPr>
        </p:nvSpPr>
        <p:spPr>
          <a:xfrm>
            <a:off x="1007775" y="2471975"/>
            <a:ext cx="18876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8" name="Google Shape;308;p17"/>
          <p:cNvSpPr txBox="1"/>
          <p:nvPr>
            <p:ph idx="2" type="title"/>
          </p:nvPr>
        </p:nvSpPr>
        <p:spPr>
          <a:xfrm>
            <a:off x="3683758" y="2085550"/>
            <a:ext cx="1780500" cy="5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9" name="Google Shape;309;p17"/>
          <p:cNvSpPr txBox="1"/>
          <p:nvPr>
            <p:ph idx="3" type="subTitle"/>
          </p:nvPr>
        </p:nvSpPr>
        <p:spPr>
          <a:xfrm>
            <a:off x="3634508" y="2471975"/>
            <a:ext cx="18792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0" name="Google Shape;310;p17"/>
          <p:cNvSpPr txBox="1"/>
          <p:nvPr>
            <p:ph idx="4" type="title"/>
          </p:nvPr>
        </p:nvSpPr>
        <p:spPr>
          <a:xfrm>
            <a:off x="6306263" y="2085550"/>
            <a:ext cx="1780500" cy="5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1" name="Google Shape;311;p17"/>
          <p:cNvSpPr txBox="1"/>
          <p:nvPr>
            <p:ph idx="5" type="subTitle"/>
          </p:nvPr>
        </p:nvSpPr>
        <p:spPr>
          <a:xfrm>
            <a:off x="6257000" y="2471975"/>
            <a:ext cx="18792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2" name="Google Shape;312;p17"/>
          <p:cNvSpPr txBox="1"/>
          <p:nvPr>
            <p:ph idx="6" type="title"/>
          </p:nvPr>
        </p:nvSpPr>
        <p:spPr>
          <a:xfrm>
            <a:off x="1061435" y="3717139"/>
            <a:ext cx="1780500" cy="5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3" name="Google Shape;313;p17"/>
          <p:cNvSpPr txBox="1"/>
          <p:nvPr>
            <p:ph idx="7" type="subTitle"/>
          </p:nvPr>
        </p:nvSpPr>
        <p:spPr>
          <a:xfrm>
            <a:off x="1007775" y="4103564"/>
            <a:ext cx="18876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4" name="Google Shape;314;p17"/>
          <p:cNvSpPr txBox="1"/>
          <p:nvPr>
            <p:ph idx="8" type="title"/>
          </p:nvPr>
        </p:nvSpPr>
        <p:spPr>
          <a:xfrm>
            <a:off x="3683758" y="3717139"/>
            <a:ext cx="1780500" cy="5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5" name="Google Shape;315;p17"/>
          <p:cNvSpPr txBox="1"/>
          <p:nvPr>
            <p:ph idx="9" type="subTitle"/>
          </p:nvPr>
        </p:nvSpPr>
        <p:spPr>
          <a:xfrm>
            <a:off x="3634508" y="4103564"/>
            <a:ext cx="18792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6" name="Google Shape;316;p17"/>
          <p:cNvSpPr txBox="1"/>
          <p:nvPr>
            <p:ph idx="13" type="title"/>
          </p:nvPr>
        </p:nvSpPr>
        <p:spPr>
          <a:xfrm>
            <a:off x="6306413" y="3717139"/>
            <a:ext cx="1780500" cy="5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7" name="Google Shape;317;p17"/>
          <p:cNvSpPr txBox="1"/>
          <p:nvPr>
            <p:ph idx="14" type="subTitle"/>
          </p:nvPr>
        </p:nvSpPr>
        <p:spPr>
          <a:xfrm>
            <a:off x="6257000" y="4103564"/>
            <a:ext cx="18792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8" name="Google Shape;318;p17"/>
          <p:cNvSpPr txBox="1"/>
          <p:nvPr>
            <p:ph idx="15" type="title"/>
          </p:nvPr>
        </p:nvSpPr>
        <p:spPr>
          <a:xfrm>
            <a:off x="2282825" y="0"/>
            <a:ext cx="4578000" cy="11442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0" lIns="90000" spcFirstLastPara="1" rIns="91425" wrap="square" tIns="270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9" name="Google Shape;319;p17"/>
          <p:cNvSpPr/>
          <p:nvPr/>
        </p:nvSpPr>
        <p:spPr>
          <a:xfrm>
            <a:off x="-109" y="572090"/>
            <a:ext cx="572245" cy="572245"/>
          </a:xfrm>
          <a:custGeom>
            <a:rect b="b" l="l" r="r" t="t"/>
            <a:pathLst>
              <a:path extrusionOk="0" h="8074" w="8074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7"/>
          <p:cNvSpPr/>
          <p:nvPr/>
        </p:nvSpPr>
        <p:spPr>
          <a:xfrm>
            <a:off x="-1475" y="0"/>
            <a:ext cx="572245" cy="572174"/>
          </a:xfrm>
          <a:custGeom>
            <a:rect b="b" l="l" r="r" t="t"/>
            <a:pathLst>
              <a:path extrusionOk="0" h="8073" w="8074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7"/>
          <p:cNvSpPr/>
          <p:nvPr/>
        </p:nvSpPr>
        <p:spPr>
          <a:xfrm>
            <a:off x="572197" y="0"/>
            <a:ext cx="569835" cy="572174"/>
          </a:xfrm>
          <a:custGeom>
            <a:rect b="b" l="l" r="r" t="t"/>
            <a:pathLst>
              <a:path extrusionOk="0" h="8073" w="804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7"/>
          <p:cNvSpPr/>
          <p:nvPr/>
        </p:nvSpPr>
        <p:spPr>
          <a:xfrm>
            <a:off x="1142772" y="-35"/>
            <a:ext cx="569835" cy="572245"/>
          </a:xfrm>
          <a:custGeom>
            <a:rect b="b" l="l" r="r" t="t"/>
            <a:pathLst>
              <a:path extrusionOk="0" h="8074" w="804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7"/>
          <p:cNvSpPr/>
          <p:nvPr/>
        </p:nvSpPr>
        <p:spPr>
          <a:xfrm>
            <a:off x="7431282" y="0"/>
            <a:ext cx="572245" cy="572174"/>
          </a:xfrm>
          <a:custGeom>
            <a:rect b="b" l="l" r="r" t="t"/>
            <a:pathLst>
              <a:path extrusionOk="0" h="8073" w="8074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7"/>
          <p:cNvSpPr/>
          <p:nvPr/>
        </p:nvSpPr>
        <p:spPr>
          <a:xfrm>
            <a:off x="8571763" y="0"/>
            <a:ext cx="569835" cy="572174"/>
          </a:xfrm>
          <a:custGeom>
            <a:rect b="b" l="l" r="r" t="t"/>
            <a:pathLst>
              <a:path extrusionOk="0" h="8073" w="804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8571763" y="572090"/>
            <a:ext cx="569835" cy="572245"/>
          </a:xfrm>
          <a:custGeom>
            <a:rect b="b" l="l" r="r" t="t"/>
            <a:pathLst>
              <a:path extrusionOk="0" h="8074" w="804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7"/>
          <p:cNvSpPr/>
          <p:nvPr/>
        </p:nvSpPr>
        <p:spPr>
          <a:xfrm>
            <a:off x="8001865" y="-35"/>
            <a:ext cx="572245" cy="572245"/>
          </a:xfrm>
          <a:custGeom>
            <a:rect b="b" l="l" r="r" t="t"/>
            <a:pathLst>
              <a:path extrusionOk="0" h="8074" w="8074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7"/>
          <p:cNvSpPr/>
          <p:nvPr/>
        </p:nvSpPr>
        <p:spPr>
          <a:xfrm>
            <a:off x="8571763" y="1144315"/>
            <a:ext cx="569835" cy="572245"/>
          </a:xfrm>
          <a:custGeom>
            <a:rect b="b" l="l" r="r" t="t"/>
            <a:pathLst>
              <a:path extrusionOk="0" h="8074" w="804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7"/>
          <p:cNvSpPr/>
          <p:nvPr/>
        </p:nvSpPr>
        <p:spPr>
          <a:xfrm>
            <a:off x="1088" y="1144315"/>
            <a:ext cx="569835" cy="572245"/>
          </a:xfrm>
          <a:custGeom>
            <a:rect b="b" l="l" r="r" t="t"/>
            <a:pathLst>
              <a:path extrusionOk="0" h="8074" w="804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7"/>
          <p:cNvSpPr/>
          <p:nvPr/>
        </p:nvSpPr>
        <p:spPr>
          <a:xfrm>
            <a:off x="6859032" y="0"/>
            <a:ext cx="572245" cy="572174"/>
          </a:xfrm>
          <a:custGeom>
            <a:rect b="b" l="l" r="r" t="t"/>
            <a:pathLst>
              <a:path extrusionOk="0" h="8073" w="8074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7"/>
          <p:cNvSpPr/>
          <p:nvPr/>
        </p:nvSpPr>
        <p:spPr>
          <a:xfrm>
            <a:off x="1713350" y="0"/>
            <a:ext cx="572245" cy="572174"/>
          </a:xfrm>
          <a:custGeom>
            <a:rect b="b" l="l" r="r" t="t"/>
            <a:pathLst>
              <a:path extrusionOk="0" h="8073" w="8074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hree Columns">
  <p:cSld name="TITLE_AND_BODY_1_2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"/>
          <p:cNvSpPr txBox="1"/>
          <p:nvPr>
            <p:ph type="title"/>
          </p:nvPr>
        </p:nvSpPr>
        <p:spPr>
          <a:xfrm>
            <a:off x="996225" y="3384010"/>
            <a:ext cx="1780500" cy="3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3" name="Google Shape;333;p18"/>
          <p:cNvSpPr txBox="1"/>
          <p:nvPr>
            <p:ph idx="1" type="subTitle"/>
          </p:nvPr>
        </p:nvSpPr>
        <p:spPr>
          <a:xfrm>
            <a:off x="941600" y="3674070"/>
            <a:ext cx="18900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4" name="Google Shape;334;p18"/>
          <p:cNvSpPr txBox="1"/>
          <p:nvPr>
            <p:ph idx="2" type="title"/>
          </p:nvPr>
        </p:nvSpPr>
        <p:spPr>
          <a:xfrm>
            <a:off x="3681746" y="3384010"/>
            <a:ext cx="1780500" cy="3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5" name="Google Shape;335;p18"/>
          <p:cNvSpPr txBox="1"/>
          <p:nvPr>
            <p:ph idx="3" type="subTitle"/>
          </p:nvPr>
        </p:nvSpPr>
        <p:spPr>
          <a:xfrm>
            <a:off x="3627044" y="3674070"/>
            <a:ext cx="18900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6" name="Google Shape;336;p18"/>
          <p:cNvSpPr txBox="1"/>
          <p:nvPr>
            <p:ph idx="4" type="title"/>
          </p:nvPr>
        </p:nvSpPr>
        <p:spPr>
          <a:xfrm>
            <a:off x="6367175" y="3384010"/>
            <a:ext cx="1780500" cy="3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7" name="Google Shape;337;p18"/>
          <p:cNvSpPr txBox="1"/>
          <p:nvPr>
            <p:ph idx="5" type="subTitle"/>
          </p:nvPr>
        </p:nvSpPr>
        <p:spPr>
          <a:xfrm>
            <a:off x="6312499" y="3674070"/>
            <a:ext cx="18900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8" name="Google Shape;338;p18"/>
          <p:cNvSpPr txBox="1"/>
          <p:nvPr>
            <p:ph idx="6" type="title"/>
          </p:nvPr>
        </p:nvSpPr>
        <p:spPr>
          <a:xfrm>
            <a:off x="2855850" y="0"/>
            <a:ext cx="3432600" cy="11442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0" lIns="90000" spcFirstLastPara="1" rIns="91425" wrap="square" tIns="270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9" name="Google Shape;339;p18"/>
          <p:cNvSpPr/>
          <p:nvPr/>
        </p:nvSpPr>
        <p:spPr>
          <a:xfrm>
            <a:off x="7431282" y="0"/>
            <a:ext cx="572245" cy="572174"/>
          </a:xfrm>
          <a:custGeom>
            <a:rect b="b" l="l" r="r" t="t"/>
            <a:pathLst>
              <a:path extrusionOk="0" h="8073" w="8074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8"/>
          <p:cNvSpPr/>
          <p:nvPr/>
        </p:nvSpPr>
        <p:spPr>
          <a:xfrm>
            <a:off x="8575529" y="0"/>
            <a:ext cx="569835" cy="572174"/>
          </a:xfrm>
          <a:custGeom>
            <a:rect b="b" l="l" r="r" t="t"/>
            <a:pathLst>
              <a:path extrusionOk="0" h="8073" w="804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8"/>
          <p:cNvSpPr/>
          <p:nvPr/>
        </p:nvSpPr>
        <p:spPr>
          <a:xfrm>
            <a:off x="8001865" y="-35"/>
            <a:ext cx="572245" cy="572245"/>
          </a:xfrm>
          <a:custGeom>
            <a:rect b="b" l="l" r="r" t="t"/>
            <a:pathLst>
              <a:path extrusionOk="0" h="8074" w="8074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8"/>
          <p:cNvSpPr/>
          <p:nvPr/>
        </p:nvSpPr>
        <p:spPr>
          <a:xfrm>
            <a:off x="2291" y="0"/>
            <a:ext cx="572245" cy="572174"/>
          </a:xfrm>
          <a:custGeom>
            <a:rect b="b" l="l" r="r" t="t"/>
            <a:pathLst>
              <a:path extrusionOk="0" h="8073" w="8074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8"/>
          <p:cNvSpPr/>
          <p:nvPr/>
        </p:nvSpPr>
        <p:spPr>
          <a:xfrm>
            <a:off x="572197" y="0"/>
            <a:ext cx="569835" cy="572174"/>
          </a:xfrm>
          <a:custGeom>
            <a:rect b="b" l="l" r="r" t="t"/>
            <a:pathLst>
              <a:path extrusionOk="0" h="8073" w="804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8"/>
          <p:cNvSpPr/>
          <p:nvPr/>
        </p:nvSpPr>
        <p:spPr>
          <a:xfrm>
            <a:off x="1713322" y="-35"/>
            <a:ext cx="569835" cy="572245"/>
          </a:xfrm>
          <a:custGeom>
            <a:rect b="b" l="l" r="r" t="t"/>
            <a:pathLst>
              <a:path extrusionOk="0" h="8074" w="804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8"/>
          <p:cNvSpPr/>
          <p:nvPr/>
        </p:nvSpPr>
        <p:spPr>
          <a:xfrm>
            <a:off x="1142772" y="-35"/>
            <a:ext cx="569835" cy="572245"/>
          </a:xfrm>
          <a:custGeom>
            <a:rect b="b" l="l" r="r" t="t"/>
            <a:pathLst>
              <a:path extrusionOk="0" h="8074" w="804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8"/>
          <p:cNvSpPr/>
          <p:nvPr/>
        </p:nvSpPr>
        <p:spPr>
          <a:xfrm>
            <a:off x="6863583" y="-35"/>
            <a:ext cx="569835" cy="572245"/>
          </a:xfrm>
          <a:custGeom>
            <a:rect b="b" l="l" r="r" t="t"/>
            <a:pathLst>
              <a:path extrusionOk="0" h="8074" w="804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8"/>
          <p:cNvSpPr/>
          <p:nvPr/>
        </p:nvSpPr>
        <p:spPr>
          <a:xfrm rot="-5400000">
            <a:off x="2285847" y="-1151"/>
            <a:ext cx="569835" cy="572245"/>
          </a:xfrm>
          <a:custGeom>
            <a:rect b="b" l="l" r="r" t="t"/>
            <a:pathLst>
              <a:path extrusionOk="0" h="8074" w="804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8"/>
          <p:cNvSpPr/>
          <p:nvPr/>
        </p:nvSpPr>
        <p:spPr>
          <a:xfrm rot="-5400000">
            <a:off x="2285847" y="569399"/>
            <a:ext cx="569835" cy="572245"/>
          </a:xfrm>
          <a:custGeom>
            <a:rect b="b" l="l" r="r" t="t"/>
            <a:pathLst>
              <a:path extrusionOk="0" h="8074" w="804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8"/>
          <p:cNvSpPr/>
          <p:nvPr/>
        </p:nvSpPr>
        <p:spPr>
          <a:xfrm rot="-5400000">
            <a:off x="6291995" y="-1151"/>
            <a:ext cx="569835" cy="572245"/>
          </a:xfrm>
          <a:custGeom>
            <a:rect b="b" l="l" r="r" t="t"/>
            <a:pathLst>
              <a:path extrusionOk="0" h="8074" w="804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8"/>
          <p:cNvSpPr/>
          <p:nvPr/>
        </p:nvSpPr>
        <p:spPr>
          <a:xfrm rot="-5400000">
            <a:off x="6291995" y="569399"/>
            <a:ext cx="569835" cy="572245"/>
          </a:xfrm>
          <a:custGeom>
            <a:rect b="b" l="l" r="r" t="t"/>
            <a:pathLst>
              <a:path extrusionOk="0" h="8074" w="804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Four Columns">
  <p:cSld name="TITLE_AND_BODY_1_3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"/>
          <p:cNvSpPr txBox="1"/>
          <p:nvPr>
            <p:ph type="title"/>
          </p:nvPr>
        </p:nvSpPr>
        <p:spPr>
          <a:xfrm>
            <a:off x="725800" y="3489652"/>
            <a:ext cx="1408800" cy="5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3" name="Google Shape;353;p19"/>
          <p:cNvSpPr txBox="1"/>
          <p:nvPr>
            <p:ph idx="1" type="subTitle"/>
          </p:nvPr>
        </p:nvSpPr>
        <p:spPr>
          <a:xfrm>
            <a:off x="725800" y="3881846"/>
            <a:ext cx="14088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4" name="Google Shape;354;p19"/>
          <p:cNvSpPr txBox="1"/>
          <p:nvPr>
            <p:ph idx="2" type="title"/>
          </p:nvPr>
        </p:nvSpPr>
        <p:spPr>
          <a:xfrm>
            <a:off x="2818102" y="3489652"/>
            <a:ext cx="1419600" cy="5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5" name="Google Shape;355;p19"/>
          <p:cNvSpPr txBox="1"/>
          <p:nvPr>
            <p:ph idx="3" type="subTitle"/>
          </p:nvPr>
        </p:nvSpPr>
        <p:spPr>
          <a:xfrm>
            <a:off x="2821700" y="3881846"/>
            <a:ext cx="14088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6" name="Google Shape;356;p19"/>
          <p:cNvSpPr txBox="1"/>
          <p:nvPr>
            <p:ph idx="4" type="title"/>
          </p:nvPr>
        </p:nvSpPr>
        <p:spPr>
          <a:xfrm>
            <a:off x="4921203" y="3489652"/>
            <a:ext cx="1408800" cy="5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7" name="Google Shape;357;p19"/>
          <p:cNvSpPr txBox="1"/>
          <p:nvPr>
            <p:ph idx="5" type="subTitle"/>
          </p:nvPr>
        </p:nvSpPr>
        <p:spPr>
          <a:xfrm>
            <a:off x="4917601" y="3881846"/>
            <a:ext cx="14088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8" name="Google Shape;358;p19"/>
          <p:cNvSpPr txBox="1"/>
          <p:nvPr>
            <p:ph idx="6" type="title"/>
          </p:nvPr>
        </p:nvSpPr>
        <p:spPr>
          <a:xfrm>
            <a:off x="7013505" y="3489652"/>
            <a:ext cx="1408800" cy="5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9" name="Google Shape;359;p19"/>
          <p:cNvSpPr txBox="1"/>
          <p:nvPr>
            <p:ph idx="7" type="subTitle"/>
          </p:nvPr>
        </p:nvSpPr>
        <p:spPr>
          <a:xfrm>
            <a:off x="7013501" y="3881846"/>
            <a:ext cx="14088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0" name="Google Shape;360;p19"/>
          <p:cNvSpPr txBox="1"/>
          <p:nvPr>
            <p:ph idx="8" type="title"/>
          </p:nvPr>
        </p:nvSpPr>
        <p:spPr>
          <a:xfrm>
            <a:off x="2288200" y="0"/>
            <a:ext cx="4567500" cy="1144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0" lIns="90000" spcFirstLastPara="1" rIns="91425" wrap="square" tIns="270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61" name="Google Shape;361;p19"/>
          <p:cNvGrpSpPr/>
          <p:nvPr/>
        </p:nvGrpSpPr>
        <p:grpSpPr>
          <a:xfrm>
            <a:off x="0" y="-35"/>
            <a:ext cx="9144007" cy="1144345"/>
            <a:chOff x="0" y="-35"/>
            <a:chExt cx="9144007" cy="1144345"/>
          </a:xfrm>
        </p:grpSpPr>
        <p:sp>
          <p:nvSpPr>
            <p:cNvPr id="362" name="Google Shape;362;p19"/>
            <p:cNvSpPr/>
            <p:nvPr/>
          </p:nvSpPr>
          <p:spPr>
            <a:xfrm>
              <a:off x="0" y="0"/>
              <a:ext cx="572174" cy="572174"/>
            </a:xfrm>
            <a:custGeom>
              <a:rect b="b" l="l" r="r" t="t"/>
              <a:pathLst>
                <a:path extrusionOk="0" h="8073" w="8073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 rot="10800000">
              <a:off x="8002013" y="572065"/>
              <a:ext cx="572245" cy="572245"/>
            </a:xfrm>
            <a:custGeom>
              <a:rect b="b" l="l" r="r" t="t"/>
              <a:pathLst>
                <a:path extrusionOk="0" h="8074" w="8074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 rot="10800000">
              <a:off x="572088" y="572100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1144075" y="0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7427638" y="-35"/>
              <a:ext cx="572174" cy="572245"/>
            </a:xfrm>
            <a:custGeom>
              <a:rect b="b" l="l" r="r" t="t"/>
              <a:pathLst>
                <a:path extrusionOk="0" h="8074" w="8073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8571762" y="-35"/>
              <a:ext cx="572245" cy="572245"/>
            </a:xfrm>
            <a:custGeom>
              <a:rect b="b" l="l" r="r" t="t"/>
              <a:pathLst>
                <a:path extrusionOk="0" h="8074" w="8074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 rot="10800000">
              <a:off x="572088" y="0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9"/>
            <p:cNvSpPr/>
            <p:nvPr/>
          </p:nvSpPr>
          <p:spPr>
            <a:xfrm rot="10800000">
              <a:off x="8002013" y="-35"/>
              <a:ext cx="572245" cy="572245"/>
            </a:xfrm>
            <a:custGeom>
              <a:rect b="b" l="l" r="r" t="t"/>
              <a:pathLst>
                <a:path extrusionOk="0" h="8074" w="8074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19"/>
          <p:cNvGrpSpPr/>
          <p:nvPr/>
        </p:nvGrpSpPr>
        <p:grpSpPr>
          <a:xfrm>
            <a:off x="1716313" y="0"/>
            <a:ext cx="572245" cy="1144274"/>
            <a:chOff x="572088" y="0"/>
            <a:chExt cx="572245" cy="1144274"/>
          </a:xfrm>
        </p:grpSpPr>
        <p:sp>
          <p:nvSpPr>
            <p:cNvPr id="371" name="Google Shape;371;p19"/>
            <p:cNvSpPr/>
            <p:nvPr/>
          </p:nvSpPr>
          <p:spPr>
            <a:xfrm>
              <a:off x="572088" y="0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572088" y="572100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Google Shape;373;p19"/>
          <p:cNvGrpSpPr/>
          <p:nvPr/>
        </p:nvGrpSpPr>
        <p:grpSpPr>
          <a:xfrm>
            <a:off x="6853188" y="-35"/>
            <a:ext cx="572245" cy="1144345"/>
            <a:chOff x="8002013" y="-35"/>
            <a:chExt cx="572245" cy="1144345"/>
          </a:xfrm>
        </p:grpSpPr>
        <p:sp>
          <p:nvSpPr>
            <p:cNvPr id="374" name="Google Shape;374;p19"/>
            <p:cNvSpPr/>
            <p:nvPr/>
          </p:nvSpPr>
          <p:spPr>
            <a:xfrm>
              <a:off x="8002013" y="-35"/>
              <a:ext cx="572245" cy="572245"/>
            </a:xfrm>
            <a:custGeom>
              <a:rect b="b" l="l" r="r" t="t"/>
              <a:pathLst>
                <a:path extrusionOk="0" h="8074" w="8074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8002013" y="572065"/>
              <a:ext cx="572245" cy="572245"/>
            </a:xfrm>
            <a:custGeom>
              <a:rect b="b" l="l" r="r" t="t"/>
              <a:pathLst>
                <a:path extrusionOk="0" h="8074" w="8074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ONLY_1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0"/>
          <p:cNvSpPr txBox="1"/>
          <p:nvPr>
            <p:ph idx="1" type="subTitle"/>
          </p:nvPr>
        </p:nvSpPr>
        <p:spPr>
          <a:xfrm>
            <a:off x="2207950" y="1567574"/>
            <a:ext cx="4728000" cy="9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8" name="Google Shape;378;p20"/>
          <p:cNvSpPr txBox="1"/>
          <p:nvPr>
            <p:ph type="title"/>
          </p:nvPr>
        </p:nvSpPr>
        <p:spPr>
          <a:xfrm>
            <a:off x="2288200" y="0"/>
            <a:ext cx="4575000" cy="1144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0" lIns="90000" spcFirstLastPara="1" rIns="91425" wrap="square" tIns="270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79" name="Google Shape;379;p20"/>
          <p:cNvGrpSpPr/>
          <p:nvPr/>
        </p:nvGrpSpPr>
        <p:grpSpPr>
          <a:xfrm>
            <a:off x="-138" y="2352"/>
            <a:ext cx="9144145" cy="2286298"/>
            <a:chOff x="-138" y="2352"/>
            <a:chExt cx="9144145" cy="2286298"/>
          </a:xfrm>
        </p:grpSpPr>
        <p:sp>
          <p:nvSpPr>
            <p:cNvPr id="380" name="Google Shape;380;p20"/>
            <p:cNvSpPr/>
            <p:nvPr/>
          </p:nvSpPr>
          <p:spPr>
            <a:xfrm>
              <a:off x="0" y="2388"/>
              <a:ext cx="572174" cy="572174"/>
            </a:xfrm>
            <a:custGeom>
              <a:rect b="b" l="l" r="r" t="t"/>
              <a:pathLst>
                <a:path extrusionOk="0" h="8073" w="8073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8002013" y="2352"/>
              <a:ext cx="572245" cy="572245"/>
            </a:xfrm>
            <a:custGeom>
              <a:rect b="b" l="l" r="r" t="t"/>
              <a:pathLst>
                <a:path extrusionOk="0" h="8074" w="8074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0"/>
            <p:cNvSpPr/>
            <p:nvPr/>
          </p:nvSpPr>
          <p:spPr>
            <a:xfrm>
              <a:off x="572088" y="2388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1144100" y="3551"/>
              <a:ext cx="572174" cy="569835"/>
            </a:xfrm>
            <a:custGeom>
              <a:rect b="b" l="l" r="r" t="t"/>
              <a:pathLst>
                <a:path extrusionOk="0" h="8040" w="8073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0"/>
            <p:cNvSpPr/>
            <p:nvPr/>
          </p:nvSpPr>
          <p:spPr>
            <a:xfrm>
              <a:off x="8571788" y="1716477"/>
              <a:ext cx="572174" cy="572174"/>
            </a:xfrm>
            <a:custGeom>
              <a:rect b="b" l="l" r="r" t="t"/>
              <a:pathLst>
                <a:path extrusionOk="0" h="8073" w="8073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-138" y="1716438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0"/>
            <p:cNvSpPr/>
            <p:nvPr/>
          </p:nvSpPr>
          <p:spPr>
            <a:xfrm>
              <a:off x="7432485" y="3478"/>
              <a:ext cx="570000" cy="57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8571788" y="1144241"/>
              <a:ext cx="572174" cy="572245"/>
            </a:xfrm>
            <a:custGeom>
              <a:rect b="b" l="l" r="r" t="t"/>
              <a:pathLst>
                <a:path extrusionOk="0" h="8074" w="8073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0"/>
            <p:cNvSpPr/>
            <p:nvPr/>
          </p:nvSpPr>
          <p:spPr>
            <a:xfrm>
              <a:off x="0" y="574477"/>
              <a:ext cx="572174" cy="572245"/>
            </a:xfrm>
            <a:custGeom>
              <a:rect b="b" l="l" r="r" t="t"/>
              <a:pathLst>
                <a:path extrusionOk="0" h="8074" w="8073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0"/>
            <p:cNvSpPr/>
            <p:nvPr/>
          </p:nvSpPr>
          <p:spPr>
            <a:xfrm>
              <a:off x="8571762" y="2352"/>
              <a:ext cx="572245" cy="572245"/>
            </a:xfrm>
            <a:custGeom>
              <a:rect b="b" l="l" r="r" t="t"/>
              <a:pathLst>
                <a:path extrusionOk="0" h="8074" w="8074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20"/>
          <p:cNvSpPr/>
          <p:nvPr/>
        </p:nvSpPr>
        <p:spPr>
          <a:xfrm>
            <a:off x="1715963" y="2388"/>
            <a:ext cx="572245" cy="572174"/>
          </a:xfrm>
          <a:custGeom>
            <a:rect b="b" l="l" r="r" t="t"/>
            <a:pathLst>
              <a:path extrusionOk="0" h="8073" w="8074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0"/>
          <p:cNvSpPr/>
          <p:nvPr/>
        </p:nvSpPr>
        <p:spPr>
          <a:xfrm>
            <a:off x="6863220" y="2352"/>
            <a:ext cx="572245" cy="572245"/>
          </a:xfrm>
          <a:custGeom>
            <a:rect b="b" l="l" r="r" t="t"/>
            <a:pathLst>
              <a:path extrusionOk="0" h="8074" w="8074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/>
          <p:nvPr/>
        </p:nvSpPr>
        <p:spPr>
          <a:xfrm>
            <a:off x="3446550" y="572175"/>
            <a:ext cx="2245800" cy="224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0" y="0"/>
            <a:ext cx="9150649" cy="2286311"/>
            <a:chOff x="0" y="0"/>
            <a:chExt cx="9150649" cy="2286311"/>
          </a:xfrm>
        </p:grpSpPr>
        <p:sp>
          <p:nvSpPr>
            <p:cNvPr id="47" name="Google Shape;47;p3"/>
            <p:cNvSpPr/>
            <p:nvPr/>
          </p:nvSpPr>
          <p:spPr>
            <a:xfrm>
              <a:off x="0" y="0"/>
              <a:ext cx="572174" cy="572174"/>
            </a:xfrm>
            <a:custGeom>
              <a:rect b="b" l="l" r="r" t="t"/>
              <a:pathLst>
                <a:path extrusionOk="0" h="8073" w="8073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0" y="1144251"/>
              <a:ext cx="572174" cy="569835"/>
            </a:xfrm>
            <a:custGeom>
              <a:rect b="b" l="l" r="r" t="t"/>
              <a:pathLst>
                <a:path extrusionOk="0" h="8040" w="8073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44175" y="1714066"/>
              <a:ext cx="572174" cy="572245"/>
            </a:xfrm>
            <a:custGeom>
              <a:rect b="b" l="l" r="r" t="t"/>
              <a:pathLst>
                <a:path extrusionOk="0" h="8074" w="8073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8578475" y="0"/>
              <a:ext cx="572174" cy="572174"/>
            </a:xfrm>
            <a:custGeom>
              <a:rect b="b" l="l" r="r" t="t"/>
              <a:pathLst>
                <a:path extrusionOk="0" h="8073" w="8073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578475" y="1144251"/>
              <a:ext cx="572174" cy="569835"/>
            </a:xfrm>
            <a:custGeom>
              <a:rect b="b" l="l" r="r" t="t"/>
              <a:pathLst>
                <a:path extrusionOk="0" h="8040" w="8073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427550" y="1714066"/>
              <a:ext cx="572174" cy="572245"/>
            </a:xfrm>
            <a:custGeom>
              <a:rect b="b" l="l" r="r" t="t"/>
              <a:pathLst>
                <a:path extrusionOk="0" h="8074" w="8073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849291" y="0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723250" y="0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72150" y="572175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8002987" y="572175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3"/>
          <p:cNvSpPr txBox="1"/>
          <p:nvPr>
            <p:ph type="title"/>
          </p:nvPr>
        </p:nvSpPr>
        <p:spPr>
          <a:xfrm>
            <a:off x="2099700" y="3011425"/>
            <a:ext cx="4944600" cy="6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3430150" y="1833792"/>
            <a:ext cx="2283600" cy="9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7200"/>
              <a:buNone/>
              <a:defRPr sz="12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3"/>
          <p:cNvSpPr txBox="1"/>
          <p:nvPr>
            <p:ph idx="1" type="subTitle"/>
          </p:nvPr>
        </p:nvSpPr>
        <p:spPr>
          <a:xfrm>
            <a:off x="2504850" y="3563671"/>
            <a:ext cx="41343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0" name="Google Shape;60;p3"/>
          <p:cNvSpPr/>
          <p:nvPr/>
        </p:nvSpPr>
        <p:spPr>
          <a:xfrm>
            <a:off x="-1600" y="4568875"/>
            <a:ext cx="2422721" cy="574627"/>
          </a:xfrm>
          <a:custGeom>
            <a:rect b="b" l="l" r="r" t="t"/>
            <a:pathLst>
              <a:path extrusionOk="0" h="2837" w="20116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2284398" y="4857898"/>
            <a:ext cx="2285982" cy="285601"/>
          </a:xfrm>
          <a:custGeom>
            <a:rect b="b" l="l" r="r" t="t"/>
            <a:pathLst>
              <a:path extrusionOk="0" h="2837" w="20116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4570395" y="4857898"/>
            <a:ext cx="2285982" cy="285601"/>
          </a:xfrm>
          <a:custGeom>
            <a:rect b="b" l="l" r="r" t="t"/>
            <a:pathLst>
              <a:path extrusionOk="0" h="2837" w="20116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856393" y="4857898"/>
            <a:ext cx="2285982" cy="285601"/>
          </a:xfrm>
          <a:custGeom>
            <a:rect b="b" l="l" r="r" t="t"/>
            <a:pathLst>
              <a:path extrusionOk="0" h="2837" w="20116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257050" y="4568875"/>
            <a:ext cx="1985499" cy="285601"/>
          </a:xfrm>
          <a:custGeom>
            <a:rect b="b" l="l" r="r" t="t"/>
            <a:pathLst>
              <a:path extrusionOk="0" h="2837" w="20116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3"/>
          <p:cNvGrpSpPr/>
          <p:nvPr/>
        </p:nvGrpSpPr>
        <p:grpSpPr>
          <a:xfrm>
            <a:off x="0" y="4543023"/>
            <a:ext cx="9147800" cy="600410"/>
            <a:chOff x="0" y="4858375"/>
            <a:chExt cx="9147800" cy="285000"/>
          </a:xfrm>
        </p:grpSpPr>
        <p:sp>
          <p:nvSpPr>
            <p:cNvPr id="66" name="Google Shape;66;p3"/>
            <p:cNvSpPr/>
            <p:nvPr/>
          </p:nvSpPr>
          <p:spPr>
            <a:xfrm>
              <a:off x="22157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4314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6471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8628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s">
  <p:cSld name="TITLE_ONLY_1_1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 txBox="1"/>
          <p:nvPr>
            <p:ph idx="1" type="subTitle"/>
          </p:nvPr>
        </p:nvSpPr>
        <p:spPr>
          <a:xfrm>
            <a:off x="1161250" y="3176675"/>
            <a:ext cx="6822000" cy="5394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720000" spcFirstLastPara="1" rIns="72000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idx="2" type="subTitle"/>
          </p:nvPr>
        </p:nvSpPr>
        <p:spPr>
          <a:xfrm>
            <a:off x="2363525" y="2032475"/>
            <a:ext cx="4417200" cy="1144200"/>
          </a:xfrm>
          <a:prstGeom prst="rect">
            <a:avLst/>
          </a:prstGeom>
          <a:noFill/>
        </p:spPr>
        <p:txBody>
          <a:bodyPr anchorCtr="0" anchor="ctr" bIns="91425" lIns="360000" spcFirstLastPara="1" rIns="36000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5" name="Google Shape;395;p21"/>
          <p:cNvSpPr txBox="1"/>
          <p:nvPr>
            <p:ph type="title"/>
          </p:nvPr>
        </p:nvSpPr>
        <p:spPr>
          <a:xfrm flipH="1">
            <a:off x="1144450" y="0"/>
            <a:ext cx="6855000" cy="11442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0" lIns="90000" spcFirstLastPara="1" rIns="91425" wrap="square" tIns="270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6" name="Google Shape;396;p21"/>
          <p:cNvSpPr/>
          <p:nvPr/>
        </p:nvSpPr>
        <p:spPr>
          <a:xfrm>
            <a:off x="1116" y="572090"/>
            <a:ext cx="572245" cy="572245"/>
          </a:xfrm>
          <a:custGeom>
            <a:rect b="b" l="l" r="r" t="t"/>
            <a:pathLst>
              <a:path extrusionOk="0" h="8074" w="8074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1"/>
          <p:cNvSpPr/>
          <p:nvPr/>
        </p:nvSpPr>
        <p:spPr>
          <a:xfrm>
            <a:off x="1633" y="0"/>
            <a:ext cx="572245" cy="572174"/>
          </a:xfrm>
          <a:custGeom>
            <a:rect b="b" l="l" r="r" t="t"/>
            <a:pathLst>
              <a:path extrusionOk="0" h="8073" w="8074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1"/>
          <p:cNvSpPr/>
          <p:nvPr/>
        </p:nvSpPr>
        <p:spPr>
          <a:xfrm>
            <a:off x="2313" y="1144325"/>
            <a:ext cx="569835" cy="572174"/>
          </a:xfrm>
          <a:custGeom>
            <a:rect b="b" l="l" r="r" t="t"/>
            <a:pathLst>
              <a:path extrusionOk="0" h="8073" w="804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1"/>
          <p:cNvSpPr/>
          <p:nvPr/>
        </p:nvSpPr>
        <p:spPr>
          <a:xfrm>
            <a:off x="8572147" y="0"/>
            <a:ext cx="569835" cy="572174"/>
          </a:xfrm>
          <a:custGeom>
            <a:rect b="b" l="l" r="r" t="t"/>
            <a:pathLst>
              <a:path extrusionOk="0" h="8073" w="804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1"/>
          <p:cNvSpPr/>
          <p:nvPr/>
        </p:nvSpPr>
        <p:spPr>
          <a:xfrm>
            <a:off x="8572147" y="572090"/>
            <a:ext cx="569835" cy="572245"/>
          </a:xfrm>
          <a:custGeom>
            <a:rect b="b" l="l" r="r" t="t"/>
            <a:pathLst>
              <a:path extrusionOk="0" h="8074" w="804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1"/>
          <p:cNvSpPr/>
          <p:nvPr/>
        </p:nvSpPr>
        <p:spPr>
          <a:xfrm>
            <a:off x="8569554" y="1144290"/>
            <a:ext cx="572245" cy="572245"/>
          </a:xfrm>
          <a:custGeom>
            <a:rect b="b" l="l" r="r" t="t"/>
            <a:pathLst>
              <a:path extrusionOk="0" h="8074" w="8074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1"/>
          <p:cNvSpPr/>
          <p:nvPr/>
        </p:nvSpPr>
        <p:spPr>
          <a:xfrm>
            <a:off x="8570561" y="4568877"/>
            <a:ext cx="572245" cy="572245"/>
          </a:xfrm>
          <a:custGeom>
            <a:rect b="b" l="l" r="r" t="t"/>
            <a:pathLst>
              <a:path extrusionOk="0" h="8074" w="8074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1"/>
          <p:cNvSpPr/>
          <p:nvPr/>
        </p:nvSpPr>
        <p:spPr>
          <a:xfrm>
            <a:off x="1136" y="4568877"/>
            <a:ext cx="572245" cy="572245"/>
          </a:xfrm>
          <a:custGeom>
            <a:rect b="b" l="l" r="r" t="t"/>
            <a:pathLst>
              <a:path extrusionOk="0" h="8074" w="8074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1"/>
          <p:cNvSpPr/>
          <p:nvPr/>
        </p:nvSpPr>
        <p:spPr>
          <a:xfrm>
            <a:off x="573858" y="0"/>
            <a:ext cx="572245" cy="572174"/>
          </a:xfrm>
          <a:custGeom>
            <a:rect b="b" l="l" r="r" t="t"/>
            <a:pathLst>
              <a:path extrusionOk="0" h="8073" w="8074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1"/>
          <p:cNvSpPr/>
          <p:nvPr/>
        </p:nvSpPr>
        <p:spPr>
          <a:xfrm>
            <a:off x="7999925" y="0"/>
            <a:ext cx="572245" cy="572174"/>
          </a:xfrm>
          <a:custGeom>
            <a:rect b="b" l="l" r="r" t="t"/>
            <a:pathLst>
              <a:path extrusionOk="0" h="8073" w="8074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 + Credits">
  <p:cSld name="SECTION_TITLE_AND_DESCRIPTION_1">
    <p:bg>
      <p:bgPr>
        <a:solidFill>
          <a:schemeClr val="lt2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2"/>
          <p:cNvSpPr txBox="1"/>
          <p:nvPr/>
        </p:nvSpPr>
        <p:spPr>
          <a:xfrm>
            <a:off x="2594849" y="3716375"/>
            <a:ext cx="39543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000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/>
              </a:rPr>
              <a:t>Slidesgo</a:t>
            </a:r>
            <a:r>
              <a:rPr lang="en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000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Flaticon</a:t>
            </a:r>
            <a:r>
              <a:rPr lang="en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000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Freepik</a:t>
            </a:r>
            <a:r>
              <a:rPr lang="en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and illustrations by </a:t>
            </a:r>
            <a:r>
              <a:rPr b="1" lang="en" sz="1000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Stories</a:t>
            </a:r>
            <a:endParaRPr sz="1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8" name="Google Shape;408;p22"/>
          <p:cNvSpPr txBox="1"/>
          <p:nvPr>
            <p:ph type="title"/>
          </p:nvPr>
        </p:nvSpPr>
        <p:spPr>
          <a:xfrm>
            <a:off x="1939075" y="430436"/>
            <a:ext cx="5265600" cy="1144200"/>
          </a:xfrm>
          <a:prstGeom prst="rect">
            <a:avLst/>
          </a:prstGeom>
          <a:noFill/>
        </p:spPr>
        <p:txBody>
          <a:bodyPr anchorCtr="0" anchor="ctr" bIns="0" lIns="90000" spcFirstLastPara="1" rIns="91425" wrap="square" tIns="270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9" name="Google Shape;409;p22"/>
          <p:cNvSpPr txBox="1"/>
          <p:nvPr>
            <p:ph idx="1" type="subTitle"/>
          </p:nvPr>
        </p:nvSpPr>
        <p:spPr>
          <a:xfrm>
            <a:off x="2725600" y="1631388"/>
            <a:ext cx="3727200" cy="13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10" name="Google Shape;410;p22"/>
          <p:cNvGrpSpPr/>
          <p:nvPr/>
        </p:nvGrpSpPr>
        <p:grpSpPr>
          <a:xfrm>
            <a:off x="0" y="-225"/>
            <a:ext cx="1144393" cy="5143726"/>
            <a:chOff x="-4" y="1849"/>
            <a:chExt cx="1144393" cy="5140642"/>
          </a:xfrm>
        </p:grpSpPr>
        <p:sp>
          <p:nvSpPr>
            <p:cNvPr id="411" name="Google Shape;411;p22"/>
            <p:cNvSpPr/>
            <p:nvPr/>
          </p:nvSpPr>
          <p:spPr>
            <a:xfrm rot="-5400000">
              <a:off x="54" y="1712079"/>
              <a:ext cx="572174" cy="572174"/>
            </a:xfrm>
            <a:custGeom>
              <a:rect b="b" l="l" r="r" t="t"/>
              <a:pathLst>
                <a:path extrusionOk="0" h="8073" w="8073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 rot="-5400000">
              <a:off x="18" y="1139955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 rot="-5400000">
              <a:off x="1223" y="679"/>
              <a:ext cx="569835" cy="572174"/>
            </a:xfrm>
            <a:custGeom>
              <a:rect b="b" l="l" r="r" t="t"/>
              <a:pathLst>
                <a:path extrusionOk="0" h="8073" w="8040">
                  <a:moveTo>
                    <a:pt x="1" y="0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 rot="-5400000">
              <a:off x="572144" y="1712024"/>
              <a:ext cx="572245" cy="572245"/>
            </a:xfrm>
            <a:custGeom>
              <a:rect b="b" l="l" r="r" t="t"/>
              <a:pathLst>
                <a:path extrusionOk="0" h="8074" w="8074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 rot="-5400000">
              <a:off x="573349" y="644"/>
              <a:ext cx="569835" cy="572245"/>
            </a:xfrm>
            <a:custGeom>
              <a:rect b="b" l="l" r="r" t="t"/>
              <a:pathLst>
                <a:path extrusionOk="0" h="8074" w="8040">
                  <a:moveTo>
                    <a:pt x="1" y="1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 rot="-5400000">
              <a:off x="573361" y="2282997"/>
              <a:ext cx="569835" cy="572174"/>
            </a:xfrm>
            <a:custGeom>
              <a:rect b="b" l="l" r="r" t="t"/>
              <a:pathLst>
                <a:path extrusionOk="0" h="8073" w="8040">
                  <a:moveTo>
                    <a:pt x="0" y="0"/>
                  </a:moveTo>
                  <a:lnTo>
                    <a:pt x="0" y="8073"/>
                  </a:lnTo>
                  <a:lnTo>
                    <a:pt x="8039" y="8073"/>
                  </a:lnTo>
                  <a:lnTo>
                    <a:pt x="80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 rot="-5400000">
              <a:off x="572179" y="571562"/>
              <a:ext cx="572174" cy="572245"/>
            </a:xfrm>
            <a:custGeom>
              <a:rect b="b" l="l" r="r" t="t"/>
              <a:pathLst>
                <a:path extrusionOk="0" h="8074" w="8073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 rot="-5400000">
              <a:off x="1937" y="3998156"/>
              <a:ext cx="572174" cy="572174"/>
            </a:xfrm>
            <a:custGeom>
              <a:rect b="b" l="l" r="r" t="t"/>
              <a:pathLst>
                <a:path extrusionOk="0" h="8073" w="8073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 rot="-5400000">
              <a:off x="54" y="2856309"/>
              <a:ext cx="572174" cy="572174"/>
            </a:xfrm>
            <a:custGeom>
              <a:rect b="b" l="l" r="r" t="t"/>
              <a:pathLst>
                <a:path extrusionOk="0" h="8073" w="8073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 rot="5400000">
              <a:off x="-4" y="4570246"/>
              <a:ext cx="572245" cy="572245"/>
            </a:xfrm>
            <a:custGeom>
              <a:rect b="b" l="l" r="r" t="t"/>
              <a:pathLst>
                <a:path extrusionOk="0" h="8074" w="8074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 rot="5400000">
              <a:off x="572139" y="3998597"/>
              <a:ext cx="572245" cy="572245"/>
            </a:xfrm>
            <a:custGeom>
              <a:rect b="b" l="l" r="r" t="t"/>
              <a:pathLst>
                <a:path extrusionOk="0" h="8074" w="8074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 rot="-5400000">
              <a:off x="54" y="571598"/>
              <a:ext cx="572174" cy="572174"/>
            </a:xfrm>
            <a:custGeom>
              <a:rect b="b" l="l" r="r" t="t"/>
              <a:pathLst>
                <a:path extrusionOk="0" h="8073" w="8073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 rot="-5400000">
              <a:off x="18" y="3426032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 rot="5400000">
              <a:off x="572133" y="4570246"/>
              <a:ext cx="572245" cy="572245"/>
            </a:xfrm>
            <a:custGeom>
              <a:rect b="b" l="l" r="r" t="t"/>
              <a:pathLst>
                <a:path extrusionOk="0" h="8074" w="8074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Google Shape;425;p22"/>
          <p:cNvGrpSpPr/>
          <p:nvPr/>
        </p:nvGrpSpPr>
        <p:grpSpPr>
          <a:xfrm>
            <a:off x="7999355" y="-1344"/>
            <a:ext cx="1144351" cy="5143717"/>
            <a:chOff x="7999488" y="-6715"/>
            <a:chExt cx="1144351" cy="5137038"/>
          </a:xfrm>
        </p:grpSpPr>
        <p:sp>
          <p:nvSpPr>
            <p:cNvPr id="426" name="Google Shape;426;p22"/>
            <p:cNvSpPr/>
            <p:nvPr/>
          </p:nvSpPr>
          <p:spPr>
            <a:xfrm rot="-5400000">
              <a:off x="7999493" y="563464"/>
              <a:ext cx="572245" cy="572245"/>
            </a:xfrm>
            <a:custGeom>
              <a:rect b="b" l="l" r="r" t="t"/>
              <a:pathLst>
                <a:path extrusionOk="0" h="8074" w="8074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 rot="5400000">
              <a:off x="8571649" y="-6715"/>
              <a:ext cx="572174" cy="572174"/>
            </a:xfrm>
            <a:custGeom>
              <a:rect b="b" l="l" r="r" t="t"/>
              <a:pathLst>
                <a:path extrusionOk="0" h="8073" w="8073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 rot="5400000">
              <a:off x="7999523" y="-6750"/>
              <a:ext cx="572174" cy="572245"/>
            </a:xfrm>
            <a:custGeom>
              <a:rect b="b" l="l" r="r" t="t"/>
              <a:pathLst>
                <a:path extrusionOk="0" h="8074" w="8073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 rot="5400000">
              <a:off x="8571613" y="565408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 rot="5400000">
              <a:off x="8571649" y="1701632"/>
              <a:ext cx="572174" cy="572174"/>
            </a:xfrm>
            <a:custGeom>
              <a:rect b="b" l="l" r="r" t="t"/>
              <a:pathLst>
                <a:path extrusionOk="0" h="8073" w="8073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 rot="5400000">
              <a:off x="8571613" y="2844400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 rot="5400000">
              <a:off x="8571613" y="1135158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 rot="5400000">
              <a:off x="8571613" y="3414147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 rot="5400000">
              <a:off x="8003997" y="1704761"/>
              <a:ext cx="566997" cy="572225"/>
            </a:xfrm>
            <a:custGeom>
              <a:rect b="b" l="l" r="r" t="t"/>
              <a:pathLst>
                <a:path extrusionOk="0" h="8074" w="8074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 rot="-5400000">
              <a:off x="8571665" y="2273724"/>
              <a:ext cx="572174" cy="572174"/>
            </a:xfrm>
            <a:custGeom>
              <a:rect b="b" l="l" r="r" t="t"/>
              <a:pathLst>
                <a:path extrusionOk="0" h="8073" w="8073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 rot="5400000">
              <a:off x="7999588" y="3987191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 rot="5400000">
              <a:off x="8571613" y="4556941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 rot="5400000">
              <a:off x="7999488" y="4558079"/>
              <a:ext cx="572245" cy="572245"/>
            </a:xfrm>
            <a:custGeom>
              <a:rect b="b" l="l" r="r" t="t"/>
              <a:pathLst>
                <a:path extrusionOk="0" h="8074" w="8074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ly Title 1">
  <p:cSld name="CUSTOM_6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3"/>
          <p:cNvSpPr txBox="1"/>
          <p:nvPr>
            <p:ph type="title"/>
          </p:nvPr>
        </p:nvSpPr>
        <p:spPr>
          <a:xfrm>
            <a:off x="2279175" y="0"/>
            <a:ext cx="4585500" cy="1144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0" lIns="90000" spcFirstLastPara="1" rIns="91425" wrap="square" tIns="270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1" name="Google Shape;441;p23"/>
          <p:cNvSpPr/>
          <p:nvPr/>
        </p:nvSpPr>
        <p:spPr>
          <a:xfrm>
            <a:off x="8571820" y="572175"/>
            <a:ext cx="572174" cy="572174"/>
          </a:xfrm>
          <a:custGeom>
            <a:rect b="b" l="l" r="r" t="t"/>
            <a:pathLst>
              <a:path extrusionOk="0" h="8073" w="8073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3"/>
          <p:cNvSpPr/>
          <p:nvPr/>
        </p:nvSpPr>
        <p:spPr>
          <a:xfrm>
            <a:off x="577356" y="0"/>
            <a:ext cx="569835" cy="572174"/>
          </a:xfrm>
          <a:custGeom>
            <a:rect b="b" l="l" r="r" t="t"/>
            <a:pathLst>
              <a:path extrusionOk="0" h="8073" w="804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3"/>
          <p:cNvSpPr/>
          <p:nvPr/>
        </p:nvSpPr>
        <p:spPr>
          <a:xfrm>
            <a:off x="5174" y="0"/>
            <a:ext cx="572174" cy="572174"/>
          </a:xfrm>
          <a:custGeom>
            <a:rect b="b" l="l" r="r" t="t"/>
            <a:pathLst>
              <a:path extrusionOk="0" h="8073" w="8073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3"/>
          <p:cNvSpPr/>
          <p:nvPr/>
        </p:nvSpPr>
        <p:spPr>
          <a:xfrm>
            <a:off x="8575358" y="0"/>
            <a:ext cx="572174" cy="572174"/>
          </a:xfrm>
          <a:custGeom>
            <a:rect b="b" l="l" r="r" t="t"/>
            <a:pathLst>
              <a:path extrusionOk="0" h="8073" w="8073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3"/>
          <p:cNvSpPr/>
          <p:nvPr/>
        </p:nvSpPr>
        <p:spPr>
          <a:xfrm>
            <a:off x="8003182" y="0"/>
            <a:ext cx="572174" cy="572174"/>
          </a:xfrm>
          <a:custGeom>
            <a:rect b="b" l="l" r="r" t="t"/>
            <a:pathLst>
              <a:path extrusionOk="0" h="8073" w="8073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3"/>
          <p:cNvSpPr/>
          <p:nvPr/>
        </p:nvSpPr>
        <p:spPr>
          <a:xfrm>
            <a:off x="5174" y="572175"/>
            <a:ext cx="572174" cy="572174"/>
          </a:xfrm>
          <a:custGeom>
            <a:rect b="b" l="l" r="r" t="t"/>
            <a:pathLst>
              <a:path extrusionOk="0" h="8073" w="8073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3"/>
          <p:cNvSpPr/>
          <p:nvPr/>
        </p:nvSpPr>
        <p:spPr>
          <a:xfrm>
            <a:off x="1147181" y="0"/>
            <a:ext cx="569835" cy="572174"/>
          </a:xfrm>
          <a:custGeom>
            <a:rect b="b" l="l" r="r" t="t"/>
            <a:pathLst>
              <a:path extrusionOk="0" h="8073" w="804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3"/>
          <p:cNvSpPr/>
          <p:nvPr/>
        </p:nvSpPr>
        <p:spPr>
          <a:xfrm>
            <a:off x="7432407" y="0"/>
            <a:ext cx="572174" cy="572174"/>
          </a:xfrm>
          <a:custGeom>
            <a:rect b="b" l="l" r="r" t="t"/>
            <a:pathLst>
              <a:path extrusionOk="0" h="8073" w="8073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577356" y="572175"/>
            <a:ext cx="569835" cy="572174"/>
          </a:xfrm>
          <a:custGeom>
            <a:rect b="b" l="l" r="r" t="t"/>
            <a:pathLst>
              <a:path extrusionOk="0" h="8073" w="804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3"/>
          <p:cNvSpPr/>
          <p:nvPr/>
        </p:nvSpPr>
        <p:spPr>
          <a:xfrm>
            <a:off x="8004343" y="572175"/>
            <a:ext cx="569835" cy="572174"/>
          </a:xfrm>
          <a:custGeom>
            <a:rect b="b" l="l" r="r" t="t"/>
            <a:pathLst>
              <a:path extrusionOk="0" h="8073" w="804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3"/>
          <p:cNvSpPr/>
          <p:nvPr/>
        </p:nvSpPr>
        <p:spPr>
          <a:xfrm>
            <a:off x="8577007" y="1144350"/>
            <a:ext cx="572174" cy="572174"/>
          </a:xfrm>
          <a:custGeom>
            <a:rect b="b" l="l" r="r" t="t"/>
            <a:pathLst>
              <a:path extrusionOk="0" h="8073" w="8073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3"/>
          <p:cNvSpPr/>
          <p:nvPr/>
        </p:nvSpPr>
        <p:spPr>
          <a:xfrm>
            <a:off x="6343" y="1144350"/>
            <a:ext cx="569835" cy="572174"/>
          </a:xfrm>
          <a:custGeom>
            <a:rect b="b" l="l" r="r" t="t"/>
            <a:pathLst>
              <a:path extrusionOk="0" h="8073" w="804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3"/>
          <p:cNvSpPr/>
          <p:nvPr/>
        </p:nvSpPr>
        <p:spPr>
          <a:xfrm>
            <a:off x="8571827" y="4568875"/>
            <a:ext cx="572174" cy="572174"/>
          </a:xfrm>
          <a:custGeom>
            <a:rect b="b" l="l" r="r" t="t"/>
            <a:pathLst>
              <a:path extrusionOk="0" h="8073" w="8073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3"/>
          <p:cNvSpPr/>
          <p:nvPr/>
        </p:nvSpPr>
        <p:spPr>
          <a:xfrm>
            <a:off x="2" y="4568875"/>
            <a:ext cx="572174" cy="572174"/>
          </a:xfrm>
          <a:custGeom>
            <a:rect b="b" l="l" r="r" t="t"/>
            <a:pathLst>
              <a:path extrusionOk="0" h="8073" w="8073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3"/>
          <p:cNvSpPr/>
          <p:nvPr/>
        </p:nvSpPr>
        <p:spPr>
          <a:xfrm>
            <a:off x="6864668" y="0"/>
            <a:ext cx="569835" cy="572174"/>
          </a:xfrm>
          <a:custGeom>
            <a:rect b="b" l="l" r="r" t="t"/>
            <a:pathLst>
              <a:path extrusionOk="0" h="8073" w="804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3"/>
          <p:cNvSpPr/>
          <p:nvPr/>
        </p:nvSpPr>
        <p:spPr>
          <a:xfrm>
            <a:off x="1717031" y="0"/>
            <a:ext cx="569835" cy="572174"/>
          </a:xfrm>
          <a:custGeom>
            <a:rect b="b" l="l" r="r" t="t"/>
            <a:pathLst>
              <a:path extrusionOk="0" h="8073" w="804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ly Title 2">
  <p:cSld name="CUSTOM_6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4"/>
          <p:cNvSpPr txBox="1"/>
          <p:nvPr>
            <p:ph type="title"/>
          </p:nvPr>
        </p:nvSpPr>
        <p:spPr>
          <a:xfrm>
            <a:off x="3412650" y="0"/>
            <a:ext cx="2318700" cy="1144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0" lIns="90000" spcFirstLastPara="1" rIns="91425" wrap="square" tIns="270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9" name="Google Shape;459;p24"/>
          <p:cNvSpPr/>
          <p:nvPr/>
        </p:nvSpPr>
        <p:spPr>
          <a:xfrm>
            <a:off x="570293" y="0"/>
            <a:ext cx="569835" cy="572174"/>
          </a:xfrm>
          <a:custGeom>
            <a:rect b="b" l="l" r="r" t="t"/>
            <a:pathLst>
              <a:path extrusionOk="0" h="8073" w="804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4"/>
          <p:cNvSpPr/>
          <p:nvPr/>
        </p:nvSpPr>
        <p:spPr>
          <a:xfrm>
            <a:off x="-5" y="0"/>
            <a:ext cx="572174" cy="572174"/>
          </a:xfrm>
          <a:custGeom>
            <a:rect b="b" l="l" r="r" t="t"/>
            <a:pathLst>
              <a:path extrusionOk="0" h="8073" w="8073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4"/>
          <p:cNvSpPr/>
          <p:nvPr/>
        </p:nvSpPr>
        <p:spPr>
          <a:xfrm>
            <a:off x="8570178" y="0"/>
            <a:ext cx="572174" cy="572174"/>
          </a:xfrm>
          <a:custGeom>
            <a:rect b="b" l="l" r="r" t="t"/>
            <a:pathLst>
              <a:path extrusionOk="0" h="8073" w="8073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4"/>
          <p:cNvSpPr/>
          <p:nvPr/>
        </p:nvSpPr>
        <p:spPr>
          <a:xfrm>
            <a:off x="7998002" y="0"/>
            <a:ext cx="572174" cy="572174"/>
          </a:xfrm>
          <a:custGeom>
            <a:rect b="b" l="l" r="r" t="t"/>
            <a:pathLst>
              <a:path extrusionOk="0" h="8073" w="8073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4"/>
          <p:cNvSpPr/>
          <p:nvPr/>
        </p:nvSpPr>
        <p:spPr>
          <a:xfrm>
            <a:off x="1140118" y="0"/>
            <a:ext cx="569835" cy="572174"/>
          </a:xfrm>
          <a:custGeom>
            <a:rect b="b" l="l" r="r" t="t"/>
            <a:pathLst>
              <a:path extrusionOk="0" h="8073" w="804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4"/>
          <p:cNvSpPr/>
          <p:nvPr/>
        </p:nvSpPr>
        <p:spPr>
          <a:xfrm>
            <a:off x="6865502" y="0"/>
            <a:ext cx="572174" cy="572174"/>
          </a:xfrm>
          <a:custGeom>
            <a:rect b="b" l="l" r="r" t="t"/>
            <a:pathLst>
              <a:path extrusionOk="0" h="8073" w="8073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4"/>
          <p:cNvSpPr/>
          <p:nvPr/>
        </p:nvSpPr>
        <p:spPr>
          <a:xfrm>
            <a:off x="2275443" y="0"/>
            <a:ext cx="569835" cy="572174"/>
          </a:xfrm>
          <a:custGeom>
            <a:rect b="b" l="l" r="r" t="t"/>
            <a:pathLst>
              <a:path extrusionOk="0" h="8073" w="804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4"/>
          <p:cNvSpPr/>
          <p:nvPr/>
        </p:nvSpPr>
        <p:spPr>
          <a:xfrm>
            <a:off x="1705618" y="0"/>
            <a:ext cx="569835" cy="572174"/>
          </a:xfrm>
          <a:custGeom>
            <a:rect b="b" l="l" r="r" t="t"/>
            <a:pathLst>
              <a:path extrusionOk="0" h="8073" w="804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4"/>
          <p:cNvSpPr/>
          <p:nvPr/>
        </p:nvSpPr>
        <p:spPr>
          <a:xfrm>
            <a:off x="7430720" y="0"/>
            <a:ext cx="572174" cy="572174"/>
          </a:xfrm>
          <a:custGeom>
            <a:rect b="b" l="l" r="r" t="t"/>
            <a:pathLst>
              <a:path extrusionOk="0" h="8073" w="8073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4"/>
          <p:cNvSpPr/>
          <p:nvPr/>
        </p:nvSpPr>
        <p:spPr>
          <a:xfrm>
            <a:off x="6297392" y="0"/>
            <a:ext cx="569835" cy="572174"/>
          </a:xfrm>
          <a:custGeom>
            <a:rect b="b" l="l" r="r" t="t"/>
            <a:pathLst>
              <a:path extrusionOk="0" h="8073" w="804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4"/>
          <p:cNvSpPr/>
          <p:nvPr/>
        </p:nvSpPr>
        <p:spPr>
          <a:xfrm>
            <a:off x="8572544" y="572175"/>
            <a:ext cx="572174" cy="572174"/>
          </a:xfrm>
          <a:custGeom>
            <a:rect b="b" l="l" r="r" t="t"/>
            <a:pathLst>
              <a:path extrusionOk="0" h="8073" w="8073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4"/>
          <p:cNvSpPr/>
          <p:nvPr/>
        </p:nvSpPr>
        <p:spPr>
          <a:xfrm>
            <a:off x="1194" y="572175"/>
            <a:ext cx="572174" cy="572174"/>
          </a:xfrm>
          <a:custGeom>
            <a:rect b="b" l="l" r="r" t="t"/>
            <a:pathLst>
              <a:path extrusionOk="0" h="8073" w="8073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4"/>
          <p:cNvSpPr/>
          <p:nvPr/>
        </p:nvSpPr>
        <p:spPr>
          <a:xfrm>
            <a:off x="2840943" y="0"/>
            <a:ext cx="569835" cy="572174"/>
          </a:xfrm>
          <a:custGeom>
            <a:rect b="b" l="l" r="r" t="t"/>
            <a:pathLst>
              <a:path extrusionOk="0" h="8073" w="804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4"/>
          <p:cNvSpPr/>
          <p:nvPr/>
        </p:nvSpPr>
        <p:spPr>
          <a:xfrm>
            <a:off x="5731350" y="0"/>
            <a:ext cx="569835" cy="572174"/>
          </a:xfrm>
          <a:custGeom>
            <a:rect b="b" l="l" r="r" t="t"/>
            <a:pathLst>
              <a:path extrusionOk="0" h="8073" w="804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One column 1">
  <p:cSld name="TITLE_AND_TWO_COLUMNS_1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5"/>
          <p:cNvSpPr txBox="1"/>
          <p:nvPr>
            <p:ph idx="1" type="body"/>
          </p:nvPr>
        </p:nvSpPr>
        <p:spPr>
          <a:xfrm>
            <a:off x="611039" y="1796225"/>
            <a:ext cx="3398400" cy="26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5" name="Google Shape;475;p25"/>
          <p:cNvSpPr txBox="1"/>
          <p:nvPr>
            <p:ph type="title"/>
          </p:nvPr>
        </p:nvSpPr>
        <p:spPr>
          <a:xfrm>
            <a:off x="0" y="0"/>
            <a:ext cx="6288300" cy="11442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0" lIns="684000" spcFirstLastPara="1" rIns="91425" wrap="square" tIns="270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76" name="Google Shape;476;p25"/>
          <p:cNvGrpSpPr/>
          <p:nvPr/>
        </p:nvGrpSpPr>
        <p:grpSpPr>
          <a:xfrm>
            <a:off x="6854773" y="-35"/>
            <a:ext cx="2286826" cy="1144370"/>
            <a:chOff x="6854773" y="-35"/>
            <a:chExt cx="2286826" cy="1144370"/>
          </a:xfrm>
        </p:grpSpPr>
        <p:sp>
          <p:nvSpPr>
            <p:cNvPr id="477" name="Google Shape;477;p25"/>
            <p:cNvSpPr/>
            <p:nvPr/>
          </p:nvSpPr>
          <p:spPr>
            <a:xfrm>
              <a:off x="7427516" y="0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8567997" y="0"/>
              <a:ext cx="569835" cy="572174"/>
            </a:xfrm>
            <a:custGeom>
              <a:rect b="b" l="l" r="r" t="t"/>
              <a:pathLst>
                <a:path extrusionOk="0" h="8073" w="8040">
                  <a:moveTo>
                    <a:pt x="1" y="0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8000316" y="572090"/>
              <a:ext cx="572245" cy="572245"/>
            </a:xfrm>
            <a:custGeom>
              <a:rect b="b" l="l" r="r" t="t"/>
              <a:pathLst>
                <a:path extrusionOk="0" h="8074" w="8074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8571763" y="572090"/>
              <a:ext cx="569835" cy="572245"/>
            </a:xfrm>
            <a:custGeom>
              <a:rect b="b" l="l" r="r" t="t"/>
              <a:pathLst>
                <a:path extrusionOk="0" h="8074" w="8040">
                  <a:moveTo>
                    <a:pt x="1" y="1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6854773" y="0"/>
              <a:ext cx="572174" cy="572174"/>
            </a:xfrm>
            <a:custGeom>
              <a:rect b="b" l="l" r="r" t="t"/>
              <a:pathLst>
                <a:path extrusionOk="0" h="8073" w="8073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6855529" y="572090"/>
              <a:ext cx="572245" cy="572245"/>
            </a:xfrm>
            <a:custGeom>
              <a:rect b="b" l="l" r="r" t="t"/>
              <a:pathLst>
                <a:path extrusionOk="0" h="8074" w="8074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7998099" y="-35"/>
              <a:ext cx="572245" cy="572245"/>
            </a:xfrm>
            <a:custGeom>
              <a:rect b="b" l="l" r="r" t="t"/>
              <a:pathLst>
                <a:path extrusionOk="0" h="8074" w="8074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4" name="Google Shape;484;p25"/>
          <p:cNvSpPr/>
          <p:nvPr/>
        </p:nvSpPr>
        <p:spPr>
          <a:xfrm>
            <a:off x="6283266" y="-35"/>
            <a:ext cx="572245" cy="572245"/>
          </a:xfrm>
          <a:custGeom>
            <a:rect b="b" l="l" r="r" t="t"/>
            <a:pathLst>
              <a:path extrusionOk="0" h="8074" w="8074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One column 2">
  <p:cSld name="CUSTOM_1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6"/>
          <p:cNvSpPr txBox="1"/>
          <p:nvPr>
            <p:ph idx="1" type="body"/>
          </p:nvPr>
        </p:nvSpPr>
        <p:spPr>
          <a:xfrm>
            <a:off x="614650" y="2617313"/>
            <a:ext cx="4304400" cy="21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87" name="Google Shape;487;p26"/>
          <p:cNvSpPr txBox="1"/>
          <p:nvPr>
            <p:ph type="title"/>
          </p:nvPr>
        </p:nvSpPr>
        <p:spPr>
          <a:xfrm>
            <a:off x="1142875" y="0"/>
            <a:ext cx="6858300" cy="11442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0" lIns="90000" spcFirstLastPara="1" rIns="91425" wrap="square" tIns="270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8" name="Google Shape;488;p26"/>
          <p:cNvSpPr/>
          <p:nvPr/>
        </p:nvSpPr>
        <p:spPr>
          <a:xfrm>
            <a:off x="8571763" y="0"/>
            <a:ext cx="569835" cy="572174"/>
          </a:xfrm>
          <a:custGeom>
            <a:rect b="b" l="l" r="r" t="t"/>
            <a:pathLst>
              <a:path extrusionOk="0" h="8073" w="804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6"/>
          <p:cNvSpPr/>
          <p:nvPr/>
        </p:nvSpPr>
        <p:spPr>
          <a:xfrm>
            <a:off x="2291" y="0"/>
            <a:ext cx="572245" cy="572174"/>
          </a:xfrm>
          <a:custGeom>
            <a:rect b="b" l="l" r="r" t="t"/>
            <a:pathLst>
              <a:path extrusionOk="0" h="8073" w="8074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6"/>
          <p:cNvSpPr/>
          <p:nvPr/>
        </p:nvSpPr>
        <p:spPr>
          <a:xfrm>
            <a:off x="573313" y="-10"/>
            <a:ext cx="569835" cy="572245"/>
          </a:xfrm>
          <a:custGeom>
            <a:rect b="b" l="l" r="r" t="t"/>
            <a:pathLst>
              <a:path extrusionOk="0" h="8074" w="804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6"/>
          <p:cNvSpPr/>
          <p:nvPr/>
        </p:nvSpPr>
        <p:spPr>
          <a:xfrm>
            <a:off x="8002628" y="-10"/>
            <a:ext cx="569835" cy="572245"/>
          </a:xfrm>
          <a:custGeom>
            <a:rect b="b" l="l" r="r" t="t"/>
            <a:pathLst>
              <a:path extrusionOk="0" h="8074" w="804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>
  <p:cSld name="CUSTOM_7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7"/>
          <p:cNvSpPr/>
          <p:nvPr/>
        </p:nvSpPr>
        <p:spPr>
          <a:xfrm>
            <a:off x="572176" y="0"/>
            <a:ext cx="569835" cy="572174"/>
          </a:xfrm>
          <a:custGeom>
            <a:rect b="b" l="l" r="r" t="t"/>
            <a:pathLst>
              <a:path extrusionOk="0" h="8073" w="804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-5" y="0"/>
            <a:ext cx="572174" cy="572174"/>
          </a:xfrm>
          <a:custGeom>
            <a:rect b="b" l="l" r="r" t="t"/>
            <a:pathLst>
              <a:path extrusionOk="0" h="8073" w="8073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8570178" y="0"/>
            <a:ext cx="572174" cy="572174"/>
          </a:xfrm>
          <a:custGeom>
            <a:rect b="b" l="l" r="r" t="t"/>
            <a:pathLst>
              <a:path extrusionOk="0" h="8073" w="8073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7998002" y="0"/>
            <a:ext cx="572174" cy="572174"/>
          </a:xfrm>
          <a:custGeom>
            <a:rect b="b" l="l" r="r" t="t"/>
            <a:pathLst>
              <a:path extrusionOk="0" h="8073" w="8073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8571351" y="3996700"/>
            <a:ext cx="569835" cy="572174"/>
          </a:xfrm>
          <a:custGeom>
            <a:rect b="b" l="l" r="r" t="t"/>
            <a:pathLst>
              <a:path extrusionOk="0" h="8073" w="804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8570177" y="4568875"/>
            <a:ext cx="572174" cy="572174"/>
          </a:xfrm>
          <a:custGeom>
            <a:rect b="b" l="l" r="r" t="t"/>
            <a:pathLst>
              <a:path extrusionOk="0" h="8073" w="8073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1176" y="4568875"/>
            <a:ext cx="569835" cy="572174"/>
          </a:xfrm>
          <a:custGeom>
            <a:rect b="b" l="l" r="r" t="t"/>
            <a:pathLst>
              <a:path extrusionOk="0" h="8073" w="804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7999176" y="4568875"/>
            <a:ext cx="569835" cy="572174"/>
          </a:xfrm>
          <a:custGeom>
            <a:rect b="b" l="l" r="r" t="t"/>
            <a:pathLst>
              <a:path extrusionOk="0" h="8073" w="804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8570170" y="572100"/>
            <a:ext cx="572174" cy="572174"/>
          </a:xfrm>
          <a:custGeom>
            <a:rect b="b" l="l" r="r" t="t"/>
            <a:pathLst>
              <a:path extrusionOk="0" h="8073" w="8073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676" y="572100"/>
            <a:ext cx="569835" cy="572174"/>
          </a:xfrm>
          <a:custGeom>
            <a:rect b="b" l="l" r="r" t="t"/>
            <a:pathLst>
              <a:path extrusionOk="0" h="8073" w="804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1176" y="3996700"/>
            <a:ext cx="569835" cy="572174"/>
          </a:xfrm>
          <a:custGeom>
            <a:rect b="b" l="l" r="r" t="t"/>
            <a:pathLst>
              <a:path extrusionOk="0" h="8073" w="804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570995" y="4568875"/>
            <a:ext cx="572174" cy="572174"/>
          </a:xfrm>
          <a:custGeom>
            <a:rect b="b" l="l" r="r" t="t"/>
            <a:pathLst>
              <a:path extrusionOk="0" h="8073" w="8073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/>
          <p:nvPr/>
        </p:nvSpPr>
        <p:spPr>
          <a:xfrm>
            <a:off x="8000450" y="791"/>
            <a:ext cx="572255" cy="572255"/>
          </a:xfrm>
          <a:custGeom>
            <a:rect b="b" l="l" r="r" t="t"/>
            <a:pathLst>
              <a:path extrusionOk="0" h="8073" w="8073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618625" y="1409050"/>
            <a:ext cx="6917400" cy="32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 Regular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 Regular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 Regular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 Regular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 Regular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 Regular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 Regular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uli Regular"/>
              <a:buChar char="■"/>
              <a:defRPr/>
            </a:lvl9pPr>
          </a:lstStyle>
          <a:p/>
        </p:txBody>
      </p:sp>
      <p:sp>
        <p:nvSpPr>
          <p:cNvPr id="74" name="Google Shape;74;p4"/>
          <p:cNvSpPr txBox="1"/>
          <p:nvPr>
            <p:ph type="title"/>
          </p:nvPr>
        </p:nvSpPr>
        <p:spPr>
          <a:xfrm>
            <a:off x="0" y="0"/>
            <a:ext cx="8001600" cy="1144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0" lIns="90000" spcFirstLastPara="1" rIns="91425" wrap="square" tIns="270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4"/>
          <p:cNvSpPr/>
          <p:nvPr/>
        </p:nvSpPr>
        <p:spPr>
          <a:xfrm>
            <a:off x="8571775" y="-950"/>
            <a:ext cx="569835" cy="574071"/>
          </a:xfrm>
          <a:custGeom>
            <a:rect b="b" l="l" r="r" t="t"/>
            <a:pathLst>
              <a:path extrusionOk="0" h="8073" w="804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8571763" y="573031"/>
            <a:ext cx="569835" cy="572245"/>
          </a:xfrm>
          <a:custGeom>
            <a:rect b="b" l="l" r="r" t="t"/>
            <a:pathLst>
              <a:path extrusionOk="0" h="8074" w="804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001558" y="1144259"/>
            <a:ext cx="572174" cy="569835"/>
          </a:xfrm>
          <a:custGeom>
            <a:rect b="b" l="l" r="r" t="t"/>
            <a:pathLst>
              <a:path extrusionOk="0" h="8040" w="8073">
                <a:moveTo>
                  <a:pt x="0" y="0"/>
                </a:moveTo>
                <a:lnTo>
                  <a:pt x="0" y="8039"/>
                </a:lnTo>
                <a:lnTo>
                  <a:pt x="8073" y="8039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8000625" y="572092"/>
            <a:ext cx="572255" cy="572325"/>
          </a:xfrm>
          <a:custGeom>
            <a:rect b="b" l="l" r="r" t="t"/>
            <a:pathLst>
              <a:path extrusionOk="0" h="8074" w="8073">
                <a:moveTo>
                  <a:pt x="0" y="1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8571763" y="1143642"/>
            <a:ext cx="569835" cy="569835"/>
          </a:xfrm>
          <a:custGeom>
            <a:rect b="b" l="l" r="r" t="t"/>
            <a:pathLst>
              <a:path extrusionOk="0" h="8040" w="8040">
                <a:moveTo>
                  <a:pt x="1" y="0"/>
                </a:moveTo>
                <a:lnTo>
                  <a:pt x="1" y="8039"/>
                </a:lnTo>
                <a:lnTo>
                  <a:pt x="8040" y="8039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572705" y="3425900"/>
            <a:ext cx="572245" cy="572245"/>
          </a:xfrm>
          <a:custGeom>
            <a:rect b="b" l="l" r="r" t="t"/>
            <a:pathLst>
              <a:path extrusionOk="0" h="8074" w="8074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 rot="10800000">
            <a:off x="8571773" y="4568723"/>
            <a:ext cx="572245" cy="572245"/>
          </a:xfrm>
          <a:custGeom>
            <a:rect b="b" l="l" r="r" t="t"/>
            <a:pathLst>
              <a:path extrusionOk="0" h="8074" w="8074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8572892" y="2856407"/>
            <a:ext cx="570000" cy="57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7999671" y="4568750"/>
            <a:ext cx="572174" cy="572174"/>
          </a:xfrm>
          <a:custGeom>
            <a:rect b="b" l="l" r="r" t="t"/>
            <a:pathLst>
              <a:path extrusionOk="0" h="8073" w="8073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8571763" y="1713633"/>
            <a:ext cx="572245" cy="572245"/>
          </a:xfrm>
          <a:custGeom>
            <a:rect b="b" l="l" r="r" t="t"/>
            <a:pathLst>
              <a:path extrusionOk="0" h="8074" w="8074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1375625" y="3458072"/>
            <a:ext cx="2751300" cy="5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5"/>
          <p:cNvSpPr txBox="1"/>
          <p:nvPr>
            <p:ph idx="1" type="subTitle"/>
          </p:nvPr>
        </p:nvSpPr>
        <p:spPr>
          <a:xfrm>
            <a:off x="1277900" y="3891971"/>
            <a:ext cx="2946600" cy="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5"/>
          <p:cNvSpPr txBox="1"/>
          <p:nvPr>
            <p:ph idx="2" type="title"/>
          </p:nvPr>
        </p:nvSpPr>
        <p:spPr>
          <a:xfrm>
            <a:off x="5016931" y="3458072"/>
            <a:ext cx="2772300" cy="5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9" name="Google Shape;89;p5"/>
          <p:cNvSpPr txBox="1"/>
          <p:nvPr>
            <p:ph idx="3" type="subTitle"/>
          </p:nvPr>
        </p:nvSpPr>
        <p:spPr>
          <a:xfrm>
            <a:off x="4929775" y="3889814"/>
            <a:ext cx="2946600" cy="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5"/>
          <p:cNvSpPr txBox="1"/>
          <p:nvPr>
            <p:ph idx="4" type="title"/>
          </p:nvPr>
        </p:nvSpPr>
        <p:spPr>
          <a:xfrm>
            <a:off x="1712700" y="0"/>
            <a:ext cx="5723400" cy="11442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0" lIns="90000" spcFirstLastPara="1" rIns="91425" wrap="square" tIns="270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" name="Google Shape;91;p5"/>
          <p:cNvSpPr/>
          <p:nvPr/>
        </p:nvSpPr>
        <p:spPr>
          <a:xfrm>
            <a:off x="0" y="0"/>
            <a:ext cx="572174" cy="572174"/>
          </a:xfrm>
          <a:custGeom>
            <a:rect b="b" l="l" r="r" t="t"/>
            <a:pathLst>
              <a:path extrusionOk="0" h="8073" w="8073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8000130" y="-35"/>
            <a:ext cx="572245" cy="572245"/>
          </a:xfrm>
          <a:custGeom>
            <a:rect b="b" l="l" r="r" t="t"/>
            <a:pathLst>
              <a:path extrusionOk="0" h="8074" w="8074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572088" y="0"/>
            <a:ext cx="572245" cy="572174"/>
          </a:xfrm>
          <a:custGeom>
            <a:rect b="b" l="l" r="r" t="t"/>
            <a:pathLst>
              <a:path extrusionOk="0" h="8073" w="8074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"/>
          <p:cNvSpPr/>
          <p:nvPr/>
        </p:nvSpPr>
        <p:spPr>
          <a:xfrm>
            <a:off x="8571687" y="572125"/>
            <a:ext cx="572245" cy="572174"/>
          </a:xfrm>
          <a:custGeom>
            <a:rect b="b" l="l" r="r" t="t"/>
            <a:pathLst>
              <a:path extrusionOk="0" h="8073" w="8074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"/>
          <p:cNvSpPr/>
          <p:nvPr/>
        </p:nvSpPr>
        <p:spPr>
          <a:xfrm>
            <a:off x="1094" y="4574041"/>
            <a:ext cx="570000" cy="57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8571788" y="4574818"/>
            <a:ext cx="572174" cy="572245"/>
          </a:xfrm>
          <a:custGeom>
            <a:rect b="b" l="l" r="r" t="t"/>
            <a:pathLst>
              <a:path extrusionOk="0" h="8074" w="8073">
                <a:moveTo>
                  <a:pt x="0" y="1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0" y="572090"/>
            <a:ext cx="572174" cy="572245"/>
          </a:xfrm>
          <a:custGeom>
            <a:rect b="b" l="l" r="r" t="t"/>
            <a:pathLst>
              <a:path extrusionOk="0" h="8074" w="8073">
                <a:moveTo>
                  <a:pt x="0" y="1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"/>
          <p:cNvSpPr/>
          <p:nvPr/>
        </p:nvSpPr>
        <p:spPr>
          <a:xfrm>
            <a:off x="8571762" y="-35"/>
            <a:ext cx="572245" cy="572245"/>
          </a:xfrm>
          <a:custGeom>
            <a:rect b="b" l="l" r="r" t="t"/>
            <a:pathLst>
              <a:path extrusionOk="0" h="8074" w="8074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1143972" y="0"/>
            <a:ext cx="572245" cy="572174"/>
          </a:xfrm>
          <a:custGeom>
            <a:rect b="b" l="l" r="r" t="t"/>
            <a:pathLst>
              <a:path extrusionOk="0" h="8073" w="8074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7429563" y="-35"/>
            <a:ext cx="572245" cy="572245"/>
          </a:xfrm>
          <a:custGeom>
            <a:rect b="b" l="l" r="r" t="t"/>
            <a:pathLst>
              <a:path extrusionOk="0" h="8074" w="8074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/>
          <p:nvPr/>
        </p:nvSpPr>
        <p:spPr>
          <a:xfrm>
            <a:off x="8571820" y="572175"/>
            <a:ext cx="572174" cy="572174"/>
          </a:xfrm>
          <a:custGeom>
            <a:rect b="b" l="l" r="r" t="t"/>
            <a:pathLst>
              <a:path extrusionOk="0" h="8073" w="8073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575942" y="0"/>
            <a:ext cx="569835" cy="572174"/>
          </a:xfrm>
          <a:custGeom>
            <a:rect b="b" l="l" r="r" t="t"/>
            <a:pathLst>
              <a:path extrusionOk="0" h="8073" w="804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3761" y="0"/>
            <a:ext cx="572174" cy="572174"/>
          </a:xfrm>
          <a:custGeom>
            <a:rect b="b" l="l" r="r" t="t"/>
            <a:pathLst>
              <a:path extrusionOk="0" h="8073" w="8073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8570178" y="0"/>
            <a:ext cx="572174" cy="572174"/>
          </a:xfrm>
          <a:custGeom>
            <a:rect b="b" l="l" r="r" t="t"/>
            <a:pathLst>
              <a:path extrusionOk="0" h="8073" w="8073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"/>
          <p:cNvSpPr/>
          <p:nvPr/>
        </p:nvSpPr>
        <p:spPr>
          <a:xfrm>
            <a:off x="7998002" y="0"/>
            <a:ext cx="572174" cy="572174"/>
          </a:xfrm>
          <a:custGeom>
            <a:rect b="b" l="l" r="r" t="t"/>
            <a:pathLst>
              <a:path extrusionOk="0" h="8073" w="8073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3761" y="572175"/>
            <a:ext cx="572174" cy="572174"/>
          </a:xfrm>
          <a:custGeom>
            <a:rect b="b" l="l" r="r" t="t"/>
            <a:pathLst>
              <a:path extrusionOk="0" h="8073" w="8073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"/>
          <p:cNvSpPr txBox="1"/>
          <p:nvPr>
            <p:ph type="title"/>
          </p:nvPr>
        </p:nvSpPr>
        <p:spPr>
          <a:xfrm>
            <a:off x="1713150" y="0"/>
            <a:ext cx="5717700" cy="11442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0" lIns="90000" spcFirstLastPara="1" rIns="91425" wrap="square" tIns="270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9" name="Google Shape;109;p6"/>
          <p:cNvSpPr/>
          <p:nvPr/>
        </p:nvSpPr>
        <p:spPr>
          <a:xfrm>
            <a:off x="1146076" y="0"/>
            <a:ext cx="569835" cy="572174"/>
          </a:xfrm>
          <a:custGeom>
            <a:rect b="b" l="l" r="r" t="t"/>
            <a:pathLst>
              <a:path extrusionOk="0" h="8073" w="804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"/>
          <p:cNvSpPr/>
          <p:nvPr/>
        </p:nvSpPr>
        <p:spPr>
          <a:xfrm>
            <a:off x="7429792" y="0"/>
            <a:ext cx="569835" cy="572174"/>
          </a:xfrm>
          <a:custGeom>
            <a:rect b="b" l="l" r="r" t="t"/>
            <a:pathLst>
              <a:path extrusionOk="0" h="8073" w="804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idx="1" type="subTitle"/>
          </p:nvPr>
        </p:nvSpPr>
        <p:spPr>
          <a:xfrm>
            <a:off x="708825" y="2210825"/>
            <a:ext cx="3409800" cy="18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3" name="Google Shape;113;p7"/>
          <p:cNvSpPr/>
          <p:nvPr/>
        </p:nvSpPr>
        <p:spPr>
          <a:xfrm>
            <a:off x="7427516" y="0"/>
            <a:ext cx="572245" cy="572174"/>
          </a:xfrm>
          <a:custGeom>
            <a:rect b="b" l="l" r="r" t="t"/>
            <a:pathLst>
              <a:path extrusionOk="0" h="8073" w="8074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"/>
          <p:cNvSpPr/>
          <p:nvPr/>
        </p:nvSpPr>
        <p:spPr>
          <a:xfrm>
            <a:off x="8571763" y="0"/>
            <a:ext cx="569835" cy="572174"/>
          </a:xfrm>
          <a:custGeom>
            <a:rect b="b" l="l" r="r" t="t"/>
            <a:pathLst>
              <a:path extrusionOk="0" h="8073" w="804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"/>
          <p:cNvSpPr/>
          <p:nvPr/>
        </p:nvSpPr>
        <p:spPr>
          <a:xfrm>
            <a:off x="7429045" y="572090"/>
            <a:ext cx="572245" cy="572245"/>
          </a:xfrm>
          <a:custGeom>
            <a:rect b="b" l="l" r="r" t="t"/>
            <a:pathLst>
              <a:path extrusionOk="0" h="8074" w="8074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8571763" y="572090"/>
            <a:ext cx="569835" cy="572245"/>
          </a:xfrm>
          <a:custGeom>
            <a:rect b="b" l="l" r="r" t="t"/>
            <a:pathLst>
              <a:path extrusionOk="0" h="8074" w="804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6860250" y="0"/>
            <a:ext cx="572174" cy="572174"/>
          </a:xfrm>
          <a:custGeom>
            <a:rect b="b" l="l" r="r" t="t"/>
            <a:pathLst>
              <a:path extrusionOk="0" h="8073" w="8073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"/>
          <p:cNvSpPr/>
          <p:nvPr/>
        </p:nvSpPr>
        <p:spPr>
          <a:xfrm>
            <a:off x="5718752" y="0"/>
            <a:ext cx="572245" cy="572174"/>
          </a:xfrm>
          <a:custGeom>
            <a:rect b="b" l="l" r="r" t="t"/>
            <a:pathLst>
              <a:path extrusionOk="0" h="8073" w="8074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"/>
          <p:cNvSpPr/>
          <p:nvPr/>
        </p:nvSpPr>
        <p:spPr>
          <a:xfrm>
            <a:off x="6290082" y="-35"/>
            <a:ext cx="572245" cy="572245"/>
          </a:xfrm>
          <a:custGeom>
            <a:rect b="b" l="l" r="r" t="t"/>
            <a:pathLst>
              <a:path extrusionOk="0" h="8074" w="8074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"/>
          <p:cNvSpPr/>
          <p:nvPr/>
        </p:nvSpPr>
        <p:spPr>
          <a:xfrm>
            <a:off x="6861178" y="572090"/>
            <a:ext cx="572245" cy="572245"/>
          </a:xfrm>
          <a:custGeom>
            <a:rect b="b" l="l" r="r" t="t"/>
            <a:pathLst>
              <a:path extrusionOk="0" h="8074" w="8074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"/>
          <p:cNvSpPr/>
          <p:nvPr/>
        </p:nvSpPr>
        <p:spPr>
          <a:xfrm>
            <a:off x="8000300" y="-35"/>
            <a:ext cx="572245" cy="572245"/>
          </a:xfrm>
          <a:custGeom>
            <a:rect b="b" l="l" r="r" t="t"/>
            <a:pathLst>
              <a:path extrusionOk="0" h="8074" w="8074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"/>
          <p:cNvSpPr/>
          <p:nvPr/>
        </p:nvSpPr>
        <p:spPr>
          <a:xfrm>
            <a:off x="5718752" y="572125"/>
            <a:ext cx="572245" cy="572174"/>
          </a:xfrm>
          <a:custGeom>
            <a:rect b="b" l="l" r="r" t="t"/>
            <a:pathLst>
              <a:path extrusionOk="0" h="8073" w="8074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"/>
          <p:cNvSpPr/>
          <p:nvPr/>
        </p:nvSpPr>
        <p:spPr>
          <a:xfrm>
            <a:off x="-12" y="4568865"/>
            <a:ext cx="569835" cy="572245"/>
          </a:xfrm>
          <a:custGeom>
            <a:rect b="b" l="l" r="r" t="t"/>
            <a:pathLst>
              <a:path extrusionOk="0" h="8074" w="804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"/>
          <p:cNvSpPr txBox="1"/>
          <p:nvPr>
            <p:ph type="title"/>
          </p:nvPr>
        </p:nvSpPr>
        <p:spPr>
          <a:xfrm>
            <a:off x="0" y="0"/>
            <a:ext cx="4576200" cy="11442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0" lIns="684000" spcFirstLastPara="1" rIns="91425" wrap="square" tIns="270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5" name="Google Shape;125;p7"/>
          <p:cNvGrpSpPr/>
          <p:nvPr/>
        </p:nvGrpSpPr>
        <p:grpSpPr>
          <a:xfrm>
            <a:off x="5146790" y="0"/>
            <a:ext cx="572245" cy="1144299"/>
            <a:chOff x="5714986" y="0"/>
            <a:chExt cx="572245" cy="1144299"/>
          </a:xfrm>
        </p:grpSpPr>
        <p:sp>
          <p:nvSpPr>
            <p:cNvPr id="126" name="Google Shape;126;p7"/>
            <p:cNvSpPr/>
            <p:nvPr/>
          </p:nvSpPr>
          <p:spPr>
            <a:xfrm>
              <a:off x="5714986" y="0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5714986" y="572125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7"/>
          <p:cNvGrpSpPr/>
          <p:nvPr/>
        </p:nvGrpSpPr>
        <p:grpSpPr>
          <a:xfrm>
            <a:off x="4576098" y="0"/>
            <a:ext cx="572245" cy="1144299"/>
            <a:chOff x="5716869" y="0"/>
            <a:chExt cx="572245" cy="1144299"/>
          </a:xfrm>
        </p:grpSpPr>
        <p:sp>
          <p:nvSpPr>
            <p:cNvPr id="129" name="Google Shape;129;p7"/>
            <p:cNvSpPr/>
            <p:nvPr/>
          </p:nvSpPr>
          <p:spPr>
            <a:xfrm>
              <a:off x="5716869" y="0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5716869" y="572125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524266" y="572200"/>
            <a:ext cx="2796600" cy="2421000"/>
          </a:xfrm>
          <a:prstGeom prst="rect">
            <a:avLst/>
          </a:prstGeom>
          <a:noFill/>
        </p:spPr>
        <p:txBody>
          <a:bodyPr anchorCtr="0" anchor="ctr" bIns="0" lIns="90000" spcFirstLastPara="1" rIns="91425" wrap="square" tIns="2700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3" name="Google Shape;133;p8"/>
          <p:cNvGrpSpPr/>
          <p:nvPr/>
        </p:nvGrpSpPr>
        <p:grpSpPr>
          <a:xfrm>
            <a:off x="0" y="-35"/>
            <a:ext cx="9144007" cy="5138775"/>
            <a:chOff x="0" y="-35"/>
            <a:chExt cx="9144007" cy="5138775"/>
          </a:xfrm>
        </p:grpSpPr>
        <p:sp>
          <p:nvSpPr>
            <p:cNvPr id="134" name="Google Shape;134;p8"/>
            <p:cNvSpPr/>
            <p:nvPr/>
          </p:nvSpPr>
          <p:spPr>
            <a:xfrm>
              <a:off x="0" y="0"/>
              <a:ext cx="572174" cy="572174"/>
            </a:xfrm>
            <a:custGeom>
              <a:rect b="b" l="l" r="r" t="t"/>
              <a:pathLst>
                <a:path extrusionOk="0" h="8073" w="8073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8002013" y="-35"/>
              <a:ext cx="572245" cy="572245"/>
            </a:xfrm>
            <a:custGeom>
              <a:rect b="b" l="l" r="r" t="t"/>
              <a:pathLst>
                <a:path extrusionOk="0" h="8074" w="8074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572088" y="0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714075" y="1176"/>
              <a:ext cx="572174" cy="569835"/>
            </a:xfrm>
            <a:custGeom>
              <a:rect b="b" l="l" r="r" t="t"/>
              <a:pathLst>
                <a:path extrusionOk="0" h="8040" w="8073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8571788" y="3433714"/>
              <a:ext cx="572174" cy="572174"/>
            </a:xfrm>
            <a:custGeom>
              <a:rect b="b" l="l" r="r" t="t"/>
              <a:pathLst>
                <a:path extrusionOk="0" h="8073" w="8073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1141837" y="0"/>
              <a:ext cx="572245" cy="572174"/>
            </a:xfrm>
            <a:custGeom>
              <a:rect b="b" l="l" r="r" t="t"/>
              <a:pathLst>
                <a:path extrusionOk="0" h="8073" w="8074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1094" y="4568740"/>
              <a:ext cx="570000" cy="57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8571788" y="4004054"/>
              <a:ext cx="572174" cy="572245"/>
            </a:xfrm>
            <a:custGeom>
              <a:rect b="b" l="l" r="r" t="t"/>
              <a:pathLst>
                <a:path extrusionOk="0" h="8074" w="8073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0" y="572090"/>
              <a:ext cx="572174" cy="572245"/>
            </a:xfrm>
            <a:custGeom>
              <a:rect b="b" l="l" r="r" t="t"/>
              <a:pathLst>
                <a:path extrusionOk="0" h="8074" w="8073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8571762" y="-35"/>
              <a:ext cx="572245" cy="572245"/>
            </a:xfrm>
            <a:custGeom>
              <a:rect b="b" l="l" r="r" t="t"/>
              <a:pathLst>
                <a:path extrusionOk="0" h="8074" w="8074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idx="1" type="subTitle"/>
          </p:nvPr>
        </p:nvSpPr>
        <p:spPr>
          <a:xfrm>
            <a:off x="559350" y="1619200"/>
            <a:ext cx="3004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46" name="Google Shape;146;p9"/>
          <p:cNvSpPr txBox="1"/>
          <p:nvPr>
            <p:ph idx="2" type="body"/>
          </p:nvPr>
        </p:nvSpPr>
        <p:spPr>
          <a:xfrm>
            <a:off x="559350" y="2129000"/>
            <a:ext cx="3201600" cy="21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9"/>
          <p:cNvSpPr txBox="1"/>
          <p:nvPr>
            <p:ph type="title"/>
          </p:nvPr>
        </p:nvSpPr>
        <p:spPr>
          <a:xfrm>
            <a:off x="2288200" y="0"/>
            <a:ext cx="4567500" cy="11442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0" lIns="90000" spcFirstLastPara="1" rIns="91425" wrap="square" tIns="270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type="title"/>
          </p:nvPr>
        </p:nvSpPr>
        <p:spPr>
          <a:xfrm>
            <a:off x="2288200" y="1999650"/>
            <a:ext cx="4567500" cy="11442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0" lIns="90000" spcFirstLastPara="1" rIns="91425" wrap="square" tIns="270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Montserrat"/>
              <a:buNone/>
              <a:defRPr b="1" sz="30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●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○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■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●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○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■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●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○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Nunito"/>
              <a:buChar char="■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8"/>
          <p:cNvSpPr txBox="1"/>
          <p:nvPr>
            <p:ph type="ctrTitle"/>
          </p:nvPr>
        </p:nvSpPr>
        <p:spPr>
          <a:xfrm>
            <a:off x="1809900" y="1457445"/>
            <a:ext cx="54708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000"/>
              <a:t>Hexa</a:t>
            </a:r>
            <a:endParaRPr/>
          </a:p>
        </p:txBody>
      </p:sp>
      <p:sp>
        <p:nvSpPr>
          <p:cNvPr id="510" name="Google Shape;510;p28"/>
          <p:cNvSpPr txBox="1"/>
          <p:nvPr>
            <p:ph idx="1" type="subTitle"/>
          </p:nvPr>
        </p:nvSpPr>
        <p:spPr>
          <a:xfrm>
            <a:off x="6183275" y="4179118"/>
            <a:ext cx="29112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mpact"/>
                <a:ea typeface="Impact"/>
                <a:cs typeface="Impact"/>
                <a:sym typeface="Impact"/>
              </a:rPr>
              <a:t>Team.01</a:t>
            </a:r>
            <a:endParaRPr sz="15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이대건 장세진 박종섭 김상인</a:t>
            </a:r>
            <a:endParaRPr sz="15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7"/>
          <p:cNvSpPr txBox="1"/>
          <p:nvPr>
            <p:ph idx="4294967295" type="title"/>
          </p:nvPr>
        </p:nvSpPr>
        <p:spPr>
          <a:xfrm>
            <a:off x="1124925" y="0"/>
            <a:ext cx="6891000" cy="5730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#define / 상수 / 전역변수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66" name="Google Shape;5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25" y="1065825"/>
            <a:ext cx="4639050" cy="35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550" y="1065825"/>
            <a:ext cx="4441375" cy="37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8"/>
          <p:cNvSpPr txBox="1"/>
          <p:nvPr>
            <p:ph idx="4294967295" type="title"/>
          </p:nvPr>
        </p:nvSpPr>
        <p:spPr>
          <a:xfrm>
            <a:off x="1124925" y="0"/>
            <a:ext cx="6891000" cy="5730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DrawScreen()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73" name="Google Shape;5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500" y="609600"/>
            <a:ext cx="6890999" cy="39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6538" y="1706013"/>
            <a:ext cx="271462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9"/>
          <p:cNvSpPr txBox="1"/>
          <p:nvPr>
            <p:ph idx="4294967295" type="title"/>
          </p:nvPr>
        </p:nvSpPr>
        <p:spPr>
          <a:xfrm>
            <a:off x="1124925" y="0"/>
            <a:ext cx="6891000" cy="5730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DrawScreen()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80" name="Google Shape;58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200" y="859825"/>
            <a:ext cx="2377175" cy="39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0025" y="859825"/>
            <a:ext cx="3192112" cy="39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0"/>
          <p:cNvSpPr txBox="1"/>
          <p:nvPr>
            <p:ph idx="4294967295" type="title"/>
          </p:nvPr>
        </p:nvSpPr>
        <p:spPr>
          <a:xfrm>
            <a:off x="1124925" y="0"/>
            <a:ext cx="6891000" cy="5730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DrawBoard();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87" name="Google Shape;58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925" y="1130438"/>
            <a:ext cx="6787400" cy="2882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650" y="835850"/>
            <a:ext cx="5825875" cy="39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41"/>
          <p:cNvSpPr txBox="1"/>
          <p:nvPr>
            <p:ph idx="4294967295" type="title"/>
          </p:nvPr>
        </p:nvSpPr>
        <p:spPr>
          <a:xfrm>
            <a:off x="1124925" y="0"/>
            <a:ext cx="6891000" cy="5730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BOOL ProcessKey()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94" name="Google Shape;59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0900" y="871213"/>
            <a:ext cx="1809750" cy="1533525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2"/>
          <p:cNvSpPr txBox="1"/>
          <p:nvPr>
            <p:ph idx="4294967295" type="title"/>
          </p:nvPr>
        </p:nvSpPr>
        <p:spPr>
          <a:xfrm>
            <a:off x="1124925" y="0"/>
            <a:ext cx="6891000" cy="5730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BOOL ProcessKey()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00" name="Google Shape;60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725" y="725400"/>
            <a:ext cx="3675064" cy="42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42"/>
          <p:cNvSpPr/>
          <p:nvPr/>
        </p:nvSpPr>
        <p:spPr>
          <a:xfrm>
            <a:off x="2762081" y="1047195"/>
            <a:ext cx="2980500" cy="894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3"/>
          <p:cNvSpPr txBox="1"/>
          <p:nvPr>
            <p:ph idx="4294967295" type="title"/>
          </p:nvPr>
        </p:nvSpPr>
        <p:spPr>
          <a:xfrm>
            <a:off x="1124925" y="0"/>
            <a:ext cx="6891000" cy="5730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BOOL ProcessKey()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07" name="Google Shape;60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825" y="793675"/>
            <a:ext cx="6522349" cy="4069124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43"/>
          <p:cNvSpPr/>
          <p:nvPr/>
        </p:nvSpPr>
        <p:spPr>
          <a:xfrm>
            <a:off x="2829360" y="1039300"/>
            <a:ext cx="948300" cy="204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3"/>
          <p:cNvSpPr/>
          <p:nvPr/>
        </p:nvSpPr>
        <p:spPr>
          <a:xfrm>
            <a:off x="2593501" y="744100"/>
            <a:ext cx="1449300" cy="204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대문자-&gt;소문자</a:t>
            </a:r>
            <a:endParaRPr/>
          </a:p>
        </p:txBody>
      </p:sp>
      <p:sp>
        <p:nvSpPr>
          <p:cNvPr id="610" name="Google Shape;610;p43"/>
          <p:cNvSpPr/>
          <p:nvPr/>
        </p:nvSpPr>
        <p:spPr>
          <a:xfrm>
            <a:off x="2526575" y="2943475"/>
            <a:ext cx="1449300" cy="781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3"/>
          <p:cNvSpPr/>
          <p:nvPr/>
        </p:nvSpPr>
        <p:spPr>
          <a:xfrm>
            <a:off x="4112775" y="3300675"/>
            <a:ext cx="1576800" cy="424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프로그램 재가동</a:t>
            </a:r>
            <a:endParaRPr/>
          </a:p>
        </p:txBody>
      </p:sp>
      <p:sp>
        <p:nvSpPr>
          <p:cNvPr id="612" name="Google Shape;612;p43"/>
          <p:cNvSpPr/>
          <p:nvPr/>
        </p:nvSpPr>
        <p:spPr>
          <a:xfrm>
            <a:off x="2526572" y="1418100"/>
            <a:ext cx="2772600" cy="204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3"/>
          <p:cNvSpPr/>
          <p:nvPr/>
        </p:nvSpPr>
        <p:spPr>
          <a:xfrm>
            <a:off x="5434400" y="1108200"/>
            <a:ext cx="1916400" cy="824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MoveDown() 이 FASLE값을 반활할 때 까지 계속 실행하여라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" name="Google Shape;61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50" y="1275175"/>
            <a:ext cx="56769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44"/>
          <p:cNvSpPr txBox="1"/>
          <p:nvPr>
            <p:ph idx="4294967295" type="title"/>
          </p:nvPr>
        </p:nvSpPr>
        <p:spPr>
          <a:xfrm>
            <a:off x="1124925" y="0"/>
            <a:ext cx="6891000" cy="5730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PrintBrick</a:t>
            </a:r>
            <a:r>
              <a:rPr b="0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0" name="Google Shape;620;p44"/>
          <p:cNvSpPr/>
          <p:nvPr/>
        </p:nvSpPr>
        <p:spPr>
          <a:xfrm>
            <a:off x="3649000" y="1213800"/>
            <a:ext cx="1145400" cy="402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44"/>
          <p:cNvSpPr/>
          <p:nvPr/>
        </p:nvSpPr>
        <p:spPr>
          <a:xfrm>
            <a:off x="4984850" y="842750"/>
            <a:ext cx="2859300" cy="1197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면 brick[i] 블럭 그리기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면 EMPTY ‘ . ‘ 그리기</a:t>
            </a:r>
            <a:endParaRPr/>
          </a:p>
        </p:txBody>
      </p:sp>
      <p:sp>
        <p:nvSpPr>
          <p:cNvPr id="622" name="Google Shape;622;p44"/>
          <p:cNvSpPr/>
          <p:nvPr/>
        </p:nvSpPr>
        <p:spPr>
          <a:xfrm>
            <a:off x="3277950" y="3012425"/>
            <a:ext cx="3800100" cy="402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975" y="979300"/>
            <a:ext cx="6496050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5"/>
          <p:cNvSpPr txBox="1"/>
          <p:nvPr>
            <p:ph idx="4294967295" type="title"/>
          </p:nvPr>
        </p:nvSpPr>
        <p:spPr>
          <a:xfrm>
            <a:off x="1124925" y="0"/>
            <a:ext cx="6891000" cy="5730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GetAround(int x, int y)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9" name="Google Shape;629;p45"/>
          <p:cNvSpPr/>
          <p:nvPr/>
        </p:nvSpPr>
        <p:spPr>
          <a:xfrm>
            <a:off x="2981400" y="940675"/>
            <a:ext cx="1524900" cy="402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5"/>
          <p:cNvSpPr/>
          <p:nvPr/>
        </p:nvSpPr>
        <p:spPr>
          <a:xfrm>
            <a:off x="4678550" y="910675"/>
            <a:ext cx="1997400" cy="462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입력받는 매개변수 x, 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6"/>
          <p:cNvSpPr txBox="1"/>
          <p:nvPr>
            <p:ph idx="4294967295" type="title"/>
          </p:nvPr>
        </p:nvSpPr>
        <p:spPr>
          <a:xfrm>
            <a:off x="1124925" y="0"/>
            <a:ext cx="6891000" cy="5730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Move Down</a:t>
            </a:r>
            <a:r>
              <a:rPr b="0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()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36" name="Google Shape;63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550" y="1460963"/>
            <a:ext cx="419100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"/>
          <p:cNvSpPr txBox="1"/>
          <p:nvPr>
            <p:ph idx="4294967295" type="title"/>
          </p:nvPr>
        </p:nvSpPr>
        <p:spPr>
          <a:xfrm>
            <a:off x="1124925" y="0"/>
            <a:ext cx="6891000" cy="573000"/>
          </a:xfrm>
          <a:prstGeom prst="rect">
            <a:avLst/>
          </a:prstGeom>
          <a:solidFill>
            <a:srgbClr val="07376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목차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16" name="Google Shape;516;p29"/>
          <p:cNvSpPr txBox="1"/>
          <p:nvPr>
            <p:ph idx="4294967295" type="title"/>
          </p:nvPr>
        </p:nvSpPr>
        <p:spPr>
          <a:xfrm>
            <a:off x="886275" y="2488703"/>
            <a:ext cx="19986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 . Hexa</a:t>
            </a:r>
            <a:endParaRPr sz="2200"/>
          </a:p>
        </p:txBody>
      </p:sp>
      <p:sp>
        <p:nvSpPr>
          <p:cNvPr id="517" name="Google Shape;517;p29"/>
          <p:cNvSpPr txBox="1"/>
          <p:nvPr>
            <p:ph idx="4294967295" type="title"/>
          </p:nvPr>
        </p:nvSpPr>
        <p:spPr>
          <a:xfrm>
            <a:off x="2891700" y="2492550"/>
            <a:ext cx="33606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2. Main &amp; Flow</a:t>
            </a:r>
            <a:endParaRPr sz="2200"/>
          </a:p>
        </p:txBody>
      </p:sp>
      <p:sp>
        <p:nvSpPr>
          <p:cNvPr id="518" name="Google Shape;518;p29"/>
          <p:cNvSpPr txBox="1"/>
          <p:nvPr>
            <p:ph idx="4294967295" type="title"/>
          </p:nvPr>
        </p:nvSpPr>
        <p:spPr>
          <a:xfrm>
            <a:off x="6470025" y="2457153"/>
            <a:ext cx="19698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3. Function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7"/>
          <p:cNvSpPr txBox="1"/>
          <p:nvPr>
            <p:ph idx="4294967295" type="title"/>
          </p:nvPr>
        </p:nvSpPr>
        <p:spPr>
          <a:xfrm>
            <a:off x="1124925" y="0"/>
            <a:ext cx="6891000" cy="5730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TestFull</a:t>
            </a:r>
            <a:r>
              <a:rPr b="0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()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42" name="Google Shape;64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25" y="1206525"/>
            <a:ext cx="361950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8225" y="573000"/>
            <a:ext cx="4635509" cy="42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375" y="3261175"/>
            <a:ext cx="3428901" cy="734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5" name="Google Shape;645;p47"/>
          <p:cNvCxnSpPr/>
          <p:nvPr/>
        </p:nvCxnSpPr>
        <p:spPr>
          <a:xfrm flipH="1" rot="10800000">
            <a:off x="2009300" y="1895975"/>
            <a:ext cx="1556400" cy="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6" name="Google Shape;646;p47"/>
          <p:cNvSpPr/>
          <p:nvPr/>
        </p:nvSpPr>
        <p:spPr>
          <a:xfrm>
            <a:off x="120375" y="3438400"/>
            <a:ext cx="3381900" cy="21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7" name="Google Shape;647;p47"/>
          <p:cNvCxnSpPr/>
          <p:nvPr/>
        </p:nvCxnSpPr>
        <p:spPr>
          <a:xfrm flipH="1" rot="10800000">
            <a:off x="2617725" y="1987950"/>
            <a:ext cx="113100" cy="1245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8"/>
          <p:cNvSpPr txBox="1"/>
          <p:nvPr>
            <p:ph idx="4294967295" type="title"/>
          </p:nvPr>
        </p:nvSpPr>
        <p:spPr>
          <a:xfrm>
            <a:off x="1124925" y="0"/>
            <a:ext cx="6891000" cy="5730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TestFull()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53" name="Google Shape;65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300" y="605150"/>
            <a:ext cx="4811635" cy="42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9"/>
          <p:cNvSpPr txBox="1"/>
          <p:nvPr>
            <p:ph idx="4294967295" type="title"/>
          </p:nvPr>
        </p:nvSpPr>
        <p:spPr>
          <a:xfrm>
            <a:off x="1124925" y="0"/>
            <a:ext cx="6891000" cy="5730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DrawNext</a:t>
            </a:r>
            <a:r>
              <a:rPr b="0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()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59" name="Google Shape;65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350" y="1178175"/>
            <a:ext cx="7451875" cy="318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0"/>
          <p:cNvSpPr txBox="1"/>
          <p:nvPr>
            <p:ph type="ctrTitle"/>
          </p:nvPr>
        </p:nvSpPr>
        <p:spPr>
          <a:xfrm>
            <a:off x="1836600" y="2256720"/>
            <a:ext cx="54708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000"/>
              <a:t>Q&amp;A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51"/>
          <p:cNvSpPr txBox="1"/>
          <p:nvPr>
            <p:ph type="ctrTitle"/>
          </p:nvPr>
        </p:nvSpPr>
        <p:spPr>
          <a:xfrm>
            <a:off x="1836600" y="2256720"/>
            <a:ext cx="54708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000"/>
              <a:t>END</a:t>
            </a:r>
            <a:endParaRPr/>
          </a:p>
        </p:txBody>
      </p:sp>
      <p:sp>
        <p:nvSpPr>
          <p:cNvPr id="670" name="Google Shape;670;p51"/>
          <p:cNvSpPr txBox="1"/>
          <p:nvPr>
            <p:ph idx="1" type="subTitle"/>
          </p:nvPr>
        </p:nvSpPr>
        <p:spPr>
          <a:xfrm>
            <a:off x="6183275" y="4255318"/>
            <a:ext cx="29112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mpact"/>
                <a:ea typeface="Impact"/>
                <a:cs typeface="Impact"/>
                <a:sym typeface="Impact"/>
              </a:rPr>
              <a:t>Team.01</a:t>
            </a:r>
            <a:endParaRPr sz="15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이대건 장세진 박종섭 김상인</a:t>
            </a:r>
            <a:endParaRPr sz="15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Google Shape;5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500" y="1313200"/>
            <a:ext cx="6011850" cy="2935475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30"/>
          <p:cNvSpPr txBox="1"/>
          <p:nvPr>
            <p:ph idx="4294967295" type="title"/>
          </p:nvPr>
        </p:nvSpPr>
        <p:spPr>
          <a:xfrm>
            <a:off x="1124925" y="0"/>
            <a:ext cx="6891000" cy="573000"/>
          </a:xfrm>
          <a:prstGeom prst="rect">
            <a:avLst/>
          </a:prstGeom>
          <a:solidFill>
            <a:srgbClr val="07376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HEXA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1"/>
          <p:cNvSpPr txBox="1"/>
          <p:nvPr>
            <p:ph idx="4294967295" type="title"/>
          </p:nvPr>
        </p:nvSpPr>
        <p:spPr>
          <a:xfrm>
            <a:off x="1124925" y="0"/>
            <a:ext cx="6891000" cy="5730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Main</a:t>
            </a:r>
            <a:r>
              <a:rPr b="0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()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30" name="Google Shape;5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250" y="612200"/>
            <a:ext cx="7496488" cy="426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2"/>
          <p:cNvSpPr txBox="1"/>
          <p:nvPr>
            <p:ph idx="4294967295" type="title"/>
          </p:nvPr>
        </p:nvSpPr>
        <p:spPr>
          <a:xfrm>
            <a:off x="1124925" y="0"/>
            <a:ext cx="6891000" cy="5730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Main()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36" name="Google Shape;5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750" y="986825"/>
            <a:ext cx="7202501" cy="35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3"/>
          <p:cNvSpPr txBox="1"/>
          <p:nvPr>
            <p:ph idx="4294967295" type="title"/>
          </p:nvPr>
        </p:nvSpPr>
        <p:spPr>
          <a:xfrm>
            <a:off x="1124925" y="0"/>
            <a:ext cx="6891000" cy="5730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Main()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42" name="Google Shape;5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675" y="1106950"/>
            <a:ext cx="6333500" cy="3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4"/>
          <p:cNvSpPr txBox="1"/>
          <p:nvPr>
            <p:ph idx="4294967295" type="title"/>
          </p:nvPr>
        </p:nvSpPr>
        <p:spPr>
          <a:xfrm>
            <a:off x="1124925" y="0"/>
            <a:ext cx="6891000" cy="5730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Main()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48" name="Google Shape;5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50" y="1942200"/>
            <a:ext cx="8137974" cy="14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5"/>
          <p:cNvSpPr txBox="1"/>
          <p:nvPr>
            <p:ph idx="4294967295" type="title"/>
          </p:nvPr>
        </p:nvSpPr>
        <p:spPr>
          <a:xfrm>
            <a:off x="1124925" y="0"/>
            <a:ext cx="6891000" cy="5730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PrintInfo()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54" name="Google Shape;5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00" y="1592950"/>
            <a:ext cx="8001776" cy="20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6"/>
          <p:cNvSpPr txBox="1"/>
          <p:nvPr>
            <p:ph idx="4294967295" type="title"/>
          </p:nvPr>
        </p:nvSpPr>
        <p:spPr>
          <a:xfrm>
            <a:off x="1124925" y="0"/>
            <a:ext cx="6891000" cy="5730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MakeNewBrick()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60" name="Google Shape;5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075" y="1146150"/>
            <a:ext cx="7994700" cy="28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Breakthrough by Slidesgo">
  <a:themeElements>
    <a:clrScheme name="Simple Light">
      <a:dk1>
        <a:srgbClr val="02336A"/>
      </a:dk1>
      <a:lt1>
        <a:srgbClr val="FFFFFF"/>
      </a:lt1>
      <a:dk2>
        <a:srgbClr val="02336A"/>
      </a:dk2>
      <a:lt2>
        <a:srgbClr val="02336A"/>
      </a:lt2>
      <a:accent1>
        <a:srgbClr val="8DEEF5"/>
      </a:accent1>
      <a:accent2>
        <a:srgbClr val="00D2DC"/>
      </a:accent2>
      <a:accent3>
        <a:srgbClr val="4796FF"/>
      </a:accent3>
      <a:accent4>
        <a:srgbClr val="085FBA"/>
      </a:accent4>
      <a:accent5>
        <a:srgbClr val="02336A"/>
      </a:accent5>
      <a:accent6>
        <a:srgbClr val="02336A"/>
      </a:accent6>
      <a:hlink>
        <a:srgbClr val="4796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