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f2985c8b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f2985c8b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f2985c8b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f2985c8b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f2985c8b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9f2985c8b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f2985c8b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f2985c8b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f2985c8b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f2985c8b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9f2985c8b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9f2985c8b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eb1f8df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9eb1f8df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f2985c8b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9f2985c8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9eb1f8df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9eb1f8df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9eb1f8df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9eb1f8df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ecf0ba6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ecf0ba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9eb1f8df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9eb1f8df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9eb1f8df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9eb1f8df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9eb1f8df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9eb1f8df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ab15d39ab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ab15d39ab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9eb1f8dfa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9eb1f8dfa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eb1f8dfa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eb1f8df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eb1f8dfa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9eb1f8dfa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9eb1f8dfa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9eb1f8df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9eb1f8dfa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9eb1f8df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9eb1f8dfa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9eb1f8dfa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eb1f8df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eb1f8df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9f2985c8b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9f2985c8b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9f2985c8b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9f2985c8b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9f2985c8b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9f2985c8b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9f2985c8b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9f2985c8b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b15d39a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b15d39a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f2985c8b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f2985c8b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플레이어 물고기(shark)보다 적 물고기의 레벨이 높을 때 닿으면 게임오버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레벨업하면 라이프 올라감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lv.6, 4000점 이면 winner 뜸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f2985c8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f2985c8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-Define 선언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//game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-MAXFISH : 게임이 오버되기 전까지 생성되는 최대 적의 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-CREATABLEFISH : 실행시킬때마다 최대 10마리씩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-TypeNum : 적의 종류 (6종류)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f2985c8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f2985c8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//struct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-Endx : 각 물고기의 위치에 대한 x좌표, 물고기의 길이가 다르니 x좌표 2개설정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-life, dir : 체력, 방향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f2985c8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f2985c8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f2985c8b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9f2985c8b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37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-33300" y="1999050"/>
            <a:ext cx="9144000" cy="9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Shark Game</a:t>
            </a:r>
            <a:endParaRPr sz="5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132500" y="4171950"/>
            <a:ext cx="91440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Team. 06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김경찬 | 이대건 | 안예주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0" y="0"/>
            <a:ext cx="21003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Shark Game - Function</a:t>
            </a:r>
            <a:endParaRPr sz="1400"/>
          </a:p>
        </p:txBody>
      </p:sp>
      <p:cxnSp>
        <p:nvCxnSpPr>
          <p:cNvPr id="164" name="Google Shape;164;p22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0" y="1297775"/>
            <a:ext cx="8048626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300" y="1398075"/>
            <a:ext cx="1118225" cy="12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3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3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</a:t>
            </a: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75" y="1216475"/>
            <a:ext cx="5264925" cy="23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069150"/>
            <a:ext cx="85206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1" name="Google Shape;181;p24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4"/>
          <p:cNvSpPr txBox="1"/>
          <p:nvPr>
            <p:ph type="title"/>
          </p:nvPr>
        </p:nvSpPr>
        <p:spPr>
          <a:xfrm>
            <a:off x="0" y="410000"/>
            <a:ext cx="2646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BackGround</a:t>
            </a:r>
            <a:endParaRPr/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0" y="0"/>
            <a:ext cx="21003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Shark Game - Function</a:t>
            </a:r>
            <a:endParaRPr sz="1400"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253526" cy="32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25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5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</a:t>
            </a: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25" y="1175350"/>
            <a:ext cx="3687150" cy="31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069150"/>
            <a:ext cx="85206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8" name="Google Shape;198;p26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6"/>
          <p:cNvSpPr txBox="1"/>
          <p:nvPr>
            <p:ph type="title"/>
          </p:nvPr>
        </p:nvSpPr>
        <p:spPr>
          <a:xfrm>
            <a:off x="0" y="410000"/>
            <a:ext cx="2646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 </a:t>
            </a:r>
            <a:r>
              <a:rPr lang="ko"/>
              <a:t>BackGround</a:t>
            </a:r>
            <a:endParaRPr/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0" y="0"/>
            <a:ext cx="21003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Shark Game - Function</a:t>
            </a:r>
            <a:endParaRPr sz="14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0" y="1069150"/>
            <a:ext cx="6470176" cy="29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7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7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Fish - draw_Fish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00" y="1370450"/>
            <a:ext cx="6374175" cy="28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775" y="2153450"/>
            <a:ext cx="2350400" cy="8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28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8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Fish - move_Shark()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203600" y="3332550"/>
            <a:ext cx="36219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키보드 입력 받아 움직임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75" y="1094225"/>
            <a:ext cx="4776801" cy="10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4649400" y="2231200"/>
            <a:ext cx="36219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벽 체크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475" y="2740425"/>
            <a:ext cx="4776800" cy="13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4095775" y="4207450"/>
            <a:ext cx="2526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위치 변경 및 fish 다시 그리기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34625"/>
            <a:ext cx="3593086" cy="19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29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9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Fish - init_fish()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4533875" y="2185950"/>
            <a:ext cx="3429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물고기 타입별 모양과  타입넘버 초기화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4572000" y="3527775"/>
            <a:ext cx="375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플레이어의</a:t>
            </a:r>
            <a:r>
              <a:rPr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모양과  위치 등 세팅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8374"/>
            <a:ext cx="9144000" cy="3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0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0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Fish - init_fish()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4" y="1094225"/>
            <a:ext cx="5870975" cy="32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31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1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Fish - create_fish()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" y="1082225"/>
            <a:ext cx="9143999" cy="38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0" y="410000"/>
            <a:ext cx="2143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 </a:t>
            </a:r>
            <a:r>
              <a:rPr lang="ko" sz="3200"/>
              <a:t>Contents</a:t>
            </a:r>
            <a:endParaRPr sz="32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708975" y="1501075"/>
            <a:ext cx="24315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" sz="2200">
                <a:solidFill>
                  <a:schemeClr val="dk1"/>
                </a:solidFill>
              </a:rPr>
              <a:t>Shark Game?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" sz="2200">
                <a:solidFill>
                  <a:schemeClr val="dk1"/>
                </a:solidFill>
              </a:rPr>
              <a:t>Structure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" sz="2200">
                <a:solidFill>
                  <a:schemeClr val="dk1"/>
                </a:solidFill>
              </a:rPr>
              <a:t>Function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" sz="2200">
                <a:solidFill>
                  <a:schemeClr val="dk1"/>
                </a:solidFill>
              </a:rPr>
              <a:t>Conclusion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" sz="2200">
                <a:solidFill>
                  <a:schemeClr val="dk1"/>
                </a:solidFill>
              </a:rPr>
              <a:t>Q&amp;A</a:t>
            </a:r>
            <a:endParaRPr sz="2200">
              <a:solidFill>
                <a:schemeClr val="dk1"/>
              </a:solidFill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32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2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Fish - drawFish2()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2225"/>
            <a:ext cx="5990025" cy="38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900" y="2068075"/>
            <a:ext cx="31075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/>
        </p:nvSpPr>
        <p:spPr>
          <a:xfrm>
            <a:off x="1532325" y="3344425"/>
            <a:ext cx="4307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c가 0이면 이전 위치를 공백으로 변경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1554925" y="4364775"/>
            <a:ext cx="4307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c가 1이면 물고기 방향에 따라 해당 모양을 그려준다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6032900" y="3424175"/>
            <a:ext cx="3032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플레이어가 움직인 위치에 그려준다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33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3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Fish - drawFish2()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00" y="1082225"/>
            <a:ext cx="8089760" cy="37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34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4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Fish - move_fish()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" y="1158425"/>
            <a:ext cx="6334100" cy="34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 txBox="1"/>
          <p:nvPr/>
        </p:nvSpPr>
        <p:spPr>
          <a:xfrm>
            <a:off x="996575" y="4119500"/>
            <a:ext cx="4307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무작위적으로 물고기 방향 변경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35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5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996575" y="4119500"/>
            <a:ext cx="4307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무작위적으로 물고기 방향 변경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00" y="1082225"/>
            <a:ext cx="6619851" cy="37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36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6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Game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runningGame()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148900"/>
            <a:ext cx="58043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/>
        </p:nvSpPr>
        <p:spPr>
          <a:xfrm>
            <a:off x="1707350" y="4532700"/>
            <a:ext cx="2829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변수 선언 및 게임 요소 생성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37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7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 - runningGame()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1749025" y="4235050"/>
            <a:ext cx="28290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Fish 생성 및 이동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625"/>
            <a:ext cx="6351975" cy="2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8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8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 - runningGame()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0" y="1085350"/>
            <a:ext cx="5985201" cy="34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39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39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 - hit()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75" y="1016625"/>
            <a:ext cx="8839200" cy="311025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/>
          <p:nvPr/>
        </p:nvSpPr>
        <p:spPr>
          <a:xfrm>
            <a:off x="2924225" y="4264825"/>
            <a:ext cx="3236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hit 판정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40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40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 - hit()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0"/>
          <p:cNvSpPr txBox="1"/>
          <p:nvPr/>
        </p:nvSpPr>
        <p:spPr>
          <a:xfrm>
            <a:off x="1874100" y="3889775"/>
            <a:ext cx="3236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hit 후처리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8050"/>
            <a:ext cx="6800850" cy="24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475" y="2098049"/>
            <a:ext cx="1812125" cy="53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9475" y="1183500"/>
            <a:ext cx="1812125" cy="5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9475" y="3054000"/>
            <a:ext cx="1812125" cy="44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41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1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Game - LevelUp()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1797900" y="3889775"/>
            <a:ext cx="3236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레벨업 후 Shark 모양 변경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4625"/>
            <a:ext cx="6512725" cy="25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410000"/>
            <a:ext cx="2646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Shark Game?</a:t>
            </a:r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25" y="1152650"/>
            <a:ext cx="3623525" cy="35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572000" y="2175600"/>
            <a:ext cx="362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Roboto"/>
                <a:ea typeface="Roboto"/>
                <a:cs typeface="Roboto"/>
                <a:sym typeface="Roboto"/>
              </a:rPr>
              <a:t>플래시게임 + 오마주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42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42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225"/>
            <a:ext cx="6602300" cy="30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43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43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6025"/>
            <a:ext cx="6172200" cy="321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ctrTitle"/>
          </p:nvPr>
        </p:nvSpPr>
        <p:spPr>
          <a:xfrm>
            <a:off x="-33300" y="1999050"/>
            <a:ext cx="9144000" cy="9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Q n A</a:t>
            </a:r>
            <a:endParaRPr sz="5000"/>
          </a:p>
        </p:txBody>
      </p:sp>
      <p:sp>
        <p:nvSpPr>
          <p:cNvPr id="365" name="Google Shape;365;p44"/>
          <p:cNvSpPr txBox="1"/>
          <p:nvPr>
            <p:ph idx="1" type="subTitle"/>
          </p:nvPr>
        </p:nvSpPr>
        <p:spPr>
          <a:xfrm>
            <a:off x="-52150" y="4493425"/>
            <a:ext cx="9144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Team. 06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type="ctrTitle"/>
          </p:nvPr>
        </p:nvSpPr>
        <p:spPr>
          <a:xfrm>
            <a:off x="-33300" y="1999050"/>
            <a:ext cx="9144000" cy="9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Thank you	4 Listening</a:t>
            </a:r>
            <a:endParaRPr sz="5000"/>
          </a:p>
        </p:txBody>
      </p:sp>
      <p:sp>
        <p:nvSpPr>
          <p:cNvPr id="371" name="Google Shape;371;p45"/>
          <p:cNvSpPr txBox="1"/>
          <p:nvPr>
            <p:ph idx="1" type="subTitle"/>
          </p:nvPr>
        </p:nvSpPr>
        <p:spPr>
          <a:xfrm>
            <a:off x="-52150" y="4493425"/>
            <a:ext cx="9144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Team. 06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00450" y="1069150"/>
            <a:ext cx="8731800" cy="3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&gt;°))(1)&gt;≪</a:t>
            </a:r>
            <a:r>
              <a:rPr lang="ko" sz="29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ko" sz="2900"/>
              <a:t> --- 물고기       (%d) LV UP!!+life</a:t>
            </a:r>
            <a:endParaRPr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&lt;·)&lt;&lt;</a:t>
            </a:r>
            <a:r>
              <a:rPr lang="ko" sz="2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---&gt;   </a:t>
            </a:r>
            <a:r>
              <a:rPr b="1" lang="ko" sz="2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&lt;⌒)≪ </a:t>
            </a:r>
            <a:r>
              <a:rPr lang="ko" sz="2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---&gt;  </a:t>
            </a:r>
            <a:r>
              <a:rPr b="1" lang="ko" sz="2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&lt;·)))&lt;&lt; </a:t>
            </a:r>
            <a:r>
              <a:rPr lang="ko" sz="2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---&gt;</a:t>
            </a:r>
            <a:endParaRPr sz="2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&lt;(°)))&gt;&lt;</a:t>
            </a:r>
            <a:r>
              <a:rPr lang="ko" sz="2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---&gt;  </a:t>
            </a:r>
            <a:r>
              <a:rPr b="1" lang="ko" sz="2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&lt;°))))&gt;&lt;&lt;</a:t>
            </a:r>
            <a:r>
              <a:rPr lang="ko" sz="2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---&gt;   </a:t>
            </a:r>
            <a:r>
              <a:rPr b="1" lang="ko" sz="2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≥(˚˚)≤</a:t>
            </a:r>
            <a:endParaRPr b="1" sz="29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1" lang="ko" sz="15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  ((          ))        </a:t>
            </a:r>
            <a:r>
              <a:rPr b="1" lang="ko" sz="22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-&gt;</a:t>
            </a:r>
            <a:r>
              <a:rPr b="1" lang="ko" sz="15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ko" sz="21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나는 미역</a:t>
            </a:r>
            <a:endParaRPr b="1" sz="2100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))     ((</a:t>
            </a:r>
            <a:endParaRPr b="1" sz="1500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((          )) </a:t>
            </a:r>
            <a:endParaRPr b="1" sz="1500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 txBox="1"/>
          <p:nvPr>
            <p:ph type="title"/>
          </p:nvPr>
        </p:nvSpPr>
        <p:spPr>
          <a:xfrm>
            <a:off x="0" y="410000"/>
            <a:ext cx="2646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Shark Game?</a:t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0" y="0"/>
            <a:ext cx="21003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Shark Game - Structure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7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>
            <p:ph type="title"/>
          </p:nvPr>
        </p:nvSpPr>
        <p:spPr>
          <a:xfrm>
            <a:off x="0" y="410000"/>
            <a:ext cx="2646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Shark Game?</a:t>
            </a:r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0" y="0"/>
            <a:ext cx="21003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Shark Game - Structure</a:t>
            </a:r>
            <a:endParaRPr sz="14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7125" y="-182400"/>
            <a:ext cx="10779901" cy="56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0"/>
            <a:ext cx="21003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Shark Game - Structure</a:t>
            </a:r>
            <a:endParaRPr sz="1400"/>
          </a:p>
        </p:txBody>
      </p:sp>
      <p:cxnSp>
        <p:nvCxnSpPr>
          <p:cNvPr id="125" name="Google Shape;125;p18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Define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25" y="1082350"/>
            <a:ext cx="5045226" cy="21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5756300" y="1132600"/>
            <a:ext cx="2493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b="1" lang="ko" sz="1800">
                <a:latin typeface="Roboto"/>
                <a:ea typeface="Roboto"/>
                <a:cs typeface="Roboto"/>
                <a:sym typeface="Roboto"/>
              </a:rPr>
              <a:t>#define 선언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25" y="3375425"/>
            <a:ext cx="50452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0" y="0"/>
            <a:ext cx="21003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Shark Game - Structure</a:t>
            </a:r>
            <a:endParaRPr sz="140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730850" y="1017800"/>
            <a:ext cx="3121800" cy="3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50" y="1082350"/>
            <a:ext cx="48101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47" y="2815900"/>
            <a:ext cx="4810125" cy="20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0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 txBox="1"/>
          <p:nvPr/>
        </p:nvSpPr>
        <p:spPr>
          <a:xfrm>
            <a:off x="10725" y="21425"/>
            <a:ext cx="2668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Shark Game</a:t>
            </a: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49" y="3073525"/>
            <a:ext cx="5297024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950" y="1264900"/>
            <a:ext cx="3905250" cy="23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50" y="1264900"/>
            <a:ext cx="3591300" cy="18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0" y="0"/>
            <a:ext cx="21003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Shark Game - Function</a:t>
            </a:r>
            <a:endParaRPr sz="1400"/>
          </a:p>
        </p:txBody>
      </p:sp>
      <p:cxnSp>
        <p:nvCxnSpPr>
          <p:cNvPr id="155" name="Google Shape;155;p21"/>
          <p:cNvCxnSpPr/>
          <p:nvPr/>
        </p:nvCxnSpPr>
        <p:spPr>
          <a:xfrm>
            <a:off x="-10725" y="408425"/>
            <a:ext cx="9151200" cy="10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/>
        </p:nvSpPr>
        <p:spPr>
          <a:xfrm>
            <a:off x="-11875" y="419225"/>
            <a:ext cx="617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BackGround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75" y="1082350"/>
            <a:ext cx="6669901" cy="28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13" y="4034075"/>
            <a:ext cx="5670824" cy="2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