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DD5649-1E74-4173-94E2-84D35D17F8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5722B73-0ACA-4E02-BA34-480FF7F1AF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5/11/22 10:11:38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B30D7AA-C7C7-46FC-8AD0-DAD0FAE337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42875"/>
            <a:ext cx="111347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2022-05-11T14:11:38Z</dcterms:created>
  <dcterms:modified xsi:type="dcterms:W3CDTF">2022-05-11T14:11:38Z</dcterms:modified>
</cp:coreProperties>
</file>