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1" r:id="rId7"/>
    <p:sldId id="262" r:id="rId8"/>
    <p:sldId id="268" r:id="rId9"/>
    <p:sldId id="260" r:id="rId10"/>
    <p:sldId id="269" r:id="rId11"/>
    <p:sldId id="263" r:id="rId12"/>
    <p:sldId id="272" r:id="rId13"/>
    <p:sldId id="264" r:id="rId14"/>
    <p:sldId id="270" r:id="rId15"/>
    <p:sldId id="271" r:id="rId16"/>
    <p:sldId id="273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4ACC87-B711-49B8-AEB9-8553351A257D}" v="58" dt="2023-12-10T21:56:21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Cavalli" userId="f22743c1d2dfdc31" providerId="LiveId" clId="{CC4ACC87-B711-49B8-AEB9-8553351A257D}"/>
    <pc:docChg chg="undo custSel addSld delSld modSld sldOrd modMainMaster">
      <pc:chgData name="Angela Cavalli" userId="f22743c1d2dfdc31" providerId="LiveId" clId="{CC4ACC87-B711-49B8-AEB9-8553351A257D}" dt="2023-12-10T22:05:06.120" v="6146" actId="20577"/>
      <pc:docMkLst>
        <pc:docMk/>
      </pc:docMkLst>
      <pc:sldChg chg="addSp delSp modSp mod setBg">
        <pc:chgData name="Angela Cavalli" userId="f22743c1d2dfdc31" providerId="LiveId" clId="{CC4ACC87-B711-49B8-AEB9-8553351A257D}" dt="2023-12-10T22:02:45.054" v="6130" actId="1076"/>
        <pc:sldMkLst>
          <pc:docMk/>
          <pc:sldMk cId="773473966" sldId="256"/>
        </pc:sldMkLst>
        <pc:spChg chg="add del">
          <ac:chgData name="Angela Cavalli" userId="f22743c1d2dfdc31" providerId="LiveId" clId="{CC4ACC87-B711-49B8-AEB9-8553351A257D}" dt="2023-12-10T17:14:28.170" v="2251" actId="26606"/>
          <ac:spMkLst>
            <pc:docMk/>
            <pc:sldMk cId="773473966" sldId="256"/>
            <ac:spMk id="2" creationId="{3D0B132E-A37B-E149-8A90-166D9DD6FAC8}"/>
          </ac:spMkLst>
        </pc:spChg>
        <pc:spChg chg="add del mod replId">
          <ac:chgData name="Angela Cavalli" userId="f22743c1d2dfdc31" providerId="LiveId" clId="{CC4ACC87-B711-49B8-AEB9-8553351A257D}" dt="2023-12-10T22:02:45.054" v="6130" actId="1076"/>
          <ac:spMkLst>
            <pc:docMk/>
            <pc:sldMk cId="773473966" sldId="256"/>
            <ac:spMk id="2" creationId="{8DA5B348-71B9-7811-8D22-7B62BC24A5B5}"/>
          </ac:spMkLst>
        </pc:spChg>
        <pc:spChg chg="add del">
          <ac:chgData name="Angela Cavalli" userId="f22743c1d2dfdc31" providerId="LiveId" clId="{CC4ACC87-B711-49B8-AEB9-8553351A257D}" dt="2023-12-10T17:14:28.170" v="2251" actId="26606"/>
          <ac:spMkLst>
            <pc:docMk/>
            <pc:sldMk cId="773473966" sldId="256"/>
            <ac:spMk id="3" creationId="{281EE7AB-55D4-0CDE-D15E-E4146AEF3F7C}"/>
          </ac:spMkLst>
        </pc:spChg>
        <pc:spChg chg="add del mod replId">
          <ac:chgData name="Angela Cavalli" userId="f22743c1d2dfdc31" providerId="LiveId" clId="{CC4ACC87-B711-49B8-AEB9-8553351A257D}" dt="2023-12-10T21:12:37.717" v="4900" actId="1076"/>
          <ac:spMkLst>
            <pc:docMk/>
            <pc:sldMk cId="773473966" sldId="256"/>
            <ac:spMk id="3" creationId="{E46F5F26-8E50-808F-87DB-538562000A88}"/>
          </ac:spMkLst>
        </pc:spChg>
        <pc:spChg chg="add del">
          <ac:chgData name="Angela Cavalli" userId="f22743c1d2dfdc31" providerId="LiveId" clId="{CC4ACC87-B711-49B8-AEB9-8553351A257D}" dt="2023-12-10T17:14:28.170" v="2251" actId="26606"/>
          <ac:spMkLst>
            <pc:docMk/>
            <pc:sldMk cId="773473966" sldId="256"/>
            <ac:spMk id="9" creationId="{6F828D28-8E09-41CC-8229-3070B5467A96}"/>
          </ac:spMkLst>
        </pc:spChg>
        <pc:spChg chg="add mod">
          <ac:chgData name="Angela Cavalli" userId="f22743c1d2dfdc31" providerId="LiveId" clId="{CC4ACC87-B711-49B8-AEB9-8553351A257D}" dt="2023-12-10T21:14:17.604" v="4954" actId="1076"/>
          <ac:spMkLst>
            <pc:docMk/>
            <pc:sldMk cId="773473966" sldId="256"/>
            <ac:spMk id="10" creationId="{E99FA1E9-1367-A8F6-FDDA-959C37300C99}"/>
          </ac:spMkLst>
        </pc:spChg>
        <pc:spChg chg="add del">
          <ac:chgData name="Angela Cavalli" userId="f22743c1d2dfdc31" providerId="LiveId" clId="{CC4ACC87-B711-49B8-AEB9-8553351A257D}" dt="2023-12-10T17:14:28.170" v="2251" actId="26606"/>
          <ac:spMkLst>
            <pc:docMk/>
            <pc:sldMk cId="773473966" sldId="256"/>
            <ac:spMk id="11" creationId="{D5B012D8-7F27-4758-9AC6-C889B154BD73}"/>
          </ac:spMkLst>
        </pc:spChg>
        <pc:spChg chg="add del">
          <ac:chgData name="Angela Cavalli" userId="f22743c1d2dfdc31" providerId="LiveId" clId="{CC4ACC87-B711-49B8-AEB9-8553351A257D}" dt="2023-12-10T17:14:28.170" v="2251" actId="26606"/>
          <ac:spMkLst>
            <pc:docMk/>
            <pc:sldMk cId="773473966" sldId="256"/>
            <ac:spMk id="13" creationId="{4063B759-00FC-46D1-9898-8E8625268FAF}"/>
          </ac:spMkLst>
        </pc:spChg>
        <pc:picChg chg="add del">
          <ac:chgData name="Angela Cavalli" userId="f22743c1d2dfdc31" providerId="LiveId" clId="{CC4ACC87-B711-49B8-AEB9-8553351A257D}" dt="2023-12-10T17:14:28.170" v="2251" actId="26606"/>
          <ac:picMkLst>
            <pc:docMk/>
            <pc:sldMk cId="773473966" sldId="256"/>
            <ac:picMk id="5" creationId="{855580FD-3634-ADDB-0E2B-47C592C0B03B}"/>
          </ac:picMkLst>
        </pc:picChg>
        <pc:picChg chg="add del mod">
          <ac:chgData name="Angela Cavalli" userId="f22743c1d2dfdc31" providerId="LiveId" clId="{CC4ACC87-B711-49B8-AEB9-8553351A257D}" dt="2023-12-10T21:11:07.695" v="4885" actId="478"/>
          <ac:picMkLst>
            <pc:docMk/>
            <pc:sldMk cId="773473966" sldId="256"/>
            <ac:picMk id="6" creationId="{E698C456-F895-32F4-6185-ADB7498BC6E4}"/>
          </ac:picMkLst>
        </pc:picChg>
        <pc:picChg chg="add mod">
          <ac:chgData name="Angela Cavalli" userId="f22743c1d2dfdc31" providerId="LiveId" clId="{CC4ACC87-B711-49B8-AEB9-8553351A257D}" dt="2023-12-10T22:02:31.793" v="6129" actId="14100"/>
          <ac:picMkLst>
            <pc:docMk/>
            <pc:sldMk cId="773473966" sldId="256"/>
            <ac:picMk id="8" creationId="{4C839961-9F41-6D14-0374-9CDA44801B5F}"/>
          </ac:picMkLst>
        </pc:picChg>
      </pc:sldChg>
      <pc:sldChg chg="addSp modSp mod">
        <pc:chgData name="Angela Cavalli" userId="f22743c1d2dfdc31" providerId="LiveId" clId="{CC4ACC87-B711-49B8-AEB9-8553351A257D}" dt="2023-12-10T17:46:11.846" v="3156" actId="1076"/>
        <pc:sldMkLst>
          <pc:docMk/>
          <pc:sldMk cId="1077281082" sldId="257"/>
        </pc:sldMkLst>
        <pc:spChg chg="mod">
          <ac:chgData name="Angela Cavalli" userId="f22743c1d2dfdc31" providerId="LiveId" clId="{CC4ACC87-B711-49B8-AEB9-8553351A257D}" dt="2023-12-10T17:46:11.846" v="3156" actId="1076"/>
          <ac:spMkLst>
            <pc:docMk/>
            <pc:sldMk cId="1077281082" sldId="257"/>
            <ac:spMk id="3" creationId="{CFB2A765-0E55-3C22-7E37-5555761E9152}"/>
          </ac:spMkLst>
        </pc:spChg>
        <pc:spChg chg="add mod">
          <ac:chgData name="Angela Cavalli" userId="f22743c1d2dfdc31" providerId="LiveId" clId="{CC4ACC87-B711-49B8-AEB9-8553351A257D}" dt="2023-12-10T17:45:52.108" v="3154" actId="1076"/>
          <ac:spMkLst>
            <pc:docMk/>
            <pc:sldMk cId="1077281082" sldId="257"/>
            <ac:spMk id="4" creationId="{F682A1EE-40D6-B81E-EE7D-516B3C97F308}"/>
          </ac:spMkLst>
        </pc:spChg>
      </pc:sldChg>
      <pc:sldChg chg="modSp mod">
        <pc:chgData name="Angela Cavalli" userId="f22743c1d2dfdc31" providerId="LiveId" clId="{CC4ACC87-B711-49B8-AEB9-8553351A257D}" dt="2023-12-10T21:34:42.404" v="5248" actId="1076"/>
        <pc:sldMkLst>
          <pc:docMk/>
          <pc:sldMk cId="209704056" sldId="258"/>
        </pc:sldMkLst>
        <pc:spChg chg="mod">
          <ac:chgData name="Angela Cavalli" userId="f22743c1d2dfdc31" providerId="LiveId" clId="{CC4ACC87-B711-49B8-AEB9-8553351A257D}" dt="2023-12-10T21:34:42.404" v="5248" actId="1076"/>
          <ac:spMkLst>
            <pc:docMk/>
            <pc:sldMk cId="209704056" sldId="258"/>
            <ac:spMk id="4" creationId="{E6816921-20D0-4168-895E-2AEF94940E21}"/>
          </ac:spMkLst>
        </pc:spChg>
        <pc:picChg chg="mod">
          <ac:chgData name="Angela Cavalli" userId="f22743c1d2dfdc31" providerId="LiveId" clId="{CC4ACC87-B711-49B8-AEB9-8553351A257D}" dt="2023-12-10T17:43:41.419" v="3095" actId="14100"/>
          <ac:picMkLst>
            <pc:docMk/>
            <pc:sldMk cId="209704056" sldId="258"/>
            <ac:picMk id="3" creationId="{B3A60942-2C39-8132-7A34-D443A19051F3}"/>
          </ac:picMkLst>
        </pc:picChg>
      </pc:sldChg>
      <pc:sldChg chg="addSp modSp new mod">
        <pc:chgData name="Angela Cavalli" userId="f22743c1d2dfdc31" providerId="LiveId" clId="{CC4ACC87-B711-49B8-AEB9-8553351A257D}" dt="2023-12-10T18:23:05.202" v="4153" actId="20577"/>
        <pc:sldMkLst>
          <pc:docMk/>
          <pc:sldMk cId="2137440769" sldId="259"/>
        </pc:sldMkLst>
        <pc:spChg chg="add mod">
          <ac:chgData name="Angela Cavalli" userId="f22743c1d2dfdc31" providerId="LiveId" clId="{CC4ACC87-B711-49B8-AEB9-8553351A257D}" dt="2023-12-10T18:23:05.202" v="4153" actId="20577"/>
          <ac:spMkLst>
            <pc:docMk/>
            <pc:sldMk cId="2137440769" sldId="259"/>
            <ac:spMk id="4" creationId="{BB067C46-2516-3520-1E87-65EA16FB383C}"/>
          </ac:spMkLst>
        </pc:spChg>
        <pc:picChg chg="add mod">
          <ac:chgData name="Angela Cavalli" userId="f22743c1d2dfdc31" providerId="LiveId" clId="{CC4ACC87-B711-49B8-AEB9-8553351A257D}" dt="2023-12-10T17:42:35.891" v="3083" actId="14100"/>
          <ac:picMkLst>
            <pc:docMk/>
            <pc:sldMk cId="2137440769" sldId="259"/>
            <ac:picMk id="3" creationId="{92079411-10E7-B932-DB41-B95D37AEE027}"/>
          </ac:picMkLst>
        </pc:picChg>
      </pc:sldChg>
      <pc:sldChg chg="addSp delSp modSp new mod">
        <pc:chgData name="Angela Cavalli" userId="f22743c1d2dfdc31" providerId="LiveId" clId="{CC4ACC87-B711-49B8-AEB9-8553351A257D}" dt="2023-12-10T22:04:13.520" v="6139" actId="114"/>
        <pc:sldMkLst>
          <pc:docMk/>
          <pc:sldMk cId="1984248001" sldId="260"/>
        </pc:sldMkLst>
        <pc:spChg chg="add del mod">
          <ac:chgData name="Angela Cavalli" userId="f22743c1d2dfdc31" providerId="LiveId" clId="{CC4ACC87-B711-49B8-AEB9-8553351A257D}" dt="2023-12-10T16:42:59.176" v="726"/>
          <ac:spMkLst>
            <pc:docMk/>
            <pc:sldMk cId="1984248001" sldId="260"/>
            <ac:spMk id="4" creationId="{CE621E7A-2BB8-0D36-14A7-4582F1FF4FEF}"/>
          </ac:spMkLst>
        </pc:spChg>
        <pc:spChg chg="add mod">
          <ac:chgData name="Angela Cavalli" userId="f22743c1d2dfdc31" providerId="LiveId" clId="{CC4ACC87-B711-49B8-AEB9-8553351A257D}" dt="2023-12-10T22:04:13.520" v="6139" actId="114"/>
          <ac:spMkLst>
            <pc:docMk/>
            <pc:sldMk cId="1984248001" sldId="260"/>
            <ac:spMk id="7" creationId="{4F73469E-DCBE-8949-2229-4A68620E2BB8}"/>
          </ac:spMkLst>
        </pc:spChg>
        <pc:picChg chg="add del mod">
          <ac:chgData name="Angela Cavalli" userId="f22743c1d2dfdc31" providerId="LiveId" clId="{CC4ACC87-B711-49B8-AEB9-8553351A257D}" dt="2023-12-10T16:42:59.176" v="724" actId="478"/>
          <ac:picMkLst>
            <pc:docMk/>
            <pc:sldMk cId="1984248001" sldId="260"/>
            <ac:picMk id="3" creationId="{0E775880-42C8-3510-70E9-512B1393F226}"/>
          </ac:picMkLst>
        </pc:picChg>
        <pc:picChg chg="add mod">
          <ac:chgData name="Angela Cavalli" userId="f22743c1d2dfdc31" providerId="LiveId" clId="{CC4ACC87-B711-49B8-AEB9-8553351A257D}" dt="2023-12-10T17:44:37.138" v="3103" actId="14100"/>
          <ac:picMkLst>
            <pc:docMk/>
            <pc:sldMk cId="1984248001" sldId="260"/>
            <ac:picMk id="6" creationId="{95B27998-6461-BB4E-8185-8BF8898DD6E2}"/>
          </ac:picMkLst>
        </pc:picChg>
      </pc:sldChg>
      <pc:sldChg chg="addSp delSp modSp new mod">
        <pc:chgData name="Angela Cavalli" userId="f22743c1d2dfdc31" providerId="LiveId" clId="{CC4ACC87-B711-49B8-AEB9-8553351A257D}" dt="2023-12-10T22:04:04.046" v="6137" actId="113"/>
        <pc:sldMkLst>
          <pc:docMk/>
          <pc:sldMk cId="779347603" sldId="261"/>
        </pc:sldMkLst>
        <pc:spChg chg="add mod">
          <ac:chgData name="Angela Cavalli" userId="f22743c1d2dfdc31" providerId="LiveId" clId="{CC4ACC87-B711-49B8-AEB9-8553351A257D}" dt="2023-12-10T19:09:15.469" v="4761" actId="20577"/>
          <ac:spMkLst>
            <pc:docMk/>
            <pc:sldMk cId="779347603" sldId="261"/>
            <ac:spMk id="2" creationId="{5AE86FE9-8FF6-62EB-D8D5-B6CCB3AB6802}"/>
          </ac:spMkLst>
        </pc:spChg>
        <pc:spChg chg="add del mod">
          <ac:chgData name="Angela Cavalli" userId="f22743c1d2dfdc31" providerId="LiveId" clId="{CC4ACC87-B711-49B8-AEB9-8553351A257D}" dt="2023-12-10T19:09:31.740" v="4764"/>
          <ac:spMkLst>
            <pc:docMk/>
            <pc:sldMk cId="779347603" sldId="261"/>
            <ac:spMk id="3" creationId="{28D56B8E-A02A-7C3C-D3ED-15EB0C6C17A9}"/>
          </ac:spMkLst>
        </pc:spChg>
        <pc:spChg chg="add mod">
          <ac:chgData name="Angela Cavalli" userId="f22743c1d2dfdc31" providerId="LiveId" clId="{CC4ACC87-B711-49B8-AEB9-8553351A257D}" dt="2023-12-10T22:04:04.046" v="6137" actId="113"/>
          <ac:spMkLst>
            <pc:docMk/>
            <pc:sldMk cId="779347603" sldId="261"/>
            <ac:spMk id="4" creationId="{9B47213C-C03F-7BFD-8086-6CD6CC13A549}"/>
          </ac:spMkLst>
        </pc:spChg>
      </pc:sldChg>
      <pc:sldChg chg="addSp modSp new mod">
        <pc:chgData name="Angela Cavalli" userId="f22743c1d2dfdc31" providerId="LiveId" clId="{CC4ACC87-B711-49B8-AEB9-8553351A257D}" dt="2023-12-10T21:17:28.142" v="4984" actId="255"/>
        <pc:sldMkLst>
          <pc:docMk/>
          <pc:sldMk cId="915924357" sldId="262"/>
        </pc:sldMkLst>
        <pc:spChg chg="add mod">
          <ac:chgData name="Angela Cavalli" userId="f22743c1d2dfdc31" providerId="LiveId" clId="{CC4ACC87-B711-49B8-AEB9-8553351A257D}" dt="2023-12-10T21:17:28.142" v="4984" actId="255"/>
          <ac:spMkLst>
            <pc:docMk/>
            <pc:sldMk cId="915924357" sldId="262"/>
            <ac:spMk id="4" creationId="{2ADC824D-80D6-3314-3C04-61B5872BD9EF}"/>
          </ac:spMkLst>
        </pc:spChg>
        <pc:picChg chg="add mod">
          <ac:chgData name="Angela Cavalli" userId="f22743c1d2dfdc31" providerId="LiveId" clId="{CC4ACC87-B711-49B8-AEB9-8553351A257D}" dt="2023-12-10T17:44:41.974" v="3104" actId="14100"/>
          <ac:picMkLst>
            <pc:docMk/>
            <pc:sldMk cId="915924357" sldId="262"/>
            <ac:picMk id="3" creationId="{DC79FFFD-A3BD-5D9E-E989-4454FC1BCCDB}"/>
          </ac:picMkLst>
        </pc:picChg>
      </pc:sldChg>
      <pc:sldChg chg="addSp modSp new mod">
        <pc:chgData name="Angela Cavalli" userId="f22743c1d2dfdc31" providerId="LiveId" clId="{CC4ACC87-B711-49B8-AEB9-8553351A257D}" dt="2023-12-10T21:17:11.795" v="4982" actId="255"/>
        <pc:sldMkLst>
          <pc:docMk/>
          <pc:sldMk cId="1493208204" sldId="263"/>
        </pc:sldMkLst>
        <pc:spChg chg="add mod">
          <ac:chgData name="Angela Cavalli" userId="f22743c1d2dfdc31" providerId="LiveId" clId="{CC4ACC87-B711-49B8-AEB9-8553351A257D}" dt="2023-12-10T21:17:11.795" v="4982" actId="255"/>
          <ac:spMkLst>
            <pc:docMk/>
            <pc:sldMk cId="1493208204" sldId="263"/>
            <ac:spMk id="4" creationId="{B9264AC3-6F44-A3B1-4044-4A9CC8CE161B}"/>
          </ac:spMkLst>
        </pc:spChg>
        <pc:picChg chg="add mod">
          <ac:chgData name="Angela Cavalli" userId="f22743c1d2dfdc31" providerId="LiveId" clId="{CC4ACC87-B711-49B8-AEB9-8553351A257D}" dt="2023-12-10T17:44:46.707" v="3106" actId="14100"/>
          <ac:picMkLst>
            <pc:docMk/>
            <pc:sldMk cId="1493208204" sldId="263"/>
            <ac:picMk id="3" creationId="{2DD1567D-EEB0-92C5-C673-01410D12F6A8}"/>
          </ac:picMkLst>
        </pc:picChg>
      </pc:sldChg>
      <pc:sldChg chg="addSp delSp modSp new mod ord setBg">
        <pc:chgData name="Angela Cavalli" userId="f22743c1d2dfdc31" providerId="LiveId" clId="{CC4ACC87-B711-49B8-AEB9-8553351A257D}" dt="2023-12-10T21:18:02.903" v="4986" actId="255"/>
        <pc:sldMkLst>
          <pc:docMk/>
          <pc:sldMk cId="744913872" sldId="264"/>
        </pc:sldMkLst>
        <pc:spChg chg="add del mod replId">
          <ac:chgData name="Angela Cavalli" userId="f22743c1d2dfdc31" providerId="LiveId" clId="{CC4ACC87-B711-49B8-AEB9-8553351A257D}" dt="2023-12-10T21:18:02.903" v="4986" actId="255"/>
          <ac:spMkLst>
            <pc:docMk/>
            <pc:sldMk cId="744913872" sldId="264"/>
            <ac:spMk id="4" creationId="{6C6D5647-710F-FBF2-F09F-FF5914CC54B0}"/>
          </ac:spMkLst>
        </pc:spChg>
        <pc:spChg chg="add del">
          <ac:chgData name="Angela Cavalli" userId="f22743c1d2dfdc31" providerId="LiveId" clId="{CC4ACC87-B711-49B8-AEB9-8553351A257D}" dt="2023-12-10T17:13:29.324" v="2242" actId="26606"/>
          <ac:spMkLst>
            <pc:docMk/>
            <pc:sldMk cId="744913872" sldId="264"/>
            <ac:spMk id="4" creationId="{9DF37165-C9B1-61AC-77E2-F23AE6BA4360}"/>
          </ac:spMkLst>
        </pc:spChg>
        <pc:spChg chg="add del">
          <ac:chgData name="Angela Cavalli" userId="f22743c1d2dfdc31" providerId="LiveId" clId="{CC4ACC87-B711-49B8-AEB9-8553351A257D}" dt="2023-12-10T17:08:00.949" v="1934" actId="26606"/>
          <ac:spMkLst>
            <pc:docMk/>
            <pc:sldMk cId="744913872" sldId="264"/>
            <ac:spMk id="8" creationId="{32BC26D8-82FB-445E-AA49-62A77D7C1EE0}"/>
          </ac:spMkLst>
        </pc:spChg>
        <pc:spChg chg="add del">
          <ac:chgData name="Angela Cavalli" userId="f22743c1d2dfdc31" providerId="LiveId" clId="{CC4ACC87-B711-49B8-AEB9-8553351A257D}" dt="2023-12-10T17:08:00.949" v="1934" actId="26606"/>
          <ac:spMkLst>
            <pc:docMk/>
            <pc:sldMk cId="744913872" sldId="264"/>
            <ac:spMk id="10" creationId="{CB44330D-EA18-4254-AA95-EB49948539B8}"/>
          </ac:spMkLst>
        </pc:spChg>
        <pc:spChg chg="add del">
          <ac:chgData name="Angela Cavalli" userId="f22743c1d2dfdc31" providerId="LiveId" clId="{CC4ACC87-B711-49B8-AEB9-8553351A257D}" dt="2023-12-10T17:13:29.324" v="2242" actId="26606"/>
          <ac:spMkLst>
            <pc:docMk/>
            <pc:sldMk cId="744913872" sldId="264"/>
            <ac:spMk id="11" creationId="{BEBFA723-5A7B-472D-ABD7-1526B8D3A38B}"/>
          </ac:spMkLst>
        </pc:spChg>
        <pc:spChg chg="add del">
          <ac:chgData name="Angela Cavalli" userId="f22743c1d2dfdc31" providerId="LiveId" clId="{CC4ACC87-B711-49B8-AEB9-8553351A257D}" dt="2023-12-10T17:13:29.324" v="2242" actId="26606"/>
          <ac:spMkLst>
            <pc:docMk/>
            <pc:sldMk cId="744913872" sldId="264"/>
            <ac:spMk id="13" creationId="{A6B27065-399A-4CF7-BF70-CF79B9848FC1}"/>
          </ac:spMkLst>
        </pc:spChg>
        <pc:grpChg chg="add del">
          <ac:chgData name="Angela Cavalli" userId="f22743c1d2dfdc31" providerId="LiveId" clId="{CC4ACC87-B711-49B8-AEB9-8553351A257D}" dt="2023-12-10T17:13:29.324" v="2242" actId="26606"/>
          <ac:grpSpMkLst>
            <pc:docMk/>
            <pc:sldMk cId="744913872" sldId="264"/>
            <ac:grpSpMk id="15" creationId="{CF22986C-DDF7-4109-9D6A-006800D6B041}"/>
          </ac:grpSpMkLst>
        </pc:grpChg>
        <pc:picChg chg="add del mod replId">
          <ac:chgData name="Angela Cavalli" userId="f22743c1d2dfdc31" providerId="LiveId" clId="{CC4ACC87-B711-49B8-AEB9-8553351A257D}" dt="2023-12-10T17:12:36.018" v="2218" actId="478"/>
          <ac:picMkLst>
            <pc:docMk/>
            <pc:sldMk cId="744913872" sldId="264"/>
            <ac:picMk id="3" creationId="{5FB49C5A-A579-E4B7-C4C3-6809845D24FF}"/>
          </ac:picMkLst>
        </pc:picChg>
        <pc:picChg chg="add del">
          <ac:chgData name="Angela Cavalli" userId="f22743c1d2dfdc31" providerId="LiveId" clId="{CC4ACC87-B711-49B8-AEB9-8553351A257D}" dt="2023-12-10T17:08:00.949" v="1934" actId="26606"/>
          <ac:picMkLst>
            <pc:docMk/>
            <pc:sldMk cId="744913872" sldId="264"/>
            <ac:picMk id="3" creationId="{7E4C2BC7-E1AA-A007-C909-34AE294D5858}"/>
          </ac:picMkLst>
        </pc:picChg>
        <pc:picChg chg="add del mod replId">
          <ac:chgData name="Angela Cavalli" userId="f22743c1d2dfdc31" providerId="LiveId" clId="{CC4ACC87-B711-49B8-AEB9-8553351A257D}" dt="2023-12-10T17:39:51.213" v="3058" actId="14100"/>
          <ac:picMkLst>
            <pc:docMk/>
            <pc:sldMk cId="744913872" sldId="264"/>
            <ac:picMk id="6" creationId="{97045284-4A32-B1CC-C1A5-E25660C824C1}"/>
          </ac:picMkLst>
        </pc:picChg>
        <pc:picChg chg="add del">
          <ac:chgData name="Angela Cavalli" userId="f22743c1d2dfdc31" providerId="LiveId" clId="{CC4ACC87-B711-49B8-AEB9-8553351A257D}" dt="2023-12-10T17:13:29.324" v="2242" actId="26606"/>
          <ac:picMkLst>
            <pc:docMk/>
            <pc:sldMk cId="744913872" sldId="264"/>
            <ac:picMk id="6" creationId="{E479D0C1-75C3-087F-5305-E1518C1BF182}"/>
          </ac:picMkLst>
        </pc:picChg>
      </pc:sldChg>
      <pc:sldChg chg="addSp modSp new del mod">
        <pc:chgData name="Angela Cavalli" userId="f22743c1d2dfdc31" providerId="LiveId" clId="{CC4ACC87-B711-49B8-AEB9-8553351A257D}" dt="2023-12-10T21:15:08.097" v="4955" actId="2696"/>
        <pc:sldMkLst>
          <pc:docMk/>
          <pc:sldMk cId="2138698559" sldId="265"/>
        </pc:sldMkLst>
        <pc:spChg chg="add mod">
          <ac:chgData name="Angela Cavalli" userId="f22743c1d2dfdc31" providerId="LiveId" clId="{CC4ACC87-B711-49B8-AEB9-8553351A257D}" dt="2023-12-10T21:13:42.456" v="4932" actId="1076"/>
          <ac:spMkLst>
            <pc:docMk/>
            <pc:sldMk cId="2138698559" sldId="265"/>
            <ac:spMk id="2" creationId="{08CCFA55-0686-2767-D4B7-9A08F08B4DC0}"/>
          </ac:spMkLst>
        </pc:spChg>
      </pc:sldChg>
      <pc:sldChg chg="addSp delSp modSp new mod">
        <pc:chgData name="Angela Cavalli" userId="f22743c1d2dfdc31" providerId="LiveId" clId="{CC4ACC87-B711-49B8-AEB9-8553351A257D}" dt="2023-12-10T21:29:24.101" v="5025" actId="20577"/>
        <pc:sldMkLst>
          <pc:docMk/>
          <pc:sldMk cId="1606517815" sldId="266"/>
        </pc:sldMkLst>
        <pc:spChg chg="add mod">
          <ac:chgData name="Angela Cavalli" userId="f22743c1d2dfdc31" providerId="LiveId" clId="{CC4ACC87-B711-49B8-AEB9-8553351A257D}" dt="2023-12-10T21:29:24.101" v="5025" actId="20577"/>
          <ac:spMkLst>
            <pc:docMk/>
            <pc:sldMk cId="1606517815" sldId="266"/>
            <ac:spMk id="4" creationId="{F039ED61-DC2E-0591-D236-6C66AF93449D}"/>
          </ac:spMkLst>
        </pc:spChg>
        <pc:picChg chg="add del mod">
          <ac:chgData name="Angela Cavalli" userId="f22743c1d2dfdc31" providerId="LiveId" clId="{CC4ACC87-B711-49B8-AEB9-8553351A257D}" dt="2023-12-10T17:22:32.064" v="2471" actId="478"/>
          <ac:picMkLst>
            <pc:docMk/>
            <pc:sldMk cId="1606517815" sldId="266"/>
            <ac:picMk id="3" creationId="{3F0DA9D1-3B4D-D68E-D9D0-5E7B43FF04AF}"/>
          </ac:picMkLst>
        </pc:picChg>
        <pc:picChg chg="add mod">
          <ac:chgData name="Angela Cavalli" userId="f22743c1d2dfdc31" providerId="LiveId" clId="{CC4ACC87-B711-49B8-AEB9-8553351A257D}" dt="2023-12-10T17:39:33.396" v="3055" actId="14100"/>
          <ac:picMkLst>
            <pc:docMk/>
            <pc:sldMk cId="1606517815" sldId="266"/>
            <ac:picMk id="6" creationId="{B8C7C8E9-576B-601E-5FE3-E248004F025A}"/>
          </ac:picMkLst>
        </pc:picChg>
      </pc:sldChg>
      <pc:sldChg chg="addSp modSp new mod setBg">
        <pc:chgData name="Angela Cavalli" userId="f22743c1d2dfdc31" providerId="LiveId" clId="{CC4ACC87-B711-49B8-AEB9-8553351A257D}" dt="2023-12-10T22:02:09.694" v="6127" actId="1076"/>
        <pc:sldMkLst>
          <pc:docMk/>
          <pc:sldMk cId="4067924914" sldId="267"/>
        </pc:sldMkLst>
        <pc:spChg chg="add mod">
          <ac:chgData name="Angela Cavalli" userId="f22743c1d2dfdc31" providerId="LiveId" clId="{CC4ACC87-B711-49B8-AEB9-8553351A257D}" dt="2023-12-10T22:02:09.694" v="6127" actId="1076"/>
          <ac:spMkLst>
            <pc:docMk/>
            <pc:sldMk cId="4067924914" sldId="267"/>
            <ac:spMk id="2" creationId="{2C280D45-9A67-487E-6F9F-8D958561B1C7}"/>
          </ac:spMkLst>
        </pc:spChg>
      </pc:sldChg>
      <pc:sldChg chg="addSp delSp modSp new mod">
        <pc:chgData name="Angela Cavalli" userId="f22743c1d2dfdc31" providerId="LiveId" clId="{CC4ACC87-B711-49B8-AEB9-8553351A257D}" dt="2023-12-10T22:03:57.956" v="6136" actId="113"/>
        <pc:sldMkLst>
          <pc:docMk/>
          <pc:sldMk cId="1254676265" sldId="268"/>
        </pc:sldMkLst>
        <pc:spChg chg="mod">
          <ac:chgData name="Angela Cavalli" userId="f22743c1d2dfdc31" providerId="LiveId" clId="{CC4ACC87-B711-49B8-AEB9-8553351A257D}" dt="2023-12-10T22:03:54.767" v="6135" actId="113"/>
          <ac:spMkLst>
            <pc:docMk/>
            <pc:sldMk cId="1254676265" sldId="268"/>
            <ac:spMk id="2" creationId="{C5E89433-DD33-0324-F33D-7A878DDC3F75}"/>
          </ac:spMkLst>
        </pc:spChg>
        <pc:spChg chg="del">
          <ac:chgData name="Angela Cavalli" userId="f22743c1d2dfdc31" providerId="LiveId" clId="{CC4ACC87-B711-49B8-AEB9-8553351A257D}" dt="2023-12-10T17:49:17.677" v="3235" actId="478"/>
          <ac:spMkLst>
            <pc:docMk/>
            <pc:sldMk cId="1254676265" sldId="268"/>
            <ac:spMk id="3" creationId="{EF869C35-E1AB-6692-C1A7-34363BAEDD65}"/>
          </ac:spMkLst>
        </pc:spChg>
        <pc:spChg chg="add mod">
          <ac:chgData name="Angela Cavalli" userId="f22743c1d2dfdc31" providerId="LiveId" clId="{CC4ACC87-B711-49B8-AEB9-8553351A257D}" dt="2023-12-10T22:03:57.956" v="6136" actId="113"/>
          <ac:spMkLst>
            <pc:docMk/>
            <pc:sldMk cId="1254676265" sldId="268"/>
            <ac:spMk id="4" creationId="{CEC13AA3-9843-DDA5-1DC6-D66C4A3B5B4F}"/>
          </ac:spMkLst>
        </pc:spChg>
      </pc:sldChg>
      <pc:sldChg chg="addSp delSp modSp new mod">
        <pc:chgData name="Angela Cavalli" userId="f22743c1d2dfdc31" providerId="LiveId" clId="{CC4ACC87-B711-49B8-AEB9-8553351A257D}" dt="2023-12-10T22:03:46.938" v="6134" actId="113"/>
        <pc:sldMkLst>
          <pc:docMk/>
          <pc:sldMk cId="9624077" sldId="269"/>
        </pc:sldMkLst>
        <pc:spChg chg="mod">
          <ac:chgData name="Angela Cavalli" userId="f22743c1d2dfdc31" providerId="LiveId" clId="{CC4ACC87-B711-49B8-AEB9-8553351A257D}" dt="2023-12-10T22:03:42.015" v="6133" actId="113"/>
          <ac:spMkLst>
            <pc:docMk/>
            <pc:sldMk cId="9624077" sldId="269"/>
            <ac:spMk id="2" creationId="{DD02C9C2-BDE0-15F1-06B8-F49A8F6F61D6}"/>
          </ac:spMkLst>
        </pc:spChg>
        <pc:spChg chg="del">
          <ac:chgData name="Angela Cavalli" userId="f22743c1d2dfdc31" providerId="LiveId" clId="{CC4ACC87-B711-49B8-AEB9-8553351A257D}" dt="2023-12-10T17:52:18.436" v="3436" actId="478"/>
          <ac:spMkLst>
            <pc:docMk/>
            <pc:sldMk cId="9624077" sldId="269"/>
            <ac:spMk id="3" creationId="{3E3B22DA-62CB-86B7-725E-7A29171B7C37}"/>
          </ac:spMkLst>
        </pc:spChg>
        <pc:spChg chg="add mod">
          <ac:chgData name="Angela Cavalli" userId="f22743c1d2dfdc31" providerId="LiveId" clId="{CC4ACC87-B711-49B8-AEB9-8553351A257D}" dt="2023-12-10T22:03:46.938" v="6134" actId="113"/>
          <ac:spMkLst>
            <pc:docMk/>
            <pc:sldMk cId="9624077" sldId="269"/>
            <ac:spMk id="4" creationId="{848BD4E6-2711-C3E1-9157-74202550E4DA}"/>
          </ac:spMkLst>
        </pc:spChg>
      </pc:sldChg>
      <pc:sldChg chg="addSp delSp modSp new mod">
        <pc:chgData name="Angela Cavalli" userId="f22743c1d2dfdc31" providerId="LiveId" clId="{CC4ACC87-B711-49B8-AEB9-8553351A257D}" dt="2023-12-10T22:04:46.679" v="6145" actId="113"/>
        <pc:sldMkLst>
          <pc:docMk/>
          <pc:sldMk cId="401341483" sldId="270"/>
        </pc:sldMkLst>
        <pc:spChg chg="del">
          <ac:chgData name="Angela Cavalli" userId="f22743c1d2dfdc31" providerId="LiveId" clId="{CC4ACC87-B711-49B8-AEB9-8553351A257D}" dt="2023-12-10T18:12:06.303" v="3591" actId="478"/>
          <ac:spMkLst>
            <pc:docMk/>
            <pc:sldMk cId="401341483" sldId="270"/>
            <ac:spMk id="2" creationId="{E0604BB3-38F8-E009-C381-9C4BAC1BD9D4}"/>
          </ac:spMkLst>
        </pc:spChg>
        <pc:spChg chg="mod">
          <ac:chgData name="Angela Cavalli" userId="f22743c1d2dfdc31" providerId="LiveId" clId="{CC4ACC87-B711-49B8-AEB9-8553351A257D}" dt="2023-12-10T22:04:46.679" v="6145" actId="113"/>
          <ac:spMkLst>
            <pc:docMk/>
            <pc:sldMk cId="401341483" sldId="270"/>
            <ac:spMk id="3" creationId="{838F6B31-3C58-F350-35FE-6D1A8B8BDF4D}"/>
          </ac:spMkLst>
        </pc:spChg>
        <pc:spChg chg="add mod">
          <ac:chgData name="Angela Cavalli" userId="f22743c1d2dfdc31" providerId="LiveId" clId="{CC4ACC87-B711-49B8-AEB9-8553351A257D}" dt="2023-12-10T22:04:43.576" v="6144" actId="113"/>
          <ac:spMkLst>
            <pc:docMk/>
            <pc:sldMk cId="401341483" sldId="270"/>
            <ac:spMk id="4" creationId="{C98F6017-14DA-F1AE-BBCF-4E7DCF76DD67}"/>
          </ac:spMkLst>
        </pc:spChg>
      </pc:sldChg>
      <pc:sldChg chg="addSp delSp modSp new mod">
        <pc:chgData name="Angela Cavalli" userId="f22743c1d2dfdc31" providerId="LiveId" clId="{CC4ACC87-B711-49B8-AEB9-8553351A257D}" dt="2023-12-10T21:19:05.565" v="5009" actId="1076"/>
        <pc:sldMkLst>
          <pc:docMk/>
          <pc:sldMk cId="3922599167" sldId="271"/>
        </pc:sldMkLst>
        <pc:spChg chg="del">
          <ac:chgData name="Angela Cavalli" userId="f22743c1d2dfdc31" providerId="LiveId" clId="{CC4ACC87-B711-49B8-AEB9-8553351A257D}" dt="2023-12-10T18:12:49.781" v="3674" actId="478"/>
          <ac:spMkLst>
            <pc:docMk/>
            <pc:sldMk cId="3922599167" sldId="271"/>
            <ac:spMk id="2" creationId="{C9D7F2E5-1C3C-C89B-394E-A81B3305B879}"/>
          </ac:spMkLst>
        </pc:spChg>
        <pc:spChg chg="del">
          <ac:chgData name="Angela Cavalli" userId="f22743c1d2dfdc31" providerId="LiveId" clId="{CC4ACC87-B711-49B8-AEB9-8553351A257D}" dt="2023-12-10T18:12:52.553" v="3675" actId="478"/>
          <ac:spMkLst>
            <pc:docMk/>
            <pc:sldMk cId="3922599167" sldId="271"/>
            <ac:spMk id="3" creationId="{6D3400E4-3591-2D67-559A-FBB61D4BA5B5}"/>
          </ac:spMkLst>
        </pc:spChg>
        <pc:spChg chg="add mod">
          <ac:chgData name="Angela Cavalli" userId="f22743c1d2dfdc31" providerId="LiveId" clId="{CC4ACC87-B711-49B8-AEB9-8553351A257D}" dt="2023-12-10T19:08:29.428" v="4745" actId="113"/>
          <ac:spMkLst>
            <pc:docMk/>
            <pc:sldMk cId="3922599167" sldId="271"/>
            <ac:spMk id="6" creationId="{D8A0F3B8-54D8-6CE0-52F0-C2F4F4F41A0C}"/>
          </ac:spMkLst>
        </pc:spChg>
        <pc:spChg chg="add mod">
          <ac:chgData name="Angela Cavalli" userId="f22743c1d2dfdc31" providerId="LiveId" clId="{CC4ACC87-B711-49B8-AEB9-8553351A257D}" dt="2023-12-10T19:08:33.374" v="4746" actId="113"/>
          <ac:spMkLst>
            <pc:docMk/>
            <pc:sldMk cId="3922599167" sldId="271"/>
            <ac:spMk id="9" creationId="{FA22AD09-F35A-C9DB-7874-C383B5CC2EC8}"/>
          </ac:spMkLst>
        </pc:spChg>
        <pc:spChg chg="add mod">
          <ac:chgData name="Angela Cavalli" userId="f22743c1d2dfdc31" providerId="LiveId" clId="{CC4ACC87-B711-49B8-AEB9-8553351A257D}" dt="2023-12-10T21:18:38.314" v="4990" actId="208"/>
          <ac:spMkLst>
            <pc:docMk/>
            <pc:sldMk cId="3922599167" sldId="271"/>
            <ac:spMk id="10" creationId="{31446E23-40DC-7ABB-8201-DA79A6C77AA6}"/>
          </ac:spMkLst>
        </pc:spChg>
        <pc:spChg chg="add mod">
          <ac:chgData name="Angela Cavalli" userId="f22743c1d2dfdc31" providerId="LiveId" clId="{CC4ACC87-B711-49B8-AEB9-8553351A257D}" dt="2023-12-10T21:19:05.565" v="5009" actId="1076"/>
          <ac:spMkLst>
            <pc:docMk/>
            <pc:sldMk cId="3922599167" sldId="271"/>
            <ac:spMk id="11" creationId="{93BC881B-0EC5-34C6-D46D-74932CA68EA9}"/>
          </ac:spMkLst>
        </pc:spChg>
        <pc:picChg chg="add mod">
          <ac:chgData name="Angela Cavalli" userId="f22743c1d2dfdc31" providerId="LiveId" clId="{CC4ACC87-B711-49B8-AEB9-8553351A257D}" dt="2023-12-10T18:13:18.460" v="3684" actId="14100"/>
          <ac:picMkLst>
            <pc:docMk/>
            <pc:sldMk cId="3922599167" sldId="271"/>
            <ac:picMk id="5" creationId="{E148B46A-BF38-092D-DDEC-A852ACB68874}"/>
          </ac:picMkLst>
        </pc:picChg>
        <pc:picChg chg="add mod">
          <ac:chgData name="Angela Cavalli" userId="f22743c1d2dfdc31" providerId="LiveId" clId="{CC4ACC87-B711-49B8-AEB9-8553351A257D}" dt="2023-12-10T21:18:24.344" v="4987" actId="1076"/>
          <ac:picMkLst>
            <pc:docMk/>
            <pc:sldMk cId="3922599167" sldId="271"/>
            <ac:picMk id="8" creationId="{A1E4E500-7D7A-38D7-5B2F-C2A0D0E29902}"/>
          </ac:picMkLst>
        </pc:picChg>
      </pc:sldChg>
      <pc:sldChg chg="addSp modSp new del mod">
        <pc:chgData name="Angela Cavalli" userId="f22743c1d2dfdc31" providerId="LiveId" clId="{CC4ACC87-B711-49B8-AEB9-8553351A257D}" dt="2023-12-10T19:03:28.899" v="4517" actId="2696"/>
        <pc:sldMkLst>
          <pc:docMk/>
          <pc:sldMk cId="2139598367" sldId="272"/>
        </pc:sldMkLst>
        <pc:spChg chg="add mod">
          <ac:chgData name="Angela Cavalli" userId="f22743c1d2dfdc31" providerId="LiveId" clId="{CC4ACC87-B711-49B8-AEB9-8553351A257D}" dt="2023-12-10T18:39:35.784" v="4516" actId="1076"/>
          <ac:spMkLst>
            <pc:docMk/>
            <pc:sldMk cId="2139598367" sldId="272"/>
            <ac:spMk id="4" creationId="{A3803469-327B-7A9D-F41E-3E99FC09A288}"/>
          </ac:spMkLst>
        </pc:spChg>
        <pc:picChg chg="add mod">
          <ac:chgData name="Angela Cavalli" userId="f22743c1d2dfdc31" providerId="LiveId" clId="{CC4ACC87-B711-49B8-AEB9-8553351A257D}" dt="2023-12-10T18:37:18.198" v="4345" actId="14100"/>
          <ac:picMkLst>
            <pc:docMk/>
            <pc:sldMk cId="2139598367" sldId="272"/>
            <ac:picMk id="3" creationId="{3A9E942C-2D66-CF20-3C71-B38572E1AF78}"/>
          </ac:picMkLst>
        </pc:picChg>
      </pc:sldChg>
      <pc:sldChg chg="addSp modSp new mod">
        <pc:chgData name="Angela Cavalli" userId="f22743c1d2dfdc31" providerId="LiveId" clId="{CC4ACC87-B711-49B8-AEB9-8553351A257D}" dt="2023-12-10T22:04:35.503" v="6143" actId="113"/>
        <pc:sldMkLst>
          <pc:docMk/>
          <pc:sldMk cId="3739616341" sldId="272"/>
        </pc:sldMkLst>
        <pc:spChg chg="add mod">
          <ac:chgData name="Angela Cavalli" userId="f22743c1d2dfdc31" providerId="LiveId" clId="{CC4ACC87-B711-49B8-AEB9-8553351A257D}" dt="2023-12-10T22:04:35.503" v="6143" actId="113"/>
          <ac:spMkLst>
            <pc:docMk/>
            <pc:sldMk cId="3739616341" sldId="272"/>
            <ac:spMk id="2" creationId="{B4D3AACD-047E-1FBB-6F63-3F1B5F3ACF36}"/>
          </ac:spMkLst>
        </pc:spChg>
        <pc:spChg chg="add mod">
          <ac:chgData name="Angela Cavalli" userId="f22743c1d2dfdc31" providerId="LiveId" clId="{CC4ACC87-B711-49B8-AEB9-8553351A257D}" dt="2023-12-10T22:04:22.759" v="6140" actId="113"/>
          <ac:spMkLst>
            <pc:docMk/>
            <pc:sldMk cId="3739616341" sldId="272"/>
            <ac:spMk id="3" creationId="{2D508C55-9F65-2D85-6E05-EC67A66337B9}"/>
          </ac:spMkLst>
        </pc:spChg>
      </pc:sldChg>
      <pc:sldChg chg="addSp modSp new mod">
        <pc:chgData name="Angela Cavalli" userId="f22743c1d2dfdc31" providerId="LiveId" clId="{CC4ACC87-B711-49B8-AEB9-8553351A257D}" dt="2023-12-10T22:05:06.120" v="6146" actId="20577"/>
        <pc:sldMkLst>
          <pc:docMk/>
          <pc:sldMk cId="379395405" sldId="273"/>
        </pc:sldMkLst>
        <pc:spChg chg="add mod">
          <ac:chgData name="Angela Cavalli" userId="f22743c1d2dfdc31" providerId="LiveId" clId="{CC4ACC87-B711-49B8-AEB9-8553351A257D}" dt="2023-12-10T22:05:06.120" v="6146" actId="20577"/>
          <ac:spMkLst>
            <pc:docMk/>
            <pc:sldMk cId="379395405" sldId="273"/>
            <ac:spMk id="2" creationId="{0D0156F5-0240-2190-6117-E889B43AE3EC}"/>
          </ac:spMkLst>
        </pc:spChg>
      </pc:sldChg>
      <pc:sldChg chg="delSp modSp new del mod">
        <pc:chgData name="Angela Cavalli" userId="f22743c1d2dfdc31" providerId="LiveId" clId="{CC4ACC87-B711-49B8-AEB9-8553351A257D}" dt="2023-12-10T19:03:36.739" v="4518" actId="2696"/>
        <pc:sldMkLst>
          <pc:docMk/>
          <pc:sldMk cId="579646070" sldId="273"/>
        </pc:sldMkLst>
        <pc:spChg chg="mod">
          <ac:chgData name="Angela Cavalli" userId="f22743c1d2dfdc31" providerId="LiveId" clId="{CC4ACC87-B711-49B8-AEB9-8553351A257D}" dt="2023-12-10T18:39:14.205" v="4513" actId="20577"/>
          <ac:spMkLst>
            <pc:docMk/>
            <pc:sldMk cId="579646070" sldId="273"/>
            <ac:spMk id="2" creationId="{5FD76CA9-BFCA-0D37-3B9F-32DBDA3219DE}"/>
          </ac:spMkLst>
        </pc:spChg>
        <pc:spChg chg="del">
          <ac:chgData name="Angela Cavalli" userId="f22743c1d2dfdc31" providerId="LiveId" clId="{CC4ACC87-B711-49B8-AEB9-8553351A257D}" dt="2023-12-10T18:35:04.549" v="4177" actId="478"/>
          <ac:spMkLst>
            <pc:docMk/>
            <pc:sldMk cId="579646070" sldId="273"/>
            <ac:spMk id="3" creationId="{0105F422-0EEC-A128-E660-0CF65E62D80E}"/>
          </ac:spMkLst>
        </pc:spChg>
      </pc:sldChg>
      <pc:sldMasterChg chg="modSp modSldLayout">
        <pc:chgData name="Angela Cavalli" userId="f22743c1d2dfdc31" providerId="LiveId" clId="{CC4ACC87-B711-49B8-AEB9-8553351A257D}" dt="2023-12-10T17:36:52.247" v="3021"/>
        <pc:sldMasterMkLst>
          <pc:docMk/>
          <pc:sldMasterMk cId="177120839" sldId="2147483648"/>
        </pc:sldMasterMkLst>
        <pc:spChg chg="mod">
          <ac:chgData name="Angela Cavalli" userId="f22743c1d2dfdc31" providerId="LiveId" clId="{CC4ACC87-B711-49B8-AEB9-8553351A257D}" dt="2023-12-10T17:36:52.247" v="3021"/>
          <ac:spMkLst>
            <pc:docMk/>
            <pc:sldMasterMk cId="177120839" sldId="2147483648"/>
            <ac:spMk id="2" creationId="{B2EAAA95-33B0-61CB-9EC4-8FAF1DC69F63}"/>
          </ac:spMkLst>
        </pc:spChg>
        <pc:spChg chg="mod">
          <ac:chgData name="Angela Cavalli" userId="f22743c1d2dfdc31" providerId="LiveId" clId="{CC4ACC87-B711-49B8-AEB9-8553351A257D}" dt="2023-12-10T17:36:52.247" v="3021"/>
          <ac:spMkLst>
            <pc:docMk/>
            <pc:sldMasterMk cId="177120839" sldId="2147483648"/>
            <ac:spMk id="3" creationId="{A999E067-679C-B76B-3EDE-9ABF88C59461}"/>
          </ac:spMkLst>
        </pc:spChg>
        <pc:spChg chg="mod">
          <ac:chgData name="Angela Cavalli" userId="f22743c1d2dfdc31" providerId="LiveId" clId="{CC4ACC87-B711-49B8-AEB9-8553351A257D}" dt="2023-12-10T17:36:52.247" v="3021"/>
          <ac:spMkLst>
            <pc:docMk/>
            <pc:sldMasterMk cId="177120839" sldId="2147483648"/>
            <ac:spMk id="4" creationId="{76563F47-A3B6-D8BB-4A39-CCD5A8B254A1}"/>
          </ac:spMkLst>
        </pc:spChg>
        <pc:spChg chg="mod">
          <ac:chgData name="Angela Cavalli" userId="f22743c1d2dfdc31" providerId="LiveId" clId="{CC4ACC87-B711-49B8-AEB9-8553351A257D}" dt="2023-12-10T17:36:52.247" v="3021"/>
          <ac:spMkLst>
            <pc:docMk/>
            <pc:sldMasterMk cId="177120839" sldId="2147483648"/>
            <ac:spMk id="5" creationId="{D1749EAB-2D5C-1259-8D6C-D5B111BFFD37}"/>
          </ac:spMkLst>
        </pc:spChg>
        <pc:spChg chg="mod">
          <ac:chgData name="Angela Cavalli" userId="f22743c1d2dfdc31" providerId="LiveId" clId="{CC4ACC87-B711-49B8-AEB9-8553351A257D}" dt="2023-12-10T17:36:52.247" v="3021"/>
          <ac:spMkLst>
            <pc:docMk/>
            <pc:sldMasterMk cId="177120839" sldId="2147483648"/>
            <ac:spMk id="6" creationId="{BFCDD5A5-EEB3-148C-2051-CDC93BBB8F00}"/>
          </ac:spMkLst>
        </pc:spChg>
        <pc:sldLayoutChg chg="modSp">
          <pc:chgData name="Angela Cavalli" userId="f22743c1d2dfdc31" providerId="LiveId" clId="{CC4ACC87-B711-49B8-AEB9-8553351A257D}" dt="2023-12-10T17:36:52.247" v="3021"/>
          <pc:sldLayoutMkLst>
            <pc:docMk/>
            <pc:sldMasterMk cId="177120839" sldId="2147483648"/>
            <pc:sldLayoutMk cId="2658337015" sldId="2147483649"/>
          </pc:sldLayoutMkLst>
          <pc:spChg chg="mod">
            <ac:chgData name="Angela Cavalli" userId="f22743c1d2dfdc31" providerId="LiveId" clId="{CC4ACC87-B711-49B8-AEB9-8553351A257D}" dt="2023-12-10T17:36:52.247" v="3021"/>
            <ac:spMkLst>
              <pc:docMk/>
              <pc:sldMasterMk cId="177120839" sldId="2147483648"/>
              <pc:sldLayoutMk cId="2658337015" sldId="2147483649"/>
              <ac:spMk id="2" creationId="{6ADF48E0-57A2-95BA-74A7-3754E9741402}"/>
            </ac:spMkLst>
          </pc:spChg>
          <pc:spChg chg="mod">
            <ac:chgData name="Angela Cavalli" userId="f22743c1d2dfdc31" providerId="LiveId" clId="{CC4ACC87-B711-49B8-AEB9-8553351A257D}" dt="2023-12-10T17:36:52.247" v="3021"/>
            <ac:spMkLst>
              <pc:docMk/>
              <pc:sldMasterMk cId="177120839" sldId="2147483648"/>
              <pc:sldLayoutMk cId="2658337015" sldId="2147483649"/>
              <ac:spMk id="3" creationId="{ABCE4DF8-34E4-BE6F-2B8B-23FE5FC87E5A}"/>
            </ac:spMkLst>
          </pc:spChg>
        </pc:sldLayoutChg>
        <pc:sldLayoutChg chg="modSp">
          <pc:chgData name="Angela Cavalli" userId="f22743c1d2dfdc31" providerId="LiveId" clId="{CC4ACC87-B711-49B8-AEB9-8553351A257D}" dt="2023-12-10T17:36:52.247" v="3021"/>
          <pc:sldLayoutMkLst>
            <pc:docMk/>
            <pc:sldMasterMk cId="177120839" sldId="2147483648"/>
            <pc:sldLayoutMk cId="4070600518" sldId="2147483651"/>
          </pc:sldLayoutMkLst>
          <pc:spChg chg="mod">
            <ac:chgData name="Angela Cavalli" userId="f22743c1d2dfdc31" providerId="LiveId" clId="{CC4ACC87-B711-49B8-AEB9-8553351A257D}" dt="2023-12-10T17:36:52.247" v="3021"/>
            <ac:spMkLst>
              <pc:docMk/>
              <pc:sldMasterMk cId="177120839" sldId="2147483648"/>
              <pc:sldLayoutMk cId="4070600518" sldId="2147483651"/>
              <ac:spMk id="2" creationId="{0F1DE0E5-1B1B-214F-65A8-5631AE2C8843}"/>
            </ac:spMkLst>
          </pc:spChg>
          <pc:spChg chg="mod">
            <ac:chgData name="Angela Cavalli" userId="f22743c1d2dfdc31" providerId="LiveId" clId="{CC4ACC87-B711-49B8-AEB9-8553351A257D}" dt="2023-12-10T17:36:52.247" v="3021"/>
            <ac:spMkLst>
              <pc:docMk/>
              <pc:sldMasterMk cId="177120839" sldId="2147483648"/>
              <pc:sldLayoutMk cId="4070600518" sldId="2147483651"/>
              <ac:spMk id="3" creationId="{E4165A95-AF6E-FD30-01F9-0F6EF36CF319}"/>
            </ac:spMkLst>
          </pc:spChg>
        </pc:sldLayoutChg>
        <pc:sldLayoutChg chg="modSp">
          <pc:chgData name="Angela Cavalli" userId="f22743c1d2dfdc31" providerId="LiveId" clId="{CC4ACC87-B711-49B8-AEB9-8553351A257D}" dt="2023-12-10T17:36:52.247" v="3021"/>
          <pc:sldLayoutMkLst>
            <pc:docMk/>
            <pc:sldMasterMk cId="177120839" sldId="2147483648"/>
            <pc:sldLayoutMk cId="1863107361" sldId="2147483652"/>
          </pc:sldLayoutMkLst>
          <pc:spChg chg="mod">
            <ac:chgData name="Angela Cavalli" userId="f22743c1d2dfdc31" providerId="LiveId" clId="{CC4ACC87-B711-49B8-AEB9-8553351A257D}" dt="2023-12-10T17:36:52.247" v="3021"/>
            <ac:spMkLst>
              <pc:docMk/>
              <pc:sldMasterMk cId="177120839" sldId="2147483648"/>
              <pc:sldLayoutMk cId="1863107361" sldId="2147483652"/>
              <ac:spMk id="3" creationId="{32C3C452-8F59-A2A8-2BF9-F45D046FE85B}"/>
            </ac:spMkLst>
          </pc:spChg>
          <pc:spChg chg="mod">
            <ac:chgData name="Angela Cavalli" userId="f22743c1d2dfdc31" providerId="LiveId" clId="{CC4ACC87-B711-49B8-AEB9-8553351A257D}" dt="2023-12-10T17:36:52.247" v="3021"/>
            <ac:spMkLst>
              <pc:docMk/>
              <pc:sldMasterMk cId="177120839" sldId="2147483648"/>
              <pc:sldLayoutMk cId="1863107361" sldId="2147483652"/>
              <ac:spMk id="4" creationId="{A58F95F9-5B73-32B7-1C0E-5726F98F27C9}"/>
            </ac:spMkLst>
          </pc:spChg>
        </pc:sldLayoutChg>
        <pc:sldLayoutChg chg="modSp">
          <pc:chgData name="Angela Cavalli" userId="f22743c1d2dfdc31" providerId="LiveId" clId="{CC4ACC87-B711-49B8-AEB9-8553351A257D}" dt="2023-12-10T17:36:52.247" v="3021"/>
          <pc:sldLayoutMkLst>
            <pc:docMk/>
            <pc:sldMasterMk cId="177120839" sldId="2147483648"/>
            <pc:sldLayoutMk cId="1981379107" sldId="2147483653"/>
          </pc:sldLayoutMkLst>
          <pc:spChg chg="mod">
            <ac:chgData name="Angela Cavalli" userId="f22743c1d2dfdc31" providerId="LiveId" clId="{CC4ACC87-B711-49B8-AEB9-8553351A257D}" dt="2023-12-10T17:36:52.247" v="3021"/>
            <ac:spMkLst>
              <pc:docMk/>
              <pc:sldMasterMk cId="177120839" sldId="2147483648"/>
              <pc:sldLayoutMk cId="1981379107" sldId="2147483653"/>
              <ac:spMk id="2" creationId="{E4736043-E969-5B44-487E-0B83AF82C64C}"/>
            </ac:spMkLst>
          </pc:spChg>
          <pc:spChg chg="mod">
            <ac:chgData name="Angela Cavalli" userId="f22743c1d2dfdc31" providerId="LiveId" clId="{CC4ACC87-B711-49B8-AEB9-8553351A257D}" dt="2023-12-10T17:36:52.247" v="3021"/>
            <ac:spMkLst>
              <pc:docMk/>
              <pc:sldMasterMk cId="177120839" sldId="2147483648"/>
              <pc:sldLayoutMk cId="1981379107" sldId="2147483653"/>
              <ac:spMk id="3" creationId="{C25ECD2F-A64B-BA62-7125-FD212E6C0401}"/>
            </ac:spMkLst>
          </pc:spChg>
          <pc:spChg chg="mod">
            <ac:chgData name="Angela Cavalli" userId="f22743c1d2dfdc31" providerId="LiveId" clId="{CC4ACC87-B711-49B8-AEB9-8553351A257D}" dt="2023-12-10T17:36:52.247" v="3021"/>
            <ac:spMkLst>
              <pc:docMk/>
              <pc:sldMasterMk cId="177120839" sldId="2147483648"/>
              <pc:sldLayoutMk cId="1981379107" sldId="2147483653"/>
              <ac:spMk id="4" creationId="{4668E587-44CF-36B3-60E2-D5DC4F3E7011}"/>
            </ac:spMkLst>
          </pc:spChg>
          <pc:spChg chg="mod">
            <ac:chgData name="Angela Cavalli" userId="f22743c1d2dfdc31" providerId="LiveId" clId="{CC4ACC87-B711-49B8-AEB9-8553351A257D}" dt="2023-12-10T17:36:52.247" v="3021"/>
            <ac:spMkLst>
              <pc:docMk/>
              <pc:sldMasterMk cId="177120839" sldId="2147483648"/>
              <pc:sldLayoutMk cId="1981379107" sldId="2147483653"/>
              <ac:spMk id="5" creationId="{060E792F-2B7C-564B-5E5E-CEB7D7BF9828}"/>
            </ac:spMkLst>
          </pc:spChg>
          <pc:spChg chg="mod">
            <ac:chgData name="Angela Cavalli" userId="f22743c1d2dfdc31" providerId="LiveId" clId="{CC4ACC87-B711-49B8-AEB9-8553351A257D}" dt="2023-12-10T17:36:52.247" v="3021"/>
            <ac:spMkLst>
              <pc:docMk/>
              <pc:sldMasterMk cId="177120839" sldId="2147483648"/>
              <pc:sldLayoutMk cId="1981379107" sldId="2147483653"/>
              <ac:spMk id="6" creationId="{2DCA87D5-D6D0-ED46-FC54-DB1C06531C56}"/>
            </ac:spMkLst>
          </pc:spChg>
        </pc:sldLayoutChg>
        <pc:sldLayoutChg chg="modSp">
          <pc:chgData name="Angela Cavalli" userId="f22743c1d2dfdc31" providerId="LiveId" clId="{CC4ACC87-B711-49B8-AEB9-8553351A257D}" dt="2023-12-10T17:36:52.247" v="3021"/>
          <pc:sldLayoutMkLst>
            <pc:docMk/>
            <pc:sldMasterMk cId="177120839" sldId="2147483648"/>
            <pc:sldLayoutMk cId="2167377625" sldId="2147483656"/>
          </pc:sldLayoutMkLst>
          <pc:spChg chg="mod">
            <ac:chgData name="Angela Cavalli" userId="f22743c1d2dfdc31" providerId="LiveId" clId="{CC4ACC87-B711-49B8-AEB9-8553351A257D}" dt="2023-12-10T17:36:52.247" v="3021"/>
            <ac:spMkLst>
              <pc:docMk/>
              <pc:sldMasterMk cId="177120839" sldId="2147483648"/>
              <pc:sldLayoutMk cId="2167377625" sldId="2147483656"/>
              <ac:spMk id="2" creationId="{3334CD45-E35A-DE7F-656C-8375084A0D66}"/>
            </ac:spMkLst>
          </pc:spChg>
          <pc:spChg chg="mod">
            <ac:chgData name="Angela Cavalli" userId="f22743c1d2dfdc31" providerId="LiveId" clId="{CC4ACC87-B711-49B8-AEB9-8553351A257D}" dt="2023-12-10T17:36:52.247" v="3021"/>
            <ac:spMkLst>
              <pc:docMk/>
              <pc:sldMasterMk cId="177120839" sldId="2147483648"/>
              <pc:sldLayoutMk cId="2167377625" sldId="2147483656"/>
              <ac:spMk id="3" creationId="{5B07F844-DF97-F69B-D9CD-58D010EF62AF}"/>
            </ac:spMkLst>
          </pc:spChg>
          <pc:spChg chg="mod">
            <ac:chgData name="Angela Cavalli" userId="f22743c1d2dfdc31" providerId="LiveId" clId="{CC4ACC87-B711-49B8-AEB9-8553351A257D}" dt="2023-12-10T17:36:52.247" v="3021"/>
            <ac:spMkLst>
              <pc:docMk/>
              <pc:sldMasterMk cId="177120839" sldId="2147483648"/>
              <pc:sldLayoutMk cId="2167377625" sldId="2147483656"/>
              <ac:spMk id="4" creationId="{E5415251-9CA7-E279-09CD-68448625FFF3}"/>
            </ac:spMkLst>
          </pc:spChg>
        </pc:sldLayoutChg>
        <pc:sldLayoutChg chg="modSp">
          <pc:chgData name="Angela Cavalli" userId="f22743c1d2dfdc31" providerId="LiveId" clId="{CC4ACC87-B711-49B8-AEB9-8553351A257D}" dt="2023-12-10T17:36:52.247" v="3021"/>
          <pc:sldLayoutMkLst>
            <pc:docMk/>
            <pc:sldMasterMk cId="177120839" sldId="2147483648"/>
            <pc:sldLayoutMk cId="2598642201" sldId="2147483657"/>
          </pc:sldLayoutMkLst>
          <pc:spChg chg="mod">
            <ac:chgData name="Angela Cavalli" userId="f22743c1d2dfdc31" providerId="LiveId" clId="{CC4ACC87-B711-49B8-AEB9-8553351A257D}" dt="2023-12-10T17:36:52.247" v="3021"/>
            <ac:spMkLst>
              <pc:docMk/>
              <pc:sldMasterMk cId="177120839" sldId="2147483648"/>
              <pc:sldLayoutMk cId="2598642201" sldId="2147483657"/>
              <ac:spMk id="2" creationId="{26B1B5B4-B0E8-E9C8-A253-25C5082C01F4}"/>
            </ac:spMkLst>
          </pc:spChg>
          <pc:spChg chg="mod">
            <ac:chgData name="Angela Cavalli" userId="f22743c1d2dfdc31" providerId="LiveId" clId="{CC4ACC87-B711-49B8-AEB9-8553351A257D}" dt="2023-12-10T17:36:52.247" v="3021"/>
            <ac:spMkLst>
              <pc:docMk/>
              <pc:sldMasterMk cId="177120839" sldId="2147483648"/>
              <pc:sldLayoutMk cId="2598642201" sldId="2147483657"/>
              <ac:spMk id="3" creationId="{CF907691-281A-FDB2-2669-EA40980EAB5C}"/>
            </ac:spMkLst>
          </pc:spChg>
          <pc:spChg chg="mod">
            <ac:chgData name="Angela Cavalli" userId="f22743c1d2dfdc31" providerId="LiveId" clId="{CC4ACC87-B711-49B8-AEB9-8553351A257D}" dt="2023-12-10T17:36:52.247" v="3021"/>
            <ac:spMkLst>
              <pc:docMk/>
              <pc:sldMasterMk cId="177120839" sldId="2147483648"/>
              <pc:sldLayoutMk cId="2598642201" sldId="2147483657"/>
              <ac:spMk id="4" creationId="{E784115F-8DE6-AED3-0E8D-08375D7DDC77}"/>
            </ac:spMkLst>
          </pc:spChg>
        </pc:sldLayoutChg>
        <pc:sldLayoutChg chg="modSp">
          <pc:chgData name="Angela Cavalli" userId="f22743c1d2dfdc31" providerId="LiveId" clId="{CC4ACC87-B711-49B8-AEB9-8553351A257D}" dt="2023-12-10T17:36:52.247" v="3021"/>
          <pc:sldLayoutMkLst>
            <pc:docMk/>
            <pc:sldMasterMk cId="177120839" sldId="2147483648"/>
            <pc:sldLayoutMk cId="501014034" sldId="2147483659"/>
          </pc:sldLayoutMkLst>
          <pc:spChg chg="mod">
            <ac:chgData name="Angela Cavalli" userId="f22743c1d2dfdc31" providerId="LiveId" clId="{CC4ACC87-B711-49B8-AEB9-8553351A257D}" dt="2023-12-10T17:36:52.247" v="3021"/>
            <ac:spMkLst>
              <pc:docMk/>
              <pc:sldMasterMk cId="177120839" sldId="2147483648"/>
              <pc:sldLayoutMk cId="501014034" sldId="2147483659"/>
              <ac:spMk id="2" creationId="{156D8E95-B300-4B33-89A3-1E8ABD152668}"/>
            </ac:spMkLst>
          </pc:spChg>
          <pc:spChg chg="mod">
            <ac:chgData name="Angela Cavalli" userId="f22743c1d2dfdc31" providerId="LiveId" clId="{CC4ACC87-B711-49B8-AEB9-8553351A257D}" dt="2023-12-10T17:36:52.247" v="3021"/>
            <ac:spMkLst>
              <pc:docMk/>
              <pc:sldMasterMk cId="177120839" sldId="2147483648"/>
              <pc:sldLayoutMk cId="501014034" sldId="2147483659"/>
              <ac:spMk id="3" creationId="{107E8EDC-C6EB-E3C1-69DD-FDAB3F469CFC}"/>
            </ac:spMkLst>
          </pc:spChg>
        </pc:sldLayoutChg>
      </pc:sldMasterChg>
      <pc:sldMasterChg chg="modSp setBg modSldLayout">
        <pc:chgData name="Angela Cavalli" userId="f22743c1d2dfdc31" providerId="LiveId" clId="{CC4ACC87-B711-49B8-AEB9-8553351A257D}" dt="2023-12-10T17:38:32.094" v="3039"/>
        <pc:sldMasterMkLst>
          <pc:docMk/>
          <pc:sldMasterMk cId="158468173" sldId="2147483660"/>
        </pc:sldMasterMkLst>
        <pc:spChg chg="mod">
          <ac:chgData name="Angela Cavalli" userId="f22743c1d2dfdc31" providerId="LiveId" clId="{CC4ACC87-B711-49B8-AEB9-8553351A257D}" dt="2023-12-10T17:36:55.789" v="3022"/>
          <ac:spMkLst>
            <pc:docMk/>
            <pc:sldMasterMk cId="158468173" sldId="2147483660"/>
            <ac:spMk id="2" creationId="{00000000-0000-0000-0000-000000000000}"/>
          </ac:spMkLst>
        </pc:spChg>
        <pc:spChg chg="mod">
          <ac:chgData name="Angela Cavalli" userId="f22743c1d2dfdc31" providerId="LiveId" clId="{CC4ACC87-B711-49B8-AEB9-8553351A257D}" dt="2023-12-10T17:36:55.789" v="3022"/>
          <ac:spMkLst>
            <pc:docMk/>
            <pc:sldMasterMk cId="158468173" sldId="2147483660"/>
            <ac:spMk id="3" creationId="{00000000-0000-0000-0000-000000000000}"/>
          </ac:spMkLst>
        </pc:spChg>
        <pc:spChg chg="mod">
          <ac:chgData name="Angela Cavalli" userId="f22743c1d2dfdc31" providerId="LiveId" clId="{CC4ACC87-B711-49B8-AEB9-8553351A257D}" dt="2023-12-10T17:36:55.789" v="3022"/>
          <ac:spMkLst>
            <pc:docMk/>
            <pc:sldMasterMk cId="158468173" sldId="2147483660"/>
            <ac:spMk id="4" creationId="{00000000-0000-0000-0000-000000000000}"/>
          </ac:spMkLst>
        </pc:spChg>
        <pc:spChg chg="mod">
          <ac:chgData name="Angela Cavalli" userId="f22743c1d2dfdc31" providerId="LiveId" clId="{CC4ACC87-B711-49B8-AEB9-8553351A257D}" dt="2023-12-10T17:36:55.789" v="3022"/>
          <ac:spMkLst>
            <pc:docMk/>
            <pc:sldMasterMk cId="158468173" sldId="2147483660"/>
            <ac:spMk id="5" creationId="{00000000-0000-0000-0000-000000000000}"/>
          </ac:spMkLst>
        </pc:spChg>
        <pc:spChg chg="mod">
          <ac:chgData name="Angela Cavalli" userId="f22743c1d2dfdc31" providerId="LiveId" clId="{CC4ACC87-B711-49B8-AEB9-8553351A257D}" dt="2023-12-10T17:36:55.789" v="3022"/>
          <ac:spMkLst>
            <pc:docMk/>
            <pc:sldMasterMk cId="158468173" sldId="2147483660"/>
            <ac:spMk id="6" creationId="{00000000-0000-0000-0000-000000000000}"/>
          </ac:spMkLst>
        </pc:spChg>
        <pc:sldLayoutChg chg="modSp setBg">
          <pc:chgData name="Angela Cavalli" userId="f22743c1d2dfdc31" providerId="LiveId" clId="{CC4ACC87-B711-49B8-AEB9-8553351A257D}" dt="2023-12-10T17:38:32.094" v="3039"/>
          <pc:sldLayoutMkLst>
            <pc:docMk/>
            <pc:sldMasterMk cId="158468173" sldId="2147483660"/>
            <pc:sldLayoutMk cId="3764541964" sldId="2147483661"/>
          </pc:sldLayoutMkLst>
          <pc:spChg chg="mod">
            <ac:chgData name="Angela Cavalli" userId="f22743c1d2dfdc31" providerId="LiveId" clId="{CC4ACC87-B711-49B8-AEB9-8553351A257D}" dt="2023-12-10T17:36:55.789" v="3022"/>
            <ac:spMkLst>
              <pc:docMk/>
              <pc:sldMasterMk cId="158468173" sldId="2147483660"/>
              <pc:sldLayoutMk cId="3764541964" sldId="2147483661"/>
              <ac:spMk id="2" creationId="{00000000-0000-0000-0000-000000000000}"/>
            </ac:spMkLst>
          </pc:spChg>
          <pc:spChg chg="mod">
            <ac:chgData name="Angela Cavalli" userId="f22743c1d2dfdc31" providerId="LiveId" clId="{CC4ACC87-B711-49B8-AEB9-8553351A257D}" dt="2023-12-10T17:36:55.789" v="3022"/>
            <ac:spMkLst>
              <pc:docMk/>
              <pc:sldMasterMk cId="158468173" sldId="2147483660"/>
              <pc:sldLayoutMk cId="3764541964" sldId="2147483661"/>
              <ac:spMk id="3" creationId="{00000000-0000-0000-0000-000000000000}"/>
            </ac:spMkLst>
          </pc:spChg>
        </pc:sldLayoutChg>
        <pc:sldLayoutChg chg="setBg">
          <pc:chgData name="Angela Cavalli" userId="f22743c1d2dfdc31" providerId="LiveId" clId="{CC4ACC87-B711-49B8-AEB9-8553351A257D}" dt="2023-12-10T17:38:32.094" v="3039"/>
          <pc:sldLayoutMkLst>
            <pc:docMk/>
            <pc:sldMasterMk cId="158468173" sldId="2147483660"/>
            <pc:sldLayoutMk cId="3856357431" sldId="2147483662"/>
          </pc:sldLayoutMkLst>
        </pc:sldLayoutChg>
        <pc:sldLayoutChg chg="modSp setBg">
          <pc:chgData name="Angela Cavalli" userId="f22743c1d2dfdc31" providerId="LiveId" clId="{CC4ACC87-B711-49B8-AEB9-8553351A257D}" dt="2023-12-10T17:38:32.094" v="3039"/>
          <pc:sldLayoutMkLst>
            <pc:docMk/>
            <pc:sldMasterMk cId="158468173" sldId="2147483660"/>
            <pc:sldLayoutMk cId="1552247226" sldId="2147483663"/>
          </pc:sldLayoutMkLst>
          <pc:spChg chg="mod">
            <ac:chgData name="Angela Cavalli" userId="f22743c1d2dfdc31" providerId="LiveId" clId="{CC4ACC87-B711-49B8-AEB9-8553351A257D}" dt="2023-12-10T17:36:55.789" v="3022"/>
            <ac:spMkLst>
              <pc:docMk/>
              <pc:sldMasterMk cId="158468173" sldId="2147483660"/>
              <pc:sldLayoutMk cId="1552247226" sldId="2147483663"/>
              <ac:spMk id="2" creationId="{00000000-0000-0000-0000-000000000000}"/>
            </ac:spMkLst>
          </pc:spChg>
          <pc:spChg chg="mod">
            <ac:chgData name="Angela Cavalli" userId="f22743c1d2dfdc31" providerId="LiveId" clId="{CC4ACC87-B711-49B8-AEB9-8553351A257D}" dt="2023-12-10T17:36:55.789" v="3022"/>
            <ac:spMkLst>
              <pc:docMk/>
              <pc:sldMasterMk cId="158468173" sldId="2147483660"/>
              <pc:sldLayoutMk cId="1552247226" sldId="2147483663"/>
              <ac:spMk id="3" creationId="{00000000-0000-0000-0000-000000000000}"/>
            </ac:spMkLst>
          </pc:spChg>
        </pc:sldLayoutChg>
        <pc:sldLayoutChg chg="modSp setBg">
          <pc:chgData name="Angela Cavalli" userId="f22743c1d2dfdc31" providerId="LiveId" clId="{CC4ACC87-B711-49B8-AEB9-8553351A257D}" dt="2023-12-10T17:38:32.094" v="3039"/>
          <pc:sldLayoutMkLst>
            <pc:docMk/>
            <pc:sldMasterMk cId="158468173" sldId="2147483660"/>
            <pc:sldLayoutMk cId="4280765302" sldId="2147483664"/>
          </pc:sldLayoutMkLst>
          <pc:spChg chg="mod">
            <ac:chgData name="Angela Cavalli" userId="f22743c1d2dfdc31" providerId="LiveId" clId="{CC4ACC87-B711-49B8-AEB9-8553351A257D}" dt="2023-12-10T17:36:55.789" v="3022"/>
            <ac:spMkLst>
              <pc:docMk/>
              <pc:sldMasterMk cId="158468173" sldId="2147483660"/>
              <pc:sldLayoutMk cId="4280765302" sldId="2147483664"/>
              <ac:spMk id="3" creationId="{00000000-0000-0000-0000-000000000000}"/>
            </ac:spMkLst>
          </pc:spChg>
          <pc:spChg chg="mod">
            <ac:chgData name="Angela Cavalli" userId="f22743c1d2dfdc31" providerId="LiveId" clId="{CC4ACC87-B711-49B8-AEB9-8553351A257D}" dt="2023-12-10T17:36:55.789" v="3022"/>
            <ac:spMkLst>
              <pc:docMk/>
              <pc:sldMasterMk cId="158468173" sldId="2147483660"/>
              <pc:sldLayoutMk cId="4280765302" sldId="2147483664"/>
              <ac:spMk id="4" creationId="{00000000-0000-0000-0000-000000000000}"/>
            </ac:spMkLst>
          </pc:spChg>
        </pc:sldLayoutChg>
        <pc:sldLayoutChg chg="modSp setBg">
          <pc:chgData name="Angela Cavalli" userId="f22743c1d2dfdc31" providerId="LiveId" clId="{CC4ACC87-B711-49B8-AEB9-8553351A257D}" dt="2023-12-10T17:38:32.094" v="3039"/>
          <pc:sldLayoutMkLst>
            <pc:docMk/>
            <pc:sldMasterMk cId="158468173" sldId="2147483660"/>
            <pc:sldLayoutMk cId="907158919" sldId="2147483665"/>
          </pc:sldLayoutMkLst>
          <pc:spChg chg="mod">
            <ac:chgData name="Angela Cavalli" userId="f22743c1d2dfdc31" providerId="LiveId" clId="{CC4ACC87-B711-49B8-AEB9-8553351A257D}" dt="2023-12-10T17:36:55.789" v="3022"/>
            <ac:spMkLst>
              <pc:docMk/>
              <pc:sldMasterMk cId="158468173" sldId="2147483660"/>
              <pc:sldLayoutMk cId="907158919" sldId="2147483665"/>
              <ac:spMk id="2" creationId="{00000000-0000-0000-0000-000000000000}"/>
            </ac:spMkLst>
          </pc:spChg>
          <pc:spChg chg="mod">
            <ac:chgData name="Angela Cavalli" userId="f22743c1d2dfdc31" providerId="LiveId" clId="{CC4ACC87-B711-49B8-AEB9-8553351A257D}" dt="2023-12-10T17:36:55.789" v="3022"/>
            <ac:spMkLst>
              <pc:docMk/>
              <pc:sldMasterMk cId="158468173" sldId="2147483660"/>
              <pc:sldLayoutMk cId="907158919" sldId="2147483665"/>
              <ac:spMk id="3" creationId="{00000000-0000-0000-0000-000000000000}"/>
            </ac:spMkLst>
          </pc:spChg>
          <pc:spChg chg="mod">
            <ac:chgData name="Angela Cavalli" userId="f22743c1d2dfdc31" providerId="LiveId" clId="{CC4ACC87-B711-49B8-AEB9-8553351A257D}" dt="2023-12-10T17:36:55.789" v="3022"/>
            <ac:spMkLst>
              <pc:docMk/>
              <pc:sldMasterMk cId="158468173" sldId="2147483660"/>
              <pc:sldLayoutMk cId="907158919" sldId="2147483665"/>
              <ac:spMk id="4" creationId="{00000000-0000-0000-0000-000000000000}"/>
            </ac:spMkLst>
          </pc:spChg>
          <pc:spChg chg="mod">
            <ac:chgData name="Angela Cavalli" userId="f22743c1d2dfdc31" providerId="LiveId" clId="{CC4ACC87-B711-49B8-AEB9-8553351A257D}" dt="2023-12-10T17:36:55.789" v="3022"/>
            <ac:spMkLst>
              <pc:docMk/>
              <pc:sldMasterMk cId="158468173" sldId="2147483660"/>
              <pc:sldLayoutMk cId="907158919" sldId="2147483665"/>
              <ac:spMk id="5" creationId="{00000000-0000-0000-0000-000000000000}"/>
            </ac:spMkLst>
          </pc:spChg>
          <pc:spChg chg="mod">
            <ac:chgData name="Angela Cavalli" userId="f22743c1d2dfdc31" providerId="LiveId" clId="{CC4ACC87-B711-49B8-AEB9-8553351A257D}" dt="2023-12-10T17:36:55.789" v="3022"/>
            <ac:spMkLst>
              <pc:docMk/>
              <pc:sldMasterMk cId="158468173" sldId="2147483660"/>
              <pc:sldLayoutMk cId="907158919" sldId="2147483665"/>
              <ac:spMk id="6" creationId="{00000000-0000-0000-0000-000000000000}"/>
            </ac:spMkLst>
          </pc:spChg>
        </pc:sldLayoutChg>
        <pc:sldLayoutChg chg="setBg">
          <pc:chgData name="Angela Cavalli" userId="f22743c1d2dfdc31" providerId="LiveId" clId="{CC4ACC87-B711-49B8-AEB9-8553351A257D}" dt="2023-12-10T17:38:32.094" v="3039"/>
          <pc:sldLayoutMkLst>
            <pc:docMk/>
            <pc:sldMasterMk cId="158468173" sldId="2147483660"/>
            <pc:sldLayoutMk cId="4224997387" sldId="2147483666"/>
          </pc:sldLayoutMkLst>
        </pc:sldLayoutChg>
        <pc:sldLayoutChg chg="setBg">
          <pc:chgData name="Angela Cavalli" userId="f22743c1d2dfdc31" providerId="LiveId" clId="{CC4ACC87-B711-49B8-AEB9-8553351A257D}" dt="2023-12-10T17:38:32.094" v="3039"/>
          <pc:sldLayoutMkLst>
            <pc:docMk/>
            <pc:sldMasterMk cId="158468173" sldId="2147483660"/>
            <pc:sldLayoutMk cId="3157292404" sldId="2147483667"/>
          </pc:sldLayoutMkLst>
        </pc:sldLayoutChg>
        <pc:sldLayoutChg chg="modSp setBg">
          <pc:chgData name="Angela Cavalli" userId="f22743c1d2dfdc31" providerId="LiveId" clId="{CC4ACC87-B711-49B8-AEB9-8553351A257D}" dt="2023-12-10T17:38:32.094" v="3039"/>
          <pc:sldLayoutMkLst>
            <pc:docMk/>
            <pc:sldMasterMk cId="158468173" sldId="2147483660"/>
            <pc:sldLayoutMk cId="4130134180" sldId="2147483668"/>
          </pc:sldLayoutMkLst>
          <pc:spChg chg="mod">
            <ac:chgData name="Angela Cavalli" userId="f22743c1d2dfdc31" providerId="LiveId" clId="{CC4ACC87-B711-49B8-AEB9-8553351A257D}" dt="2023-12-10T17:36:55.789" v="3022"/>
            <ac:spMkLst>
              <pc:docMk/>
              <pc:sldMasterMk cId="158468173" sldId="2147483660"/>
              <pc:sldLayoutMk cId="4130134180" sldId="2147483668"/>
              <ac:spMk id="2" creationId="{00000000-0000-0000-0000-000000000000}"/>
            </ac:spMkLst>
          </pc:spChg>
          <pc:spChg chg="mod">
            <ac:chgData name="Angela Cavalli" userId="f22743c1d2dfdc31" providerId="LiveId" clId="{CC4ACC87-B711-49B8-AEB9-8553351A257D}" dt="2023-12-10T17:36:55.789" v="3022"/>
            <ac:spMkLst>
              <pc:docMk/>
              <pc:sldMasterMk cId="158468173" sldId="2147483660"/>
              <pc:sldLayoutMk cId="4130134180" sldId="2147483668"/>
              <ac:spMk id="3" creationId="{00000000-0000-0000-0000-000000000000}"/>
            </ac:spMkLst>
          </pc:spChg>
          <pc:spChg chg="mod">
            <ac:chgData name="Angela Cavalli" userId="f22743c1d2dfdc31" providerId="LiveId" clId="{CC4ACC87-B711-49B8-AEB9-8553351A257D}" dt="2023-12-10T17:36:55.789" v="3022"/>
            <ac:spMkLst>
              <pc:docMk/>
              <pc:sldMasterMk cId="158468173" sldId="2147483660"/>
              <pc:sldLayoutMk cId="4130134180" sldId="2147483668"/>
              <ac:spMk id="4" creationId="{00000000-0000-0000-0000-000000000000}"/>
            </ac:spMkLst>
          </pc:spChg>
        </pc:sldLayoutChg>
        <pc:sldLayoutChg chg="modSp setBg">
          <pc:chgData name="Angela Cavalli" userId="f22743c1d2dfdc31" providerId="LiveId" clId="{CC4ACC87-B711-49B8-AEB9-8553351A257D}" dt="2023-12-10T17:38:32.094" v="3039"/>
          <pc:sldLayoutMkLst>
            <pc:docMk/>
            <pc:sldMasterMk cId="158468173" sldId="2147483660"/>
            <pc:sldLayoutMk cId="3362842246" sldId="2147483669"/>
          </pc:sldLayoutMkLst>
          <pc:spChg chg="mod">
            <ac:chgData name="Angela Cavalli" userId="f22743c1d2dfdc31" providerId="LiveId" clId="{CC4ACC87-B711-49B8-AEB9-8553351A257D}" dt="2023-12-10T17:36:55.789" v="3022"/>
            <ac:spMkLst>
              <pc:docMk/>
              <pc:sldMasterMk cId="158468173" sldId="2147483660"/>
              <pc:sldLayoutMk cId="3362842246" sldId="2147483669"/>
              <ac:spMk id="2" creationId="{00000000-0000-0000-0000-000000000000}"/>
            </ac:spMkLst>
          </pc:spChg>
          <pc:spChg chg="mod">
            <ac:chgData name="Angela Cavalli" userId="f22743c1d2dfdc31" providerId="LiveId" clId="{CC4ACC87-B711-49B8-AEB9-8553351A257D}" dt="2023-12-10T17:36:55.789" v="3022"/>
            <ac:spMkLst>
              <pc:docMk/>
              <pc:sldMasterMk cId="158468173" sldId="2147483660"/>
              <pc:sldLayoutMk cId="3362842246" sldId="2147483669"/>
              <ac:spMk id="3" creationId="{00000000-0000-0000-0000-000000000000}"/>
            </ac:spMkLst>
          </pc:spChg>
          <pc:spChg chg="mod">
            <ac:chgData name="Angela Cavalli" userId="f22743c1d2dfdc31" providerId="LiveId" clId="{CC4ACC87-B711-49B8-AEB9-8553351A257D}" dt="2023-12-10T17:36:55.789" v="3022"/>
            <ac:spMkLst>
              <pc:docMk/>
              <pc:sldMasterMk cId="158468173" sldId="2147483660"/>
              <pc:sldLayoutMk cId="3362842246" sldId="2147483669"/>
              <ac:spMk id="4" creationId="{00000000-0000-0000-0000-000000000000}"/>
            </ac:spMkLst>
          </pc:spChg>
        </pc:sldLayoutChg>
        <pc:sldLayoutChg chg="setBg">
          <pc:chgData name="Angela Cavalli" userId="f22743c1d2dfdc31" providerId="LiveId" clId="{CC4ACC87-B711-49B8-AEB9-8553351A257D}" dt="2023-12-10T17:38:32.094" v="3039"/>
          <pc:sldLayoutMkLst>
            <pc:docMk/>
            <pc:sldMasterMk cId="158468173" sldId="2147483660"/>
            <pc:sldLayoutMk cId="557288770" sldId="2147483670"/>
          </pc:sldLayoutMkLst>
        </pc:sldLayoutChg>
        <pc:sldLayoutChg chg="modSp setBg">
          <pc:chgData name="Angela Cavalli" userId="f22743c1d2dfdc31" providerId="LiveId" clId="{CC4ACC87-B711-49B8-AEB9-8553351A257D}" dt="2023-12-10T17:38:32.094" v="3039"/>
          <pc:sldLayoutMkLst>
            <pc:docMk/>
            <pc:sldMasterMk cId="158468173" sldId="2147483660"/>
            <pc:sldLayoutMk cId="447366645" sldId="2147483671"/>
          </pc:sldLayoutMkLst>
          <pc:spChg chg="mod">
            <ac:chgData name="Angela Cavalli" userId="f22743c1d2dfdc31" providerId="LiveId" clId="{CC4ACC87-B711-49B8-AEB9-8553351A257D}" dt="2023-12-10T17:36:55.789" v="3022"/>
            <ac:spMkLst>
              <pc:docMk/>
              <pc:sldMasterMk cId="158468173" sldId="2147483660"/>
              <pc:sldLayoutMk cId="447366645" sldId="2147483671"/>
              <ac:spMk id="2" creationId="{00000000-0000-0000-0000-000000000000}"/>
            </ac:spMkLst>
          </pc:spChg>
          <pc:spChg chg="mod">
            <ac:chgData name="Angela Cavalli" userId="f22743c1d2dfdc31" providerId="LiveId" clId="{CC4ACC87-B711-49B8-AEB9-8553351A257D}" dt="2023-12-10T17:36:55.789" v="3022"/>
            <ac:spMkLst>
              <pc:docMk/>
              <pc:sldMasterMk cId="158468173" sldId="2147483660"/>
              <pc:sldLayoutMk cId="447366645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51F3-885A-4E58-BDB3-1F866548B67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C561-CD57-466F-82E4-76BF4441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4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51F3-885A-4E58-BDB3-1F866548B67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C561-CD57-466F-82E4-76BF4441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8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51F3-885A-4E58-BDB3-1F866548B67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C561-CD57-466F-82E4-76BF4441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6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51F3-885A-4E58-BDB3-1F866548B67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C561-CD57-466F-82E4-76BF4441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5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51F3-885A-4E58-BDB3-1F866548B67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C561-CD57-466F-82E4-76BF4441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4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51F3-885A-4E58-BDB3-1F866548B67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C561-CD57-466F-82E4-76BF4441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6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51F3-885A-4E58-BDB3-1F866548B67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C561-CD57-466F-82E4-76BF4441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5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51F3-885A-4E58-BDB3-1F866548B67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C561-CD57-466F-82E4-76BF4441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9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51F3-885A-4E58-BDB3-1F866548B67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C561-CD57-466F-82E4-76BF4441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9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51F3-885A-4E58-BDB3-1F866548B67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C561-CD57-466F-82E4-76BF4441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3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51F3-885A-4E58-BDB3-1F866548B67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C561-CD57-466F-82E4-76BF4441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4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951F3-885A-4E58-BDB3-1F866548B67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9C561-CD57-466F-82E4-76BF4441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B348-71B9-7811-8D22-7B62BC24A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2308" y="0"/>
            <a:ext cx="9296400" cy="1046035"/>
          </a:xfrm>
        </p:spPr>
        <p:txBody>
          <a:bodyPr/>
          <a:lstStyle/>
          <a:p>
            <a:r>
              <a:rPr lang="en-US" b="1" dirty="0"/>
              <a:t>Music and Mental Health</a:t>
            </a:r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F5F26-8E50-808F-87DB-538562000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36319"/>
            <a:ext cx="9144000" cy="1655762"/>
          </a:xfrm>
        </p:spPr>
        <p:txBody>
          <a:bodyPr>
            <a:noAutofit/>
          </a:bodyPr>
          <a:lstStyle/>
          <a:p>
            <a:r>
              <a:rPr lang="en-US" sz="4000" b="1" dirty="0"/>
              <a:t>Can listening to music improve mental health for those suffering from Depression, Anxiety, OCD and Insomnia?</a:t>
            </a:r>
          </a:p>
        </p:txBody>
      </p:sp>
      <p:pic>
        <p:nvPicPr>
          <p:cNvPr id="8" name="Picture 7" descr="Stack of vinyl record albums with headphones on top">
            <a:extLst>
              <a:ext uri="{FF2B5EF4-FFF2-40B4-BE49-F238E27FC236}">
                <a16:creationId xmlns:a16="http://schemas.microsoft.com/office/drawing/2014/main" id="{4C839961-9F41-6D14-0374-9CDA44801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358" y="1193800"/>
            <a:ext cx="7178842" cy="34622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9FA1E9-1367-A8F6-FDDA-959C37300C99}"/>
              </a:ext>
            </a:extLst>
          </p:cNvPr>
          <p:cNvSpPr txBox="1"/>
          <p:nvPr/>
        </p:nvSpPr>
        <p:spPr>
          <a:xfrm>
            <a:off x="10074441" y="2782669"/>
            <a:ext cx="1515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 </a:t>
            </a:r>
          </a:p>
          <a:p>
            <a:r>
              <a:rPr lang="en-US" b="1" dirty="0"/>
              <a:t>Angela Cavalli</a:t>
            </a:r>
          </a:p>
        </p:txBody>
      </p:sp>
    </p:spTree>
    <p:extLst>
      <p:ext uri="{BB962C8B-B14F-4D97-AF65-F5344CB8AC3E}">
        <p14:creationId xmlns:p14="http://schemas.microsoft.com/office/powerpoint/2010/main" val="773473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2C9C2-BDE0-15F1-06B8-F49A8F6F6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For those suffering from Anxiety of a rank of 7 or greater, did listening to music improve the condition?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BD4E6-2711-C3E1-9157-74202550E4DA}"/>
              </a:ext>
            </a:extLst>
          </p:cNvPr>
          <p:cNvSpPr txBox="1"/>
          <p:nvPr/>
        </p:nvSpPr>
        <p:spPr>
          <a:xfrm>
            <a:off x="194554" y="126619"/>
            <a:ext cx="30642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Question #3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624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people&#10;&#10;Description automatically generated">
            <a:extLst>
              <a:ext uri="{FF2B5EF4-FFF2-40B4-BE49-F238E27FC236}">
                <a16:creationId xmlns:a16="http://schemas.microsoft.com/office/drawing/2014/main" id="{2DD1567D-EEB0-92C5-C673-01410D12F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617" y="142799"/>
            <a:ext cx="8028963" cy="65724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264AC3-6F44-A3B1-4044-4A9CC8CE161B}"/>
              </a:ext>
            </a:extLst>
          </p:cNvPr>
          <p:cNvSpPr txBox="1"/>
          <p:nvPr/>
        </p:nvSpPr>
        <p:spPr>
          <a:xfrm>
            <a:off x="359924" y="1972801"/>
            <a:ext cx="299556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Anxiety rank 7 or greater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Yes improvement appears great.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08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D3AACD-047E-1FBB-6F63-3F1B5F3ACF36}"/>
              </a:ext>
            </a:extLst>
          </p:cNvPr>
          <p:cNvSpPr txBox="1"/>
          <p:nvPr/>
        </p:nvSpPr>
        <p:spPr>
          <a:xfrm>
            <a:off x="1286440" y="2724562"/>
            <a:ext cx="10272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What was the frequency of music genres listened to?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08C55-9F65-2D85-6E05-EC67A66337B9}"/>
              </a:ext>
            </a:extLst>
          </p:cNvPr>
          <p:cNvSpPr txBox="1"/>
          <p:nvPr/>
        </p:nvSpPr>
        <p:spPr>
          <a:xfrm>
            <a:off x="194554" y="126619"/>
            <a:ext cx="30642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Question #4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39616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6D5647-710F-FBF2-F09F-FF5914CC54B0}"/>
              </a:ext>
            </a:extLst>
          </p:cNvPr>
          <p:cNvSpPr txBox="1"/>
          <p:nvPr/>
        </p:nvSpPr>
        <p:spPr>
          <a:xfrm>
            <a:off x="760380" y="2060332"/>
            <a:ext cx="35603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Participants had diverse music taste.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Top listened to genres were</a:t>
            </a:r>
          </a:p>
          <a:p>
            <a:pPr algn="ctr"/>
            <a:r>
              <a:rPr lang="en-US" sz="2800" dirty="0"/>
              <a:t>Latin 10.7%</a:t>
            </a:r>
          </a:p>
          <a:p>
            <a:pPr algn="ctr"/>
            <a:r>
              <a:rPr lang="en-US" sz="2800" dirty="0"/>
              <a:t>Jazz 8.7 % </a:t>
            </a:r>
          </a:p>
          <a:p>
            <a:pPr algn="ctr"/>
            <a:r>
              <a:rPr lang="en-US" sz="2800" dirty="0"/>
              <a:t>Rap 8.5 %</a:t>
            </a:r>
          </a:p>
        </p:txBody>
      </p:sp>
      <p:pic>
        <p:nvPicPr>
          <p:cNvPr id="6" name="Picture 5" descr="A pie chart with different colored squares&#10;&#10;Description automatically generated">
            <a:extLst>
              <a:ext uri="{FF2B5EF4-FFF2-40B4-BE49-F238E27FC236}">
                <a16:creationId xmlns:a16="http://schemas.microsoft.com/office/drawing/2014/main" id="{97045284-4A32-B1CC-C1A5-E25660C82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106" y="76787"/>
            <a:ext cx="7131999" cy="670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13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38F6B31-3C58-F350-35FE-6D1A8B8BD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36276"/>
            <a:ext cx="9144000" cy="1655762"/>
          </a:xfrm>
        </p:spPr>
        <p:txBody>
          <a:bodyPr>
            <a:normAutofit/>
          </a:bodyPr>
          <a:lstStyle/>
          <a:p>
            <a:r>
              <a:rPr lang="en-US" sz="3300" dirty="0"/>
              <a:t>Was a particular genre of music correlated with IMPROVEMENT?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8F6017-14DA-F1AE-BBCF-4E7DCF76DD67}"/>
              </a:ext>
            </a:extLst>
          </p:cNvPr>
          <p:cNvSpPr txBox="1"/>
          <p:nvPr/>
        </p:nvSpPr>
        <p:spPr>
          <a:xfrm>
            <a:off x="175098" y="165530"/>
            <a:ext cx="30642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Question #5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1341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148B46A-BF38-092D-DDEC-A852ACB68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081" y="83779"/>
            <a:ext cx="7804825" cy="66283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A0F3B8-54D8-6CE0-52F0-C2F4F4F41A0C}"/>
              </a:ext>
            </a:extLst>
          </p:cNvPr>
          <p:cNvSpPr txBox="1"/>
          <p:nvPr/>
        </p:nvSpPr>
        <p:spPr>
          <a:xfrm>
            <a:off x="368879" y="91870"/>
            <a:ext cx="3638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Even though participants listened to diverse genres of music:</a:t>
            </a:r>
          </a:p>
          <a:p>
            <a:endParaRPr lang="en-US" dirty="0"/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1E4E500-7D7A-38D7-5B2F-C2A0D0E29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85" y="1015200"/>
            <a:ext cx="1819844" cy="39406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22AD09-F35A-C9DB-7874-C383B5CC2EC8}"/>
              </a:ext>
            </a:extLst>
          </p:cNvPr>
          <p:cNvSpPr txBox="1"/>
          <p:nvPr/>
        </p:nvSpPr>
        <p:spPr>
          <a:xfrm>
            <a:off x="505838" y="5087566"/>
            <a:ext cx="3229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ROCK genre produces most improvement, followed by POP, then METAL. 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1446E23-40DC-7ABB-8201-DA79A6C77AA6}"/>
              </a:ext>
            </a:extLst>
          </p:cNvPr>
          <p:cNvSpPr/>
          <p:nvPr/>
        </p:nvSpPr>
        <p:spPr>
          <a:xfrm>
            <a:off x="2334126" y="1081079"/>
            <a:ext cx="633663" cy="37877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BC881B-0EC5-34C6-D46D-74932CA68EA9}"/>
              </a:ext>
            </a:extLst>
          </p:cNvPr>
          <p:cNvSpPr txBox="1"/>
          <p:nvPr/>
        </p:nvSpPr>
        <p:spPr>
          <a:xfrm>
            <a:off x="2988017" y="2683406"/>
            <a:ext cx="1039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Column names</a:t>
            </a:r>
          </a:p>
        </p:txBody>
      </p:sp>
    </p:spTree>
    <p:extLst>
      <p:ext uri="{BB962C8B-B14F-4D97-AF65-F5344CB8AC3E}">
        <p14:creationId xmlns:p14="http://schemas.microsoft.com/office/powerpoint/2010/main" val="3922599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0156F5-0240-2190-6117-E889B43AE3EC}"/>
              </a:ext>
            </a:extLst>
          </p:cNvPr>
          <p:cNvSpPr txBox="1"/>
          <p:nvPr/>
        </p:nvSpPr>
        <p:spPr>
          <a:xfrm>
            <a:off x="1580148" y="1219200"/>
            <a:ext cx="86386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Findings</a:t>
            </a:r>
          </a:p>
          <a:p>
            <a:endParaRPr lang="en-US" sz="2800" dirty="0"/>
          </a:p>
          <a:p>
            <a:pPr algn="ctr"/>
            <a:r>
              <a:rPr lang="en-US" sz="2800" dirty="0"/>
              <a:t>Listen to Rock music, your mood will improve, </a:t>
            </a:r>
          </a:p>
          <a:p>
            <a:pPr algn="ctr"/>
            <a:r>
              <a:rPr lang="en-US" sz="2800" dirty="0"/>
              <a:t>(especially Anxiety).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A small percentage may experience worsening in mood. </a:t>
            </a:r>
          </a:p>
        </p:txBody>
      </p:sp>
    </p:spTree>
    <p:extLst>
      <p:ext uri="{BB962C8B-B14F-4D97-AF65-F5344CB8AC3E}">
        <p14:creationId xmlns:p14="http://schemas.microsoft.com/office/powerpoint/2010/main" val="379395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280D45-9A67-487E-6F9F-8D958561B1C7}"/>
              </a:ext>
            </a:extLst>
          </p:cNvPr>
          <p:cNvSpPr txBox="1"/>
          <p:nvPr/>
        </p:nvSpPr>
        <p:spPr>
          <a:xfrm>
            <a:off x="657727" y="593558"/>
            <a:ext cx="1019475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Tools used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/>
              <a:t>Jupyter</a:t>
            </a:r>
            <a:r>
              <a:rPr lang="en-US" sz="2400" dirty="0"/>
              <a:t> Notebook</a:t>
            </a:r>
          </a:p>
          <a:p>
            <a:pPr algn="ctr"/>
            <a:r>
              <a:rPr lang="en-US" sz="2400" dirty="0"/>
              <a:t>Python</a:t>
            </a:r>
          </a:p>
          <a:p>
            <a:pPr algn="ctr"/>
            <a:r>
              <a:rPr lang="en-US" sz="2400" dirty="0"/>
              <a:t>Pandas</a:t>
            </a:r>
          </a:p>
          <a:p>
            <a:pPr algn="ctr"/>
            <a:r>
              <a:rPr lang="en-US" sz="2400" dirty="0"/>
              <a:t>Seaborn</a:t>
            </a:r>
          </a:p>
          <a:p>
            <a:pPr algn="ctr"/>
            <a:r>
              <a:rPr lang="en-US" sz="2400" dirty="0"/>
              <a:t>Matplotlib</a:t>
            </a:r>
          </a:p>
          <a:p>
            <a:pPr algn="ctr"/>
            <a:r>
              <a:rPr lang="en-US" sz="2400" dirty="0"/>
              <a:t>Stats from </a:t>
            </a:r>
            <a:r>
              <a:rPr lang="en-US" sz="2400" dirty="0" err="1"/>
              <a:t>scipy</a:t>
            </a:r>
            <a:endParaRPr lang="en-US" sz="2400" dirty="0"/>
          </a:p>
          <a:p>
            <a:pPr algn="ctr"/>
            <a:r>
              <a:rPr lang="en-US" sz="2400" dirty="0"/>
              <a:t>Excel</a:t>
            </a:r>
          </a:p>
          <a:p>
            <a:pPr algn="ctr"/>
            <a:r>
              <a:rPr lang="en-US" sz="2400" dirty="0"/>
              <a:t>Power Point</a:t>
            </a:r>
          </a:p>
          <a:p>
            <a:pPr algn="ctr"/>
            <a:r>
              <a:rPr lang="en-US" sz="2400" dirty="0"/>
              <a:t>Microsoft Word</a:t>
            </a:r>
          </a:p>
          <a:p>
            <a:pPr algn="ctr"/>
            <a:r>
              <a:rPr lang="en-US" sz="2400" dirty="0"/>
              <a:t>Chat GPT</a:t>
            </a:r>
          </a:p>
          <a:p>
            <a:pPr algn="ctr"/>
            <a:r>
              <a:rPr lang="en-US" sz="2400" dirty="0"/>
              <a:t>GitHub</a:t>
            </a:r>
          </a:p>
          <a:p>
            <a:pPr algn="ctr"/>
            <a:r>
              <a:rPr lang="en-US" sz="2400" dirty="0">
                <a:hlinkClick r:id="rId2"/>
              </a:rPr>
              <a:t>www.Kaggle.com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792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B2A765-0E55-3C22-7E37-5555761E9152}"/>
              </a:ext>
            </a:extLst>
          </p:cNvPr>
          <p:cNvSpPr txBox="1"/>
          <p:nvPr/>
        </p:nvSpPr>
        <p:spPr>
          <a:xfrm>
            <a:off x="2655160" y="1035548"/>
            <a:ext cx="7718258" cy="5901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800" dirty="0"/>
              <a:t>Obtained from Kaggle.com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800" dirty="0"/>
              <a:t>735 participants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800" dirty="0"/>
              <a:t>Ages ranged from 14 to 89, diverse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800" dirty="0"/>
              <a:t>Participants reported (and ranked severity of) one of more of the following mental health problems: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957513" lvl="8" indent="-214313">
              <a:buFont typeface="Arial" panose="020B0604020202020204" pitchFamily="34" charset="0"/>
              <a:buChar char="•"/>
            </a:pPr>
            <a:r>
              <a:rPr lang="en-US" sz="2800" dirty="0"/>
              <a:t>Depression</a:t>
            </a:r>
          </a:p>
          <a:p>
            <a:pPr marL="2957513" lvl="8" indent="-214313">
              <a:buFont typeface="Arial" panose="020B0604020202020204" pitchFamily="34" charset="0"/>
              <a:buChar char="•"/>
            </a:pPr>
            <a:r>
              <a:rPr lang="en-US" sz="2800" dirty="0"/>
              <a:t>Anxiety</a:t>
            </a:r>
          </a:p>
          <a:p>
            <a:pPr marL="2957513" lvl="8" indent="-214313">
              <a:buFont typeface="Arial" panose="020B0604020202020204" pitchFamily="34" charset="0"/>
              <a:buChar char="•"/>
            </a:pPr>
            <a:r>
              <a:rPr lang="en-US" sz="2800" dirty="0"/>
              <a:t>OCD</a:t>
            </a:r>
          </a:p>
          <a:p>
            <a:pPr marL="2957513" lvl="8" indent="-214313">
              <a:buFont typeface="Arial" panose="020B0604020202020204" pitchFamily="34" charset="0"/>
              <a:buChar char="•"/>
            </a:pPr>
            <a:r>
              <a:rPr lang="en-US" sz="2800" dirty="0"/>
              <a:t>Insomnia</a:t>
            </a:r>
          </a:p>
          <a:p>
            <a:pPr lvl="8"/>
            <a:endParaRPr lang="en-US" sz="13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82A1EE-40D6-B81E-EE7D-516B3C97F308}"/>
              </a:ext>
            </a:extLst>
          </p:cNvPr>
          <p:cNvSpPr txBox="1"/>
          <p:nvPr/>
        </p:nvSpPr>
        <p:spPr>
          <a:xfrm>
            <a:off x="184335" y="75748"/>
            <a:ext cx="4105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About the Data Set…</a:t>
            </a:r>
          </a:p>
        </p:txBody>
      </p:sp>
    </p:spTree>
    <p:extLst>
      <p:ext uri="{BB962C8B-B14F-4D97-AF65-F5344CB8AC3E}">
        <p14:creationId xmlns:p14="http://schemas.microsoft.com/office/powerpoint/2010/main" val="107728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39ED61-DC2E-0591-D236-6C66AF93449D}"/>
              </a:ext>
            </a:extLst>
          </p:cNvPr>
          <p:cNvSpPr txBox="1"/>
          <p:nvPr/>
        </p:nvSpPr>
        <p:spPr>
          <a:xfrm>
            <a:off x="1062703" y="1392529"/>
            <a:ext cx="2346158" cy="4608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Participants used  a variety sources of listening to music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Graph shows method and average hours per day used.</a:t>
            </a:r>
          </a:p>
          <a:p>
            <a:endParaRPr lang="en-US" sz="1350" dirty="0"/>
          </a:p>
        </p:txBody>
      </p:sp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B8C7C8E9-576B-601E-5FE3-E248004F0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357" y="112652"/>
            <a:ext cx="7650763" cy="657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1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A60942-2C39-8132-7A34-D443A190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370" y="84492"/>
            <a:ext cx="7385021" cy="66081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816921-20D0-4168-895E-2AEF94940E21}"/>
              </a:ext>
            </a:extLst>
          </p:cNvPr>
          <p:cNvSpPr txBox="1"/>
          <p:nvPr/>
        </p:nvSpPr>
        <p:spPr>
          <a:xfrm>
            <a:off x="251938" y="1772822"/>
            <a:ext cx="3929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Anxiety was the most common problem, with Depression as a second most common. </a:t>
            </a:r>
          </a:p>
          <a:p>
            <a:pPr algn="ctr"/>
            <a:r>
              <a:rPr lang="en-US" sz="2400" dirty="0"/>
              <a:t>I decided I would drill down on Anxiety. </a:t>
            </a:r>
          </a:p>
        </p:txBody>
      </p:sp>
    </p:spTree>
    <p:extLst>
      <p:ext uri="{BB962C8B-B14F-4D97-AF65-F5344CB8AC3E}">
        <p14:creationId xmlns:p14="http://schemas.microsoft.com/office/powerpoint/2010/main" val="209704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people who ranked a problem with a 7 or greater number of people&#10;&#10;Description automatically generated">
            <a:extLst>
              <a:ext uri="{FF2B5EF4-FFF2-40B4-BE49-F238E27FC236}">
                <a16:creationId xmlns:a16="http://schemas.microsoft.com/office/drawing/2014/main" id="{92079411-10E7-B932-DB41-B95D37AEE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648" y="154941"/>
            <a:ext cx="7240018" cy="66155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067C46-2516-3520-1E87-65EA16FB383C}"/>
              </a:ext>
            </a:extLst>
          </p:cNvPr>
          <p:cNvSpPr txBox="1"/>
          <p:nvPr/>
        </p:nvSpPr>
        <p:spPr>
          <a:xfrm>
            <a:off x="321614" y="1330696"/>
            <a:ext cx="37931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chart shows number of people ranked that their problem as a 7 or greater. Again, Anxiety was the most prevalent. Almost half of the participants ranked their Anxiety as 7 or greater.</a:t>
            </a:r>
          </a:p>
        </p:txBody>
      </p:sp>
    </p:spTree>
    <p:extLst>
      <p:ext uri="{BB962C8B-B14F-4D97-AF65-F5344CB8AC3E}">
        <p14:creationId xmlns:p14="http://schemas.microsoft.com/office/powerpoint/2010/main" val="2137440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E86FE9-8FF6-62EB-D8D5-B6CCB3AB6802}"/>
              </a:ext>
            </a:extLst>
          </p:cNvPr>
          <p:cNvSpPr txBox="1"/>
          <p:nvPr/>
        </p:nvSpPr>
        <p:spPr>
          <a:xfrm>
            <a:off x="2426369" y="2309383"/>
            <a:ext cx="69783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/>
              <a:t>Did listening to music, </a:t>
            </a:r>
          </a:p>
          <a:p>
            <a:pPr algn="ctr"/>
            <a:r>
              <a:rPr lang="en-US" sz="3300" dirty="0"/>
              <a:t>IMPROVE, WORSEN or have NO EFFECT on mental health problems?</a:t>
            </a:r>
          </a:p>
          <a:p>
            <a:endParaRPr lang="en-US" sz="1350" dirty="0"/>
          </a:p>
          <a:p>
            <a:endParaRPr lang="en-US" sz="13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47213C-C03F-7BFD-8086-6CD6CC13A549}"/>
              </a:ext>
            </a:extLst>
          </p:cNvPr>
          <p:cNvSpPr txBox="1"/>
          <p:nvPr/>
        </p:nvSpPr>
        <p:spPr>
          <a:xfrm>
            <a:off x="252920" y="282262"/>
            <a:ext cx="30642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Question #1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7934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music performance&#10;&#10;Description automatically generated with medium confidence">
            <a:extLst>
              <a:ext uri="{FF2B5EF4-FFF2-40B4-BE49-F238E27FC236}">
                <a16:creationId xmlns:a16="http://schemas.microsoft.com/office/drawing/2014/main" id="{DC79FFFD-A3BD-5D9E-E989-4454FC1B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817" y="108900"/>
            <a:ext cx="7543023" cy="66420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DC824D-80D6-3314-3C04-61B5872BD9EF}"/>
              </a:ext>
            </a:extLst>
          </p:cNvPr>
          <p:cNvSpPr txBox="1"/>
          <p:nvPr/>
        </p:nvSpPr>
        <p:spPr>
          <a:xfrm>
            <a:off x="942901" y="1963901"/>
            <a:ext cx="26048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 over 500 participants who reported IMPROVEMENT after listening to music. </a:t>
            </a:r>
          </a:p>
        </p:txBody>
      </p:sp>
    </p:spTree>
    <p:extLst>
      <p:ext uri="{BB962C8B-B14F-4D97-AF65-F5344CB8AC3E}">
        <p14:creationId xmlns:p14="http://schemas.microsoft.com/office/powerpoint/2010/main" val="915924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433-DD33-0324-F33D-7A878DDC3F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Did the </a:t>
            </a:r>
            <a:r>
              <a:rPr lang="en-US" sz="3300" dirty="0"/>
              <a:t>amount</a:t>
            </a:r>
            <a:r>
              <a:rPr lang="en-US" sz="3200" dirty="0"/>
              <a:t> of time listening to music matter?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13AA3-9843-DDA5-1DC6-D66C4A3B5B4F}"/>
              </a:ext>
            </a:extLst>
          </p:cNvPr>
          <p:cNvSpPr txBox="1"/>
          <p:nvPr/>
        </p:nvSpPr>
        <p:spPr>
          <a:xfrm>
            <a:off x="291830" y="282262"/>
            <a:ext cx="30642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Question #2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54676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showing different colored bars&#10;&#10;Description automatically generated">
            <a:extLst>
              <a:ext uri="{FF2B5EF4-FFF2-40B4-BE49-F238E27FC236}">
                <a16:creationId xmlns:a16="http://schemas.microsoft.com/office/drawing/2014/main" id="{95B27998-6461-BB4E-8185-8BF8898DD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267" y="82108"/>
            <a:ext cx="7650553" cy="66007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73469E-DCBE-8949-2229-4A68620E2BB8}"/>
              </a:ext>
            </a:extLst>
          </p:cNvPr>
          <p:cNvSpPr txBox="1"/>
          <p:nvPr/>
        </p:nvSpPr>
        <p:spPr>
          <a:xfrm>
            <a:off x="480752" y="360969"/>
            <a:ext cx="318235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 </a:t>
            </a:r>
            <a:r>
              <a:rPr lang="en-US" sz="2800" i="1" dirty="0"/>
              <a:t>Average hours of music listened to, all participants, all conditions:</a:t>
            </a:r>
            <a:endParaRPr lang="en-US" sz="2800" i="1" u="sng" dirty="0"/>
          </a:p>
          <a:p>
            <a:endParaRPr lang="en-US" sz="28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800" dirty="0"/>
              <a:t>Improvement, 3.7 hours per day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800" dirty="0"/>
              <a:t>No Effect, 3.4 hours per day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800" dirty="0"/>
              <a:t>Worsened, 2.7 hours per day</a:t>
            </a:r>
          </a:p>
        </p:txBody>
      </p:sp>
    </p:spTree>
    <p:extLst>
      <p:ext uri="{BB962C8B-B14F-4D97-AF65-F5344CB8AC3E}">
        <p14:creationId xmlns:p14="http://schemas.microsoft.com/office/powerpoint/2010/main" val="1984248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356</TotalTime>
  <Words>385</Words>
  <Application>Microsoft Office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Music and Mental Health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Did the amount of time listening to music matter?  </vt:lpstr>
      <vt:lpstr>PowerPoint Presentation</vt:lpstr>
      <vt:lpstr>For those suffering from Anxiety of a rank of 7 or greater, did listening to music improve the condition?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and Mental Health </dc:title>
  <dc:creator>Angela Cavalli</dc:creator>
  <cp:lastModifiedBy>Angela Cavalli</cp:lastModifiedBy>
  <cp:revision>1</cp:revision>
  <dcterms:created xsi:type="dcterms:W3CDTF">2023-12-10T16:08:18Z</dcterms:created>
  <dcterms:modified xsi:type="dcterms:W3CDTF">2023-12-10T22:05:14Z</dcterms:modified>
</cp:coreProperties>
</file>