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E252E-9484-49FA-AE9D-6881C248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9E2E93-520C-4ECC-BDCE-C0848EAB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FF18B-86CD-471D-B509-E6597DDC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4959E6-970F-4808-9E49-FA611808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3C379C-3267-4C69-A470-DCA81C0D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2239A-A509-4279-92BD-2AB34A06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B435E6-DC81-42DC-A322-CCC0ED3B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5F5E0B-2C39-43A1-BDFE-35E6469C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C1670-72E6-4B9A-A542-0F5B6279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C8ABEF-24EE-4B11-BCBF-6C2B45C0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26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63F859-ADC4-4047-9370-0EC1193D8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52088F-4BF8-4BBC-B71C-98903D304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1CE2D-F890-4423-B8C1-1E827108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BCBFD-8C56-4501-B8A4-0C94C912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21E5EC-0686-4AFB-8D28-96DB8FA0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17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8C285-274B-45B9-BC57-C90AAC3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80A34-B41C-445F-BE5D-BF4D23AA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09405-B18C-411F-BB8C-A087ADE6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292160-5A6A-4EB6-83BD-E1CE619C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689BD-3FB5-4189-B4FC-484F165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8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E1DD8-D8F7-493E-8EBB-C94F7ECB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B48A01-5E79-46BE-9923-5D10F4A7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55B6C2-A16D-47EB-9FB5-5288918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97359-4AA0-45D6-8F72-B417C002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3B3A6-6DA5-4396-9390-C9D21BB0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5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CAA66-1675-46CE-90DA-2FB1B28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AB100-B784-44CA-A9FD-7D37F2EA6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CF054A-DCDF-4FAF-832D-221DC9E0F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054526-C66D-4B6B-9650-33DF92B2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593BCC-DBBC-4430-8118-65818D9D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75C99-2B25-4863-9E24-36AFA46C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9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BBC52-4BC1-4C33-8FBD-88ED6A1D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F59C6-3858-416E-8163-3867F3023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81EBF0-5F0D-43FC-99B9-E85794CA6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B6335F-B210-4862-A686-BA968C1F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BC59E5-29A7-4376-BEC8-EA857860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51628D-9AE2-4E05-B4C1-C4915AEE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76DDED-0E90-45C7-947A-444461F0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6861F9-808A-4B1A-B3FA-C4FCC298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58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62886-3AFC-4F24-A78A-2DB6819A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7EAB4C-D924-4146-A402-649BB945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BB0BB4-78BE-4E56-B0A3-249D984B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3C0514-16A7-4924-9E82-C666D8F9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3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7D43D3-6D27-4A35-91E0-224F8F0C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D1FC93-2D03-40E8-8995-01D0CF56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574513-1D3B-4063-A623-7A10ABC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3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B4989-7F84-48AE-AFDB-E9D8F4C6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E4D17-5812-4277-9CE6-CE5BBD71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880A5D-77CF-4678-9427-885D30E55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F594C-9F33-459F-9F27-9F02AEEE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15D060-EDC1-4897-BF41-516ACF9D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671533-A510-4C76-9A3B-B6E3C27E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46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DC0C7-68DC-4CBD-B2D7-82E28A25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02E9C1-2487-42BF-93D6-DE2DE1732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01E145-681D-42DB-876D-C9ABB7B0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CB2B1F-2B02-4B05-812A-5631BD78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C7A602-EEF7-49F9-8DF0-542D2C0B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E985D0-B619-4931-A6F4-173EE22C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783409-F64E-4D90-85C8-B3B230C6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13F63-0E01-4DE7-B26B-F398AC11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5C18D-C37E-491B-83F2-7622C5D46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8395-A546-4592-8580-D4507D3C4D27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BD6CC-18E7-42A7-AD78-C7F2D518B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7D635-EA98-4D0A-8BBB-F75E7DACC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D0ED-756F-4871-B3DF-E116E05A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79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B6461E-8282-4EB8-B52D-8574677BF8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C76D42-D3A3-4019-A775-E43E9ED5411A}"/>
              </a:ext>
            </a:extLst>
          </p:cNvPr>
          <p:cNvSpPr/>
          <p:nvPr/>
        </p:nvSpPr>
        <p:spPr>
          <a:xfrm>
            <a:off x="3638026" y="1998677"/>
            <a:ext cx="4915948" cy="286064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353C291-F2C3-4B71-BA82-767C175BC713}"/>
              </a:ext>
            </a:extLst>
          </p:cNvPr>
          <p:cNvSpPr/>
          <p:nvPr/>
        </p:nvSpPr>
        <p:spPr>
          <a:xfrm>
            <a:off x="4330117" y="2474752"/>
            <a:ext cx="3531765" cy="3691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3EB2649-1AE9-4603-B88E-9620A5A27B8A}"/>
              </a:ext>
            </a:extLst>
          </p:cNvPr>
          <p:cNvSpPr/>
          <p:nvPr/>
        </p:nvSpPr>
        <p:spPr>
          <a:xfrm>
            <a:off x="4330117" y="3244442"/>
            <a:ext cx="3531765" cy="3691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5950B-B7B6-4D39-A32D-544C61B3295C}"/>
              </a:ext>
            </a:extLst>
          </p:cNvPr>
          <p:cNvSpPr/>
          <p:nvPr/>
        </p:nvSpPr>
        <p:spPr>
          <a:xfrm>
            <a:off x="4330117" y="3816991"/>
            <a:ext cx="3531765" cy="6878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E63A93C-84A6-4B15-83F9-27C37B02DB3A}"/>
              </a:ext>
            </a:extLst>
          </p:cNvPr>
          <p:cNvSpPr/>
          <p:nvPr/>
        </p:nvSpPr>
        <p:spPr>
          <a:xfrm>
            <a:off x="5451445" y="369116"/>
            <a:ext cx="1289108" cy="12122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476550F-EBA3-46E0-895F-EC157EE0161E}"/>
              </a:ext>
            </a:extLst>
          </p:cNvPr>
          <p:cNvSpPr/>
          <p:nvPr/>
        </p:nvSpPr>
        <p:spPr>
          <a:xfrm>
            <a:off x="5451445" y="369116"/>
            <a:ext cx="1289108" cy="4781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660941-CDD1-4A56-8C09-B5F5E687E923}"/>
              </a:ext>
            </a:extLst>
          </p:cNvPr>
          <p:cNvSpPr txBox="1"/>
          <p:nvPr/>
        </p:nvSpPr>
        <p:spPr>
          <a:xfrm>
            <a:off x="5451445" y="490788"/>
            <a:ext cx="1289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sz="5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16</a:t>
            </a:r>
            <a:endParaRPr lang="fr-FR" sz="5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4A2925-9806-4CA5-AE52-D07D0B5A5B7C}"/>
              </a:ext>
            </a:extLst>
          </p:cNvPr>
          <p:cNvSpPr txBox="1"/>
          <p:nvPr/>
        </p:nvSpPr>
        <p:spPr>
          <a:xfrm>
            <a:off x="4330117" y="2105636"/>
            <a:ext cx="3531765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Username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5C1F36-484B-492E-925C-3AB508E51DCB}"/>
              </a:ext>
            </a:extLst>
          </p:cNvPr>
          <p:cNvSpPr txBox="1"/>
          <p:nvPr/>
        </p:nvSpPr>
        <p:spPr>
          <a:xfrm>
            <a:off x="4330116" y="2870432"/>
            <a:ext cx="3531765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51D25-2E71-4D0F-9B51-7458180B08EC}"/>
              </a:ext>
            </a:extLst>
          </p:cNvPr>
          <p:cNvSpPr txBox="1"/>
          <p:nvPr/>
        </p:nvSpPr>
        <p:spPr>
          <a:xfrm>
            <a:off x="-2" y="9454"/>
            <a:ext cx="28704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sz="5000" b="1" dirty="0"/>
              <a:t>Hy</a:t>
            </a:r>
            <a:r>
              <a:rPr lang="fr-FR" sz="5000" b="1" dirty="0">
                <a:solidFill>
                  <a:srgbClr val="FF0000"/>
                </a:solidFill>
              </a:rPr>
              <a:t>p</a:t>
            </a:r>
            <a:r>
              <a:rPr lang="fr-FR" sz="5000" b="1" dirty="0"/>
              <a:t>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2B1B50C-ABF0-4479-B2D6-08DF81F26F1A}"/>
              </a:ext>
            </a:extLst>
          </p:cNvPr>
          <p:cNvSpPr txBox="1"/>
          <p:nvPr/>
        </p:nvSpPr>
        <p:spPr>
          <a:xfrm>
            <a:off x="708870" y="465638"/>
            <a:ext cx="28704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sz="5000" b="1" dirty="0"/>
              <a:t>p</a:t>
            </a:r>
            <a:r>
              <a:rPr lang="fr-FR" sz="5000" b="1" dirty="0">
                <a:solidFill>
                  <a:srgbClr val="FF0000"/>
                </a:solidFill>
              </a:rPr>
              <a:t>l</a:t>
            </a:r>
            <a:r>
              <a:rPr lang="fr-FR" sz="5000" b="1" dirty="0"/>
              <a:t>anning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5036028-CAE5-4679-9F93-A52B37E0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6" y="6000242"/>
            <a:ext cx="2000250" cy="723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D52420D-855D-46E5-A35C-7362DE6F08E1}"/>
              </a:ext>
            </a:extLst>
          </p:cNvPr>
          <p:cNvSpPr txBox="1"/>
          <p:nvPr/>
        </p:nvSpPr>
        <p:spPr>
          <a:xfrm>
            <a:off x="7474591" y="5334506"/>
            <a:ext cx="471740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r"/>
            <a:r>
              <a:rPr lang="fr-FR" sz="2500" b="1" dirty="0"/>
              <a:t>Nicolas BENCHIMOL</a:t>
            </a:r>
            <a:br>
              <a:rPr lang="fr-FR" sz="2500" b="1" dirty="0"/>
            </a:br>
            <a:r>
              <a:rPr lang="fr-FR" sz="2500" b="1" dirty="0"/>
              <a:t>Alexandre BEZAIN </a:t>
            </a:r>
          </a:p>
          <a:p>
            <a:pPr algn="r"/>
            <a:r>
              <a:rPr lang="fr-FR" sz="2500" b="1" dirty="0" err="1"/>
              <a:t>Birintha</a:t>
            </a:r>
            <a:r>
              <a:rPr lang="fr-FR" sz="2500" b="1" dirty="0"/>
              <a:t> SRICHUTHESGARAN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4B5F704-8B23-445E-A9C0-CA2B3CEB52BA}"/>
              </a:ext>
            </a:extLst>
          </p:cNvPr>
          <p:cNvSpPr txBox="1"/>
          <p:nvPr/>
        </p:nvSpPr>
        <p:spPr>
          <a:xfrm>
            <a:off x="5387128" y="-139434"/>
            <a:ext cx="14177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sz="50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sam</a:t>
            </a:r>
            <a:endParaRPr lang="fr-FR" sz="5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78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DA8F1-039B-41E9-A080-157EB7E2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E1D52-12F2-48B8-8C00-C0DAF3A5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6FFD55-CA6E-4916-8931-D3AC5FDA6C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rganigramme : Délai 4">
            <a:extLst>
              <a:ext uri="{FF2B5EF4-FFF2-40B4-BE49-F238E27FC236}">
                <a16:creationId xmlns:a16="http://schemas.microsoft.com/office/drawing/2014/main" id="{0DDB97A1-ECC5-4484-97A5-10728DE34CA8}"/>
              </a:ext>
            </a:extLst>
          </p:cNvPr>
          <p:cNvSpPr/>
          <p:nvPr/>
        </p:nvSpPr>
        <p:spPr>
          <a:xfrm rot="16200000">
            <a:off x="1125838" y="1069056"/>
            <a:ext cx="1007028" cy="966485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F2F8CF-BCB7-457C-8BA3-62FA7A40B652}"/>
              </a:ext>
            </a:extLst>
          </p:cNvPr>
          <p:cNvSpPr/>
          <p:nvPr/>
        </p:nvSpPr>
        <p:spPr>
          <a:xfrm>
            <a:off x="1167118" y="426391"/>
            <a:ext cx="945477" cy="102940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7D1E66C7-30D8-4CF0-BDDD-7B64B74745EA}"/>
              </a:ext>
            </a:extLst>
          </p:cNvPr>
          <p:cNvSpPr/>
          <p:nvPr/>
        </p:nvSpPr>
        <p:spPr>
          <a:xfrm>
            <a:off x="11543931" y="74462"/>
            <a:ext cx="653143" cy="631863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avec coins supérieurs arrondis 11">
            <a:extLst>
              <a:ext uri="{FF2B5EF4-FFF2-40B4-BE49-F238E27FC236}">
                <a16:creationId xmlns:a16="http://schemas.microsoft.com/office/drawing/2014/main" id="{04BF1548-E6AA-405F-B0D3-12CD12846785}"/>
              </a:ext>
            </a:extLst>
          </p:cNvPr>
          <p:cNvSpPr/>
          <p:nvPr/>
        </p:nvSpPr>
        <p:spPr>
          <a:xfrm rot="10800000">
            <a:off x="230153" y="2838674"/>
            <a:ext cx="2800737" cy="3879366"/>
          </a:xfrm>
          <a:prstGeom prst="round2Same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Infops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864139B-0CFF-4385-8E95-3AA92590CCD6}"/>
              </a:ext>
            </a:extLst>
          </p:cNvPr>
          <p:cNvSpPr/>
          <p:nvPr/>
        </p:nvSpPr>
        <p:spPr>
          <a:xfrm>
            <a:off x="231710" y="2678206"/>
            <a:ext cx="2800738" cy="41987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 prénom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AFADE27F-B023-443D-AB08-51B2106C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04" y="2024439"/>
            <a:ext cx="8612915" cy="4782504"/>
          </a:xfrm>
          <a:prstGeom prst="rect">
            <a:avLst/>
          </a:prstGeom>
        </p:spPr>
      </p:pic>
      <p:sp>
        <p:nvSpPr>
          <p:cNvPr id="37" name="Rectangle : avec coins supérieurs arrondis 36">
            <a:extLst>
              <a:ext uri="{FF2B5EF4-FFF2-40B4-BE49-F238E27FC236}">
                <a16:creationId xmlns:a16="http://schemas.microsoft.com/office/drawing/2014/main" id="{4C445435-D7FD-42AB-95AB-250E5D80B6A8}"/>
              </a:ext>
            </a:extLst>
          </p:cNvPr>
          <p:cNvSpPr/>
          <p:nvPr/>
        </p:nvSpPr>
        <p:spPr>
          <a:xfrm rot="5400000">
            <a:off x="6708141" y="-2788611"/>
            <a:ext cx="1570993" cy="7720324"/>
          </a:xfrm>
          <a:prstGeom prst="round2Same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Infops</a:t>
            </a:r>
            <a:endParaRPr lang="fr-FR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3009282-64EF-4195-9C3A-56D2B264DFF7}"/>
              </a:ext>
            </a:extLst>
          </p:cNvPr>
          <p:cNvSpPr/>
          <p:nvPr/>
        </p:nvSpPr>
        <p:spPr>
          <a:xfrm rot="16200000">
            <a:off x="2797087" y="748706"/>
            <a:ext cx="1570992" cy="64775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Groupe(s)</a:t>
            </a:r>
          </a:p>
        </p:txBody>
      </p:sp>
    </p:spTree>
    <p:extLst>
      <p:ext uri="{BB962C8B-B14F-4D97-AF65-F5344CB8AC3E}">
        <p14:creationId xmlns:p14="http://schemas.microsoft.com/office/powerpoint/2010/main" val="63633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4960CC-12B8-457E-8855-476EDACBECD6}"/>
              </a:ext>
            </a:extLst>
          </p:cNvPr>
          <p:cNvSpPr/>
          <p:nvPr/>
        </p:nvSpPr>
        <p:spPr>
          <a:xfrm>
            <a:off x="2718033" y="2818696"/>
            <a:ext cx="1518407" cy="385893"/>
          </a:xfrm>
          <a:prstGeom prst="rect">
            <a:avLst/>
          </a:prstGeom>
          <a:pattFill prst="wdUpDiag">
            <a:fgClr>
              <a:schemeClr val="accent1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F43E9-F6CF-4D24-8ABB-23E00D96E6FD}"/>
              </a:ext>
            </a:extLst>
          </p:cNvPr>
          <p:cNvSpPr/>
          <p:nvPr/>
        </p:nvSpPr>
        <p:spPr>
          <a:xfrm>
            <a:off x="2718033" y="3841763"/>
            <a:ext cx="1083754" cy="258273"/>
          </a:xfrm>
          <a:prstGeom prst="rect">
            <a:avLst/>
          </a:prstGeom>
          <a:pattFill prst="wdUpDiag">
            <a:fgClr>
              <a:schemeClr val="accent1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63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E2863-5FA7-4372-B2B2-CD4286B0C1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A7665-1099-4051-B056-7D86B9F52811}"/>
              </a:ext>
            </a:extLst>
          </p:cNvPr>
          <p:cNvSpPr/>
          <p:nvPr/>
        </p:nvSpPr>
        <p:spPr>
          <a:xfrm>
            <a:off x="151003" y="1468073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8h – 9h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85403-2382-4E82-973B-8095350160E8}"/>
              </a:ext>
            </a:extLst>
          </p:cNvPr>
          <p:cNvSpPr/>
          <p:nvPr/>
        </p:nvSpPr>
        <p:spPr>
          <a:xfrm>
            <a:off x="151003" y="1904300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9h – 10h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987DA-713E-4116-A24A-5D9702A50C59}"/>
              </a:ext>
            </a:extLst>
          </p:cNvPr>
          <p:cNvSpPr/>
          <p:nvPr/>
        </p:nvSpPr>
        <p:spPr>
          <a:xfrm>
            <a:off x="151003" y="2340527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10h – 11h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43347-BE29-4EB7-96A8-9CB361CECA97}"/>
              </a:ext>
            </a:extLst>
          </p:cNvPr>
          <p:cNvSpPr/>
          <p:nvPr/>
        </p:nvSpPr>
        <p:spPr>
          <a:xfrm>
            <a:off x="151003" y="2776754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11h – 12h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61FE59-3E87-4C25-9692-ADCF0F1737DC}"/>
              </a:ext>
            </a:extLst>
          </p:cNvPr>
          <p:cNvSpPr/>
          <p:nvPr/>
        </p:nvSpPr>
        <p:spPr>
          <a:xfrm>
            <a:off x="151003" y="3212981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12h – 13h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16DC1-D0BA-416D-B652-F2552DEE5DB0}"/>
              </a:ext>
            </a:extLst>
          </p:cNvPr>
          <p:cNvSpPr/>
          <p:nvPr/>
        </p:nvSpPr>
        <p:spPr>
          <a:xfrm>
            <a:off x="151003" y="3649208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13h – 14h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69CAF-05A3-43FA-A687-B8B1C2EB46D3}"/>
              </a:ext>
            </a:extLst>
          </p:cNvPr>
          <p:cNvSpPr/>
          <p:nvPr/>
        </p:nvSpPr>
        <p:spPr>
          <a:xfrm>
            <a:off x="151003" y="4085435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14h – 15h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A97363-0B13-453D-BC60-3116E8C487CF}"/>
              </a:ext>
            </a:extLst>
          </p:cNvPr>
          <p:cNvSpPr/>
          <p:nvPr/>
        </p:nvSpPr>
        <p:spPr>
          <a:xfrm>
            <a:off x="151003" y="4521662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15h – 16h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4B41E-A0F0-4BEF-8B2F-134FF585764C}"/>
              </a:ext>
            </a:extLst>
          </p:cNvPr>
          <p:cNvSpPr/>
          <p:nvPr/>
        </p:nvSpPr>
        <p:spPr>
          <a:xfrm>
            <a:off x="151003" y="4957889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16h – 17h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BCB18-11B4-4547-8242-48FDE6E1FD06}"/>
              </a:ext>
            </a:extLst>
          </p:cNvPr>
          <p:cNvSpPr/>
          <p:nvPr/>
        </p:nvSpPr>
        <p:spPr>
          <a:xfrm>
            <a:off x="151003" y="5394116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17h – 18h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F147C5-2088-427F-AEF3-C09692A30F05}"/>
              </a:ext>
            </a:extLst>
          </p:cNvPr>
          <p:cNvSpPr/>
          <p:nvPr/>
        </p:nvSpPr>
        <p:spPr>
          <a:xfrm>
            <a:off x="151003" y="5830343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18h – 19h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2D1684-87CF-4F08-BC58-0BEE1E50CEBE}"/>
              </a:ext>
            </a:extLst>
          </p:cNvPr>
          <p:cNvSpPr/>
          <p:nvPr/>
        </p:nvSpPr>
        <p:spPr>
          <a:xfrm>
            <a:off x="151003" y="6266570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19h – 20h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DF441-4DC7-498D-B4FD-9FD354468F93}"/>
              </a:ext>
            </a:extLst>
          </p:cNvPr>
          <p:cNvSpPr/>
          <p:nvPr/>
        </p:nvSpPr>
        <p:spPr>
          <a:xfrm>
            <a:off x="1476463" y="1015068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D842D-70B0-4DCF-8E8D-ADFAE7EA5CCF}"/>
              </a:ext>
            </a:extLst>
          </p:cNvPr>
          <p:cNvSpPr/>
          <p:nvPr/>
        </p:nvSpPr>
        <p:spPr>
          <a:xfrm>
            <a:off x="3277300" y="1015067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Mardi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E3269F-09C9-40CB-9956-B600F903F9A1}"/>
              </a:ext>
            </a:extLst>
          </p:cNvPr>
          <p:cNvSpPr/>
          <p:nvPr/>
        </p:nvSpPr>
        <p:spPr>
          <a:xfrm>
            <a:off x="5078137" y="1015067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Mercredi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6884AD-8288-45D4-8691-B7432668E759}"/>
              </a:ext>
            </a:extLst>
          </p:cNvPr>
          <p:cNvSpPr/>
          <p:nvPr/>
        </p:nvSpPr>
        <p:spPr>
          <a:xfrm>
            <a:off x="6878974" y="1015067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Jeudi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412EE-8AF7-431A-A99E-0FE19142CFB7}"/>
              </a:ext>
            </a:extLst>
          </p:cNvPr>
          <p:cNvSpPr/>
          <p:nvPr/>
        </p:nvSpPr>
        <p:spPr>
          <a:xfrm>
            <a:off x="8679811" y="1015067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Vendredi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3DD67E-FC1C-46C7-A56A-57C8A0BC0079}"/>
              </a:ext>
            </a:extLst>
          </p:cNvPr>
          <p:cNvSpPr/>
          <p:nvPr/>
        </p:nvSpPr>
        <p:spPr>
          <a:xfrm>
            <a:off x="10480648" y="1031844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Samedi</a:t>
            </a:r>
          </a:p>
        </p:txBody>
      </p:sp>
      <p:sp>
        <p:nvSpPr>
          <p:cNvPr id="37" name="Organigramme : Délai 36">
            <a:extLst>
              <a:ext uri="{FF2B5EF4-FFF2-40B4-BE49-F238E27FC236}">
                <a16:creationId xmlns:a16="http://schemas.microsoft.com/office/drawing/2014/main" id="{2ECCDE65-2CDE-4D4D-992B-0A8AC1137ECD}"/>
              </a:ext>
            </a:extLst>
          </p:cNvPr>
          <p:cNvSpPr/>
          <p:nvPr/>
        </p:nvSpPr>
        <p:spPr>
          <a:xfrm rot="16200000">
            <a:off x="155196" y="361729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BBE0063-9E3C-4E30-A1F1-3BD17765AED1}"/>
              </a:ext>
            </a:extLst>
          </p:cNvPr>
          <p:cNvSpPr/>
          <p:nvPr/>
        </p:nvSpPr>
        <p:spPr>
          <a:xfrm>
            <a:off x="151002" y="122641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C28D0-7DB3-48C9-8A6D-49806702A420}"/>
              </a:ext>
            </a:extLst>
          </p:cNvPr>
          <p:cNvSpPr/>
          <p:nvPr/>
        </p:nvSpPr>
        <p:spPr>
          <a:xfrm>
            <a:off x="151002" y="1015067"/>
            <a:ext cx="1325461" cy="453005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accent1">
                <a:lumMod val="50000"/>
              </a:schemeClr>
            </a:bgClr>
          </a:patt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Sem</a:t>
            </a:r>
          </a:p>
        </p:txBody>
      </p:sp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4E4B614A-C22F-41C6-B62B-3E0B8837D490}"/>
              </a:ext>
            </a:extLst>
          </p:cNvPr>
          <p:cNvSpPr/>
          <p:nvPr/>
        </p:nvSpPr>
        <p:spPr>
          <a:xfrm rot="5400000">
            <a:off x="4327736" y="163893"/>
            <a:ext cx="482937" cy="453005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8738D858-3A5F-4BF4-8FDB-3F3056109E7A}"/>
              </a:ext>
            </a:extLst>
          </p:cNvPr>
          <p:cNvSpPr/>
          <p:nvPr/>
        </p:nvSpPr>
        <p:spPr>
          <a:xfrm rot="16200000">
            <a:off x="6864008" y="163892"/>
            <a:ext cx="482937" cy="453005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Signe de multiplication 46">
            <a:extLst>
              <a:ext uri="{FF2B5EF4-FFF2-40B4-BE49-F238E27FC236}">
                <a16:creationId xmlns:a16="http://schemas.microsoft.com/office/drawing/2014/main" id="{CEA274F1-C5F8-4212-9E26-FF5A1B354339}"/>
              </a:ext>
            </a:extLst>
          </p:cNvPr>
          <p:cNvSpPr/>
          <p:nvPr/>
        </p:nvSpPr>
        <p:spPr>
          <a:xfrm>
            <a:off x="11543931" y="74462"/>
            <a:ext cx="653143" cy="631863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0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E2863-5FA7-4372-B2B2-CD4286B0C1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A7665-1099-4051-B056-7D86B9F52811}"/>
              </a:ext>
            </a:extLst>
          </p:cNvPr>
          <p:cNvSpPr/>
          <p:nvPr/>
        </p:nvSpPr>
        <p:spPr>
          <a:xfrm>
            <a:off x="151003" y="1468073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8h – 9h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85403-2382-4E82-973B-8095350160E8}"/>
              </a:ext>
            </a:extLst>
          </p:cNvPr>
          <p:cNvSpPr/>
          <p:nvPr/>
        </p:nvSpPr>
        <p:spPr>
          <a:xfrm>
            <a:off x="151003" y="1904300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9h – 10h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987DA-713E-4116-A24A-5D9702A50C59}"/>
              </a:ext>
            </a:extLst>
          </p:cNvPr>
          <p:cNvSpPr/>
          <p:nvPr/>
        </p:nvSpPr>
        <p:spPr>
          <a:xfrm>
            <a:off x="151003" y="2340527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10h – 11h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43347-BE29-4EB7-96A8-9CB361CECA97}"/>
              </a:ext>
            </a:extLst>
          </p:cNvPr>
          <p:cNvSpPr/>
          <p:nvPr/>
        </p:nvSpPr>
        <p:spPr>
          <a:xfrm>
            <a:off x="151003" y="2776754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11h – 12h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61FE59-3E87-4C25-9692-ADCF0F1737DC}"/>
              </a:ext>
            </a:extLst>
          </p:cNvPr>
          <p:cNvSpPr/>
          <p:nvPr/>
        </p:nvSpPr>
        <p:spPr>
          <a:xfrm>
            <a:off x="151003" y="3212981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12h – 13h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16DC1-D0BA-416D-B652-F2552DEE5DB0}"/>
              </a:ext>
            </a:extLst>
          </p:cNvPr>
          <p:cNvSpPr/>
          <p:nvPr/>
        </p:nvSpPr>
        <p:spPr>
          <a:xfrm>
            <a:off x="151003" y="3649208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13h – 14h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69CAF-05A3-43FA-A687-B8B1C2EB46D3}"/>
              </a:ext>
            </a:extLst>
          </p:cNvPr>
          <p:cNvSpPr/>
          <p:nvPr/>
        </p:nvSpPr>
        <p:spPr>
          <a:xfrm>
            <a:off x="151003" y="4085435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14h – 15h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A97363-0B13-453D-BC60-3116E8C487CF}"/>
              </a:ext>
            </a:extLst>
          </p:cNvPr>
          <p:cNvSpPr/>
          <p:nvPr/>
        </p:nvSpPr>
        <p:spPr>
          <a:xfrm>
            <a:off x="151003" y="4521662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15h – 16h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4B41E-A0F0-4BEF-8B2F-134FF585764C}"/>
              </a:ext>
            </a:extLst>
          </p:cNvPr>
          <p:cNvSpPr/>
          <p:nvPr/>
        </p:nvSpPr>
        <p:spPr>
          <a:xfrm>
            <a:off x="151003" y="4957889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16h – 17h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BCB18-11B4-4547-8242-48FDE6E1FD06}"/>
              </a:ext>
            </a:extLst>
          </p:cNvPr>
          <p:cNvSpPr/>
          <p:nvPr/>
        </p:nvSpPr>
        <p:spPr>
          <a:xfrm>
            <a:off x="151003" y="5394116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17h – 18h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F147C5-2088-427F-AEF3-C09692A30F05}"/>
              </a:ext>
            </a:extLst>
          </p:cNvPr>
          <p:cNvSpPr/>
          <p:nvPr/>
        </p:nvSpPr>
        <p:spPr>
          <a:xfrm>
            <a:off x="151003" y="5830343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18h – 19h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2D1684-87CF-4F08-BC58-0BEE1E50CEBE}"/>
              </a:ext>
            </a:extLst>
          </p:cNvPr>
          <p:cNvSpPr/>
          <p:nvPr/>
        </p:nvSpPr>
        <p:spPr>
          <a:xfrm>
            <a:off x="151003" y="6266570"/>
            <a:ext cx="1325460" cy="3858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19h – 20h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DF441-4DC7-498D-B4FD-9FD354468F93}"/>
              </a:ext>
            </a:extLst>
          </p:cNvPr>
          <p:cNvSpPr/>
          <p:nvPr/>
        </p:nvSpPr>
        <p:spPr>
          <a:xfrm>
            <a:off x="1476463" y="1015068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D842D-70B0-4DCF-8E8D-ADFAE7EA5CCF}"/>
              </a:ext>
            </a:extLst>
          </p:cNvPr>
          <p:cNvSpPr/>
          <p:nvPr/>
        </p:nvSpPr>
        <p:spPr>
          <a:xfrm>
            <a:off x="3277300" y="1015067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Mardi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E3269F-09C9-40CB-9956-B600F903F9A1}"/>
              </a:ext>
            </a:extLst>
          </p:cNvPr>
          <p:cNvSpPr/>
          <p:nvPr/>
        </p:nvSpPr>
        <p:spPr>
          <a:xfrm>
            <a:off x="5078137" y="1015067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Mercredi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6884AD-8288-45D4-8691-B7432668E759}"/>
              </a:ext>
            </a:extLst>
          </p:cNvPr>
          <p:cNvSpPr/>
          <p:nvPr/>
        </p:nvSpPr>
        <p:spPr>
          <a:xfrm>
            <a:off x="6878974" y="1015067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Jeudi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412EE-8AF7-431A-A99E-0FE19142CFB7}"/>
              </a:ext>
            </a:extLst>
          </p:cNvPr>
          <p:cNvSpPr/>
          <p:nvPr/>
        </p:nvSpPr>
        <p:spPr>
          <a:xfrm>
            <a:off x="8679811" y="1015067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Vendredi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3DD67E-FC1C-46C7-A56A-57C8A0BC0079}"/>
              </a:ext>
            </a:extLst>
          </p:cNvPr>
          <p:cNvSpPr/>
          <p:nvPr/>
        </p:nvSpPr>
        <p:spPr>
          <a:xfrm>
            <a:off x="10480648" y="1031844"/>
            <a:ext cx="1518407" cy="453005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Samedi</a:t>
            </a:r>
          </a:p>
        </p:txBody>
      </p:sp>
      <p:sp>
        <p:nvSpPr>
          <p:cNvPr id="37" name="Organigramme : Délai 36">
            <a:extLst>
              <a:ext uri="{FF2B5EF4-FFF2-40B4-BE49-F238E27FC236}">
                <a16:creationId xmlns:a16="http://schemas.microsoft.com/office/drawing/2014/main" id="{2ECCDE65-2CDE-4D4D-992B-0A8AC1137ECD}"/>
              </a:ext>
            </a:extLst>
          </p:cNvPr>
          <p:cNvSpPr/>
          <p:nvPr/>
        </p:nvSpPr>
        <p:spPr>
          <a:xfrm rot="16200000">
            <a:off x="155196" y="361729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BBE0063-9E3C-4E30-A1F1-3BD17765AED1}"/>
              </a:ext>
            </a:extLst>
          </p:cNvPr>
          <p:cNvSpPr/>
          <p:nvPr/>
        </p:nvSpPr>
        <p:spPr>
          <a:xfrm>
            <a:off x="151002" y="122641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C28D0-7DB3-48C9-8A6D-49806702A420}"/>
              </a:ext>
            </a:extLst>
          </p:cNvPr>
          <p:cNvSpPr/>
          <p:nvPr/>
        </p:nvSpPr>
        <p:spPr>
          <a:xfrm>
            <a:off x="151002" y="1015067"/>
            <a:ext cx="1325461" cy="453005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accent1">
                <a:lumMod val="50000"/>
              </a:schemeClr>
            </a:bgClr>
          </a:patt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Sem</a:t>
            </a:r>
          </a:p>
        </p:txBody>
      </p:sp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4E4B614A-C22F-41C6-B62B-3E0B8837D490}"/>
              </a:ext>
            </a:extLst>
          </p:cNvPr>
          <p:cNvSpPr/>
          <p:nvPr/>
        </p:nvSpPr>
        <p:spPr>
          <a:xfrm rot="5400000">
            <a:off x="4327736" y="163893"/>
            <a:ext cx="482937" cy="453005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8738D858-3A5F-4BF4-8FDB-3F3056109E7A}"/>
              </a:ext>
            </a:extLst>
          </p:cNvPr>
          <p:cNvSpPr/>
          <p:nvPr/>
        </p:nvSpPr>
        <p:spPr>
          <a:xfrm rot="16200000">
            <a:off x="6864008" y="163892"/>
            <a:ext cx="482937" cy="453005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Signe de multiplication 46">
            <a:extLst>
              <a:ext uri="{FF2B5EF4-FFF2-40B4-BE49-F238E27FC236}">
                <a16:creationId xmlns:a16="http://schemas.microsoft.com/office/drawing/2014/main" id="{CEA274F1-C5F8-4212-9E26-FF5A1B354339}"/>
              </a:ext>
            </a:extLst>
          </p:cNvPr>
          <p:cNvSpPr/>
          <p:nvPr/>
        </p:nvSpPr>
        <p:spPr>
          <a:xfrm>
            <a:off x="11543931" y="74462"/>
            <a:ext cx="653143" cy="631863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3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CDB40-2AB4-4537-93D8-210EBED5E4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Organigramme : Délai 32">
            <a:extLst>
              <a:ext uri="{FF2B5EF4-FFF2-40B4-BE49-F238E27FC236}">
                <a16:creationId xmlns:a16="http://schemas.microsoft.com/office/drawing/2014/main" id="{638D6905-A062-4456-AE93-508812097C97}"/>
              </a:ext>
            </a:extLst>
          </p:cNvPr>
          <p:cNvSpPr/>
          <p:nvPr/>
        </p:nvSpPr>
        <p:spPr>
          <a:xfrm rot="5400000" flipH="1">
            <a:off x="3940221" y="3475141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3B3D7A3-B770-497C-BE08-26B577039974}"/>
              </a:ext>
            </a:extLst>
          </p:cNvPr>
          <p:cNvSpPr/>
          <p:nvPr/>
        </p:nvSpPr>
        <p:spPr>
          <a:xfrm flipH="1">
            <a:off x="3936027" y="3236053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2FB0EA4E-D8D5-4838-9FE4-E72F963ED9D2}"/>
              </a:ext>
            </a:extLst>
          </p:cNvPr>
          <p:cNvSpPr/>
          <p:nvPr/>
        </p:nvSpPr>
        <p:spPr>
          <a:xfrm rot="16200000">
            <a:off x="6003919" y="3475141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1AC4A4-77D8-4D6E-872A-B533AB7B93FB}"/>
              </a:ext>
            </a:extLst>
          </p:cNvPr>
          <p:cNvSpPr/>
          <p:nvPr/>
        </p:nvSpPr>
        <p:spPr>
          <a:xfrm>
            <a:off x="5999725" y="3236053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6681D029-4806-477C-A4A3-B8177271404F}"/>
              </a:ext>
            </a:extLst>
          </p:cNvPr>
          <p:cNvSpPr/>
          <p:nvPr/>
        </p:nvSpPr>
        <p:spPr>
          <a:xfrm>
            <a:off x="11543931" y="74462"/>
            <a:ext cx="653143" cy="631863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65580B6B-5B48-40E4-8E19-1B3FE1C21FA0}"/>
              </a:ext>
            </a:extLst>
          </p:cNvPr>
          <p:cNvSpPr/>
          <p:nvPr/>
        </p:nvSpPr>
        <p:spPr>
          <a:xfrm rot="16200000">
            <a:off x="5669982" y="3479822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7313C5-E6F6-4F03-A9BD-CFC149746D3E}"/>
              </a:ext>
            </a:extLst>
          </p:cNvPr>
          <p:cNvSpPr/>
          <p:nvPr/>
        </p:nvSpPr>
        <p:spPr>
          <a:xfrm>
            <a:off x="5665788" y="3240734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5000ABE1-6AC4-438B-86BD-258D3102D29A}"/>
              </a:ext>
            </a:extLst>
          </p:cNvPr>
          <p:cNvSpPr/>
          <p:nvPr/>
        </p:nvSpPr>
        <p:spPr>
          <a:xfrm rot="16200000">
            <a:off x="7471936" y="3475141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05F5385-1E4A-4C52-859B-09001E9328D6}"/>
              </a:ext>
            </a:extLst>
          </p:cNvPr>
          <p:cNvSpPr/>
          <p:nvPr/>
        </p:nvSpPr>
        <p:spPr>
          <a:xfrm>
            <a:off x="7467742" y="3236053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8C517B8F-651B-46FC-9822-4D34765095DD}"/>
              </a:ext>
            </a:extLst>
          </p:cNvPr>
          <p:cNvSpPr/>
          <p:nvPr/>
        </p:nvSpPr>
        <p:spPr>
          <a:xfrm rot="16200000">
            <a:off x="7172415" y="3475141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54CECF-D509-4082-8269-D432DAC1D7A3}"/>
              </a:ext>
            </a:extLst>
          </p:cNvPr>
          <p:cNvSpPr/>
          <p:nvPr/>
        </p:nvSpPr>
        <p:spPr>
          <a:xfrm>
            <a:off x="7168221" y="3236053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Délai 26">
            <a:extLst>
              <a:ext uri="{FF2B5EF4-FFF2-40B4-BE49-F238E27FC236}">
                <a16:creationId xmlns:a16="http://schemas.microsoft.com/office/drawing/2014/main" id="{FF1AF365-C99E-40BB-8213-078E9A416184}"/>
              </a:ext>
            </a:extLst>
          </p:cNvPr>
          <p:cNvSpPr/>
          <p:nvPr/>
        </p:nvSpPr>
        <p:spPr>
          <a:xfrm rot="16200000">
            <a:off x="4605497" y="3475141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7CD86C9-88B3-4585-9A5A-2ECE2C791ED9}"/>
              </a:ext>
            </a:extLst>
          </p:cNvPr>
          <p:cNvSpPr/>
          <p:nvPr/>
        </p:nvSpPr>
        <p:spPr>
          <a:xfrm>
            <a:off x="4601303" y="3236053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Délai 37">
            <a:extLst>
              <a:ext uri="{FF2B5EF4-FFF2-40B4-BE49-F238E27FC236}">
                <a16:creationId xmlns:a16="http://schemas.microsoft.com/office/drawing/2014/main" id="{9992B3AE-A7F5-4CB9-9484-012B3FD988F1}"/>
              </a:ext>
            </a:extLst>
          </p:cNvPr>
          <p:cNvSpPr/>
          <p:nvPr/>
        </p:nvSpPr>
        <p:spPr>
          <a:xfrm rot="16200000">
            <a:off x="4279948" y="3475141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5B3E4CF-B303-45F8-A240-DBA351DB3E7E}"/>
              </a:ext>
            </a:extLst>
          </p:cNvPr>
          <p:cNvSpPr/>
          <p:nvPr/>
        </p:nvSpPr>
        <p:spPr>
          <a:xfrm>
            <a:off x="4275754" y="3236053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9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CDB40-2AB4-4537-93D8-210EBED5E4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2FB0EA4E-D8D5-4838-9FE4-E72F963ED9D2}"/>
              </a:ext>
            </a:extLst>
          </p:cNvPr>
          <p:cNvSpPr/>
          <p:nvPr/>
        </p:nvSpPr>
        <p:spPr>
          <a:xfrm rot="16200000">
            <a:off x="4167358" y="3477440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1AC4A4-77D8-4D6E-872A-B533AB7B93FB}"/>
              </a:ext>
            </a:extLst>
          </p:cNvPr>
          <p:cNvSpPr/>
          <p:nvPr/>
        </p:nvSpPr>
        <p:spPr>
          <a:xfrm>
            <a:off x="4163164" y="3238352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6681D029-4806-477C-A4A3-B8177271404F}"/>
              </a:ext>
            </a:extLst>
          </p:cNvPr>
          <p:cNvSpPr/>
          <p:nvPr/>
        </p:nvSpPr>
        <p:spPr>
          <a:xfrm>
            <a:off x="11543931" y="74462"/>
            <a:ext cx="653143" cy="631863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65580B6B-5B48-40E4-8E19-1B3FE1C21FA0}"/>
              </a:ext>
            </a:extLst>
          </p:cNvPr>
          <p:cNvSpPr/>
          <p:nvPr/>
        </p:nvSpPr>
        <p:spPr>
          <a:xfrm rot="16200000">
            <a:off x="3833421" y="3482121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7313C5-E6F6-4F03-A9BD-CFC149746D3E}"/>
              </a:ext>
            </a:extLst>
          </p:cNvPr>
          <p:cNvSpPr/>
          <p:nvPr/>
        </p:nvSpPr>
        <p:spPr>
          <a:xfrm>
            <a:off x="3829227" y="3243033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5000ABE1-6AC4-438B-86BD-258D3102D29A}"/>
              </a:ext>
            </a:extLst>
          </p:cNvPr>
          <p:cNvSpPr/>
          <p:nvPr/>
        </p:nvSpPr>
        <p:spPr>
          <a:xfrm rot="16200000">
            <a:off x="5635375" y="3477440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05F5385-1E4A-4C52-859B-09001E9328D6}"/>
              </a:ext>
            </a:extLst>
          </p:cNvPr>
          <p:cNvSpPr/>
          <p:nvPr/>
        </p:nvSpPr>
        <p:spPr>
          <a:xfrm>
            <a:off x="5631181" y="3238352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8C517B8F-651B-46FC-9822-4D34765095DD}"/>
              </a:ext>
            </a:extLst>
          </p:cNvPr>
          <p:cNvSpPr/>
          <p:nvPr/>
        </p:nvSpPr>
        <p:spPr>
          <a:xfrm rot="16200000">
            <a:off x="5335854" y="3477440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54CECF-D509-4082-8269-D432DAC1D7A3}"/>
              </a:ext>
            </a:extLst>
          </p:cNvPr>
          <p:cNvSpPr/>
          <p:nvPr/>
        </p:nvSpPr>
        <p:spPr>
          <a:xfrm>
            <a:off x="5331660" y="3238352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0C8B2A8-0527-453C-AF66-D343400796A2}"/>
              </a:ext>
            </a:extLst>
          </p:cNvPr>
          <p:cNvSpPr/>
          <p:nvPr/>
        </p:nvSpPr>
        <p:spPr>
          <a:xfrm>
            <a:off x="6748559" y="3416620"/>
            <a:ext cx="766508" cy="4956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7707170-F769-4817-A2FE-18D293BBEF64}"/>
              </a:ext>
            </a:extLst>
          </p:cNvPr>
          <p:cNvSpPr/>
          <p:nvPr/>
        </p:nvSpPr>
        <p:spPr>
          <a:xfrm>
            <a:off x="6748560" y="3246340"/>
            <a:ext cx="766508" cy="2352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BFCE9-87FD-4AE7-891E-BDD9F7D5088B}"/>
              </a:ext>
            </a:extLst>
          </p:cNvPr>
          <p:cNvSpPr/>
          <p:nvPr/>
        </p:nvSpPr>
        <p:spPr>
          <a:xfrm>
            <a:off x="6958528" y="3458418"/>
            <a:ext cx="3465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120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CDB40-2AB4-4537-93D8-210EBED5E4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2FB0EA4E-D8D5-4838-9FE4-E72F963ED9D2}"/>
              </a:ext>
            </a:extLst>
          </p:cNvPr>
          <p:cNvSpPr/>
          <p:nvPr/>
        </p:nvSpPr>
        <p:spPr>
          <a:xfrm rot="16200000">
            <a:off x="5019013" y="3595371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1AC4A4-77D8-4D6E-872A-B533AB7B93FB}"/>
              </a:ext>
            </a:extLst>
          </p:cNvPr>
          <p:cNvSpPr/>
          <p:nvPr/>
        </p:nvSpPr>
        <p:spPr>
          <a:xfrm>
            <a:off x="5014819" y="3364672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6681D029-4806-477C-A4A3-B8177271404F}"/>
              </a:ext>
            </a:extLst>
          </p:cNvPr>
          <p:cNvSpPr/>
          <p:nvPr/>
        </p:nvSpPr>
        <p:spPr>
          <a:xfrm>
            <a:off x="11543931" y="74462"/>
            <a:ext cx="653143" cy="631863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65580B6B-5B48-40E4-8E19-1B3FE1C21FA0}"/>
              </a:ext>
            </a:extLst>
          </p:cNvPr>
          <p:cNvSpPr/>
          <p:nvPr/>
        </p:nvSpPr>
        <p:spPr>
          <a:xfrm rot="16200000">
            <a:off x="4685076" y="3592226"/>
            <a:ext cx="377505" cy="385893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7313C5-E6F6-4F03-A9BD-CFC149746D3E}"/>
              </a:ext>
            </a:extLst>
          </p:cNvPr>
          <p:cNvSpPr/>
          <p:nvPr/>
        </p:nvSpPr>
        <p:spPr>
          <a:xfrm>
            <a:off x="4680882" y="3360022"/>
            <a:ext cx="377505" cy="38589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0C8B2A8-0527-453C-AF66-D343400796A2}"/>
              </a:ext>
            </a:extLst>
          </p:cNvPr>
          <p:cNvSpPr/>
          <p:nvPr/>
        </p:nvSpPr>
        <p:spPr>
          <a:xfrm>
            <a:off x="6566411" y="3481633"/>
            <a:ext cx="766508" cy="4956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7707170-F769-4817-A2FE-18D293BBEF64}"/>
              </a:ext>
            </a:extLst>
          </p:cNvPr>
          <p:cNvSpPr/>
          <p:nvPr/>
        </p:nvSpPr>
        <p:spPr>
          <a:xfrm>
            <a:off x="6566412" y="3311353"/>
            <a:ext cx="766508" cy="2352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BFCE9-87FD-4AE7-891E-BDD9F7D5088B}"/>
              </a:ext>
            </a:extLst>
          </p:cNvPr>
          <p:cNvSpPr/>
          <p:nvPr/>
        </p:nvSpPr>
        <p:spPr>
          <a:xfrm>
            <a:off x="6778657" y="3546646"/>
            <a:ext cx="3465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468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B0F8A-C1A1-48B6-9D92-51F3AAD352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15" name="Rectangle : avec coins supérieurs arrondis 14">
            <a:extLst>
              <a:ext uri="{FF2B5EF4-FFF2-40B4-BE49-F238E27FC236}">
                <a16:creationId xmlns:a16="http://schemas.microsoft.com/office/drawing/2014/main" id="{BEAD7FFC-E704-430E-B20C-E6C1677B5C06}"/>
              </a:ext>
            </a:extLst>
          </p:cNvPr>
          <p:cNvSpPr/>
          <p:nvPr/>
        </p:nvSpPr>
        <p:spPr>
          <a:xfrm rot="10800000">
            <a:off x="269033" y="715053"/>
            <a:ext cx="11150082" cy="5952932"/>
          </a:xfrm>
          <a:prstGeom prst="round2Same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avec coins supérieurs arrondis 15">
            <a:extLst>
              <a:ext uri="{FF2B5EF4-FFF2-40B4-BE49-F238E27FC236}">
                <a16:creationId xmlns:a16="http://schemas.microsoft.com/office/drawing/2014/main" id="{8A077645-0BFA-42B8-9138-F93F4E82F705}"/>
              </a:ext>
            </a:extLst>
          </p:cNvPr>
          <p:cNvSpPr/>
          <p:nvPr/>
        </p:nvSpPr>
        <p:spPr>
          <a:xfrm rot="10800000">
            <a:off x="269033" y="715054"/>
            <a:ext cx="11150082" cy="485192"/>
          </a:xfrm>
          <a:prstGeom prst="round2Same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84A110C-2EEF-4E0D-B12F-06BC25B15189}"/>
              </a:ext>
            </a:extLst>
          </p:cNvPr>
          <p:cNvSpPr/>
          <p:nvPr/>
        </p:nvSpPr>
        <p:spPr>
          <a:xfrm>
            <a:off x="269033" y="391886"/>
            <a:ext cx="11150082" cy="48519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37D4428-8E4E-4EE3-9021-89C4741AD2E3}"/>
              </a:ext>
            </a:extLst>
          </p:cNvPr>
          <p:cNvSpPr/>
          <p:nvPr/>
        </p:nvSpPr>
        <p:spPr>
          <a:xfrm>
            <a:off x="8145624" y="424543"/>
            <a:ext cx="3226836" cy="401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DEA6A1-0E7A-48C0-9341-512B5A187155}"/>
              </a:ext>
            </a:extLst>
          </p:cNvPr>
          <p:cNvSpPr txBox="1"/>
          <p:nvPr/>
        </p:nvSpPr>
        <p:spPr>
          <a:xfrm>
            <a:off x="761225" y="840650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Matricule</a:t>
            </a: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51FCC49F-9BD7-416E-887B-14DD159111A8}"/>
              </a:ext>
            </a:extLst>
          </p:cNvPr>
          <p:cNvSpPr/>
          <p:nvPr/>
        </p:nvSpPr>
        <p:spPr>
          <a:xfrm>
            <a:off x="1883985" y="899999"/>
            <a:ext cx="130629" cy="102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231460A3-5189-436A-8B27-58DBE38F750D}"/>
              </a:ext>
            </a:extLst>
          </p:cNvPr>
          <p:cNvSpPr/>
          <p:nvPr/>
        </p:nvSpPr>
        <p:spPr>
          <a:xfrm rot="10800000">
            <a:off x="1883985" y="1065703"/>
            <a:ext cx="130629" cy="102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7C9FB95-F538-4536-843B-9A4A19C28380}"/>
              </a:ext>
            </a:extLst>
          </p:cNvPr>
          <p:cNvSpPr txBox="1"/>
          <p:nvPr/>
        </p:nvSpPr>
        <p:spPr>
          <a:xfrm>
            <a:off x="2737759" y="850385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00956F37-3D8E-45AF-854D-7C56DF49130E}"/>
              </a:ext>
            </a:extLst>
          </p:cNvPr>
          <p:cNvSpPr/>
          <p:nvPr/>
        </p:nvSpPr>
        <p:spPr>
          <a:xfrm>
            <a:off x="3860519" y="909734"/>
            <a:ext cx="130629" cy="102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B2497B61-08E8-48A7-90E8-525D4C6AA5C9}"/>
              </a:ext>
            </a:extLst>
          </p:cNvPr>
          <p:cNvSpPr/>
          <p:nvPr/>
        </p:nvSpPr>
        <p:spPr>
          <a:xfrm rot="10800000">
            <a:off x="3860519" y="1075438"/>
            <a:ext cx="130629" cy="102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9EB598-1E95-4F4C-AF50-CC22F598A2BA}"/>
              </a:ext>
            </a:extLst>
          </p:cNvPr>
          <p:cNvSpPr txBox="1"/>
          <p:nvPr/>
        </p:nvSpPr>
        <p:spPr>
          <a:xfrm>
            <a:off x="4713515" y="840650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181CACA0-B93F-4867-9667-090E4C3BB7EC}"/>
              </a:ext>
            </a:extLst>
          </p:cNvPr>
          <p:cNvSpPr/>
          <p:nvPr/>
        </p:nvSpPr>
        <p:spPr>
          <a:xfrm>
            <a:off x="5836275" y="899999"/>
            <a:ext cx="130629" cy="102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08D81C75-3E01-423D-89C8-7952E35D3389}"/>
              </a:ext>
            </a:extLst>
          </p:cNvPr>
          <p:cNvSpPr/>
          <p:nvPr/>
        </p:nvSpPr>
        <p:spPr>
          <a:xfrm rot="10800000">
            <a:off x="5836275" y="1065703"/>
            <a:ext cx="130629" cy="102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EE1F64-CFEC-4F44-B2A8-FB6325BF4196}"/>
              </a:ext>
            </a:extLst>
          </p:cNvPr>
          <p:cNvSpPr txBox="1"/>
          <p:nvPr/>
        </p:nvSpPr>
        <p:spPr>
          <a:xfrm>
            <a:off x="6690049" y="834512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Groupe(s)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7DC7FEC-790E-48AA-AAE4-D84739EBD8FA}"/>
              </a:ext>
            </a:extLst>
          </p:cNvPr>
          <p:cNvSpPr/>
          <p:nvPr/>
        </p:nvSpPr>
        <p:spPr>
          <a:xfrm rot="14202315">
            <a:off x="11032971" y="528839"/>
            <a:ext cx="102823" cy="28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023F224-0DE4-4B4D-BDB1-302D85A6D756}"/>
              </a:ext>
            </a:extLst>
          </p:cNvPr>
          <p:cNvSpPr/>
          <p:nvPr/>
        </p:nvSpPr>
        <p:spPr>
          <a:xfrm>
            <a:off x="11084382" y="487175"/>
            <a:ext cx="238707" cy="242829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Signe de multiplication 30">
            <a:extLst>
              <a:ext uri="{FF2B5EF4-FFF2-40B4-BE49-F238E27FC236}">
                <a16:creationId xmlns:a16="http://schemas.microsoft.com/office/drawing/2014/main" id="{25ED1187-EE61-452C-92EB-6D0FB9D3A9DE}"/>
              </a:ext>
            </a:extLst>
          </p:cNvPr>
          <p:cNvSpPr/>
          <p:nvPr/>
        </p:nvSpPr>
        <p:spPr>
          <a:xfrm>
            <a:off x="11543931" y="74462"/>
            <a:ext cx="653143" cy="631863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80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DA8F1-039B-41E9-A080-157EB7E2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E1D52-12F2-48B8-8C00-C0DAF3A5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6FFD55-CA6E-4916-8931-D3AC5FDA6C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rganigramme : Délai 4">
            <a:extLst>
              <a:ext uri="{FF2B5EF4-FFF2-40B4-BE49-F238E27FC236}">
                <a16:creationId xmlns:a16="http://schemas.microsoft.com/office/drawing/2014/main" id="{0DDB97A1-ECC5-4484-97A5-10728DE34CA8}"/>
              </a:ext>
            </a:extLst>
          </p:cNvPr>
          <p:cNvSpPr/>
          <p:nvPr/>
        </p:nvSpPr>
        <p:spPr>
          <a:xfrm rot="16200000">
            <a:off x="1125838" y="1069056"/>
            <a:ext cx="1007028" cy="966485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F2F8CF-BCB7-457C-8BA3-62FA7A40B652}"/>
              </a:ext>
            </a:extLst>
          </p:cNvPr>
          <p:cNvSpPr/>
          <p:nvPr/>
        </p:nvSpPr>
        <p:spPr>
          <a:xfrm>
            <a:off x="1167118" y="426391"/>
            <a:ext cx="945477" cy="1029404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7D1E66C7-30D8-4CF0-BDDD-7B64B74745EA}"/>
              </a:ext>
            </a:extLst>
          </p:cNvPr>
          <p:cNvSpPr/>
          <p:nvPr/>
        </p:nvSpPr>
        <p:spPr>
          <a:xfrm>
            <a:off x="11543931" y="74462"/>
            <a:ext cx="653143" cy="631863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avec coins supérieurs arrondis 11">
            <a:extLst>
              <a:ext uri="{FF2B5EF4-FFF2-40B4-BE49-F238E27FC236}">
                <a16:creationId xmlns:a16="http://schemas.microsoft.com/office/drawing/2014/main" id="{04BF1548-E6AA-405F-B0D3-12CD12846785}"/>
              </a:ext>
            </a:extLst>
          </p:cNvPr>
          <p:cNvSpPr/>
          <p:nvPr/>
        </p:nvSpPr>
        <p:spPr>
          <a:xfrm rot="10800000">
            <a:off x="230153" y="2838674"/>
            <a:ext cx="2800737" cy="3879366"/>
          </a:xfrm>
          <a:prstGeom prst="round2Same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Infops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864139B-0CFF-4385-8E95-3AA92590CCD6}"/>
              </a:ext>
            </a:extLst>
          </p:cNvPr>
          <p:cNvSpPr/>
          <p:nvPr/>
        </p:nvSpPr>
        <p:spPr>
          <a:xfrm>
            <a:off x="231710" y="2678206"/>
            <a:ext cx="2800738" cy="41987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 prénom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AFADE27F-B023-443D-AB08-51B2106C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04" y="2024439"/>
            <a:ext cx="8612915" cy="4782504"/>
          </a:xfrm>
          <a:prstGeom prst="rect">
            <a:avLst/>
          </a:prstGeom>
        </p:spPr>
      </p:pic>
      <p:sp>
        <p:nvSpPr>
          <p:cNvPr id="37" name="Rectangle : avec coins supérieurs arrondis 36">
            <a:extLst>
              <a:ext uri="{FF2B5EF4-FFF2-40B4-BE49-F238E27FC236}">
                <a16:creationId xmlns:a16="http://schemas.microsoft.com/office/drawing/2014/main" id="{4C445435-D7FD-42AB-95AB-250E5D80B6A8}"/>
              </a:ext>
            </a:extLst>
          </p:cNvPr>
          <p:cNvSpPr/>
          <p:nvPr/>
        </p:nvSpPr>
        <p:spPr>
          <a:xfrm rot="5400000">
            <a:off x="6708141" y="-2788611"/>
            <a:ext cx="1570993" cy="7720324"/>
          </a:xfrm>
          <a:prstGeom prst="round2Same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Infops</a:t>
            </a:r>
            <a:endParaRPr lang="fr-FR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3009282-64EF-4195-9C3A-56D2B264DFF7}"/>
              </a:ext>
            </a:extLst>
          </p:cNvPr>
          <p:cNvSpPr/>
          <p:nvPr/>
        </p:nvSpPr>
        <p:spPr>
          <a:xfrm rot="16200000">
            <a:off x="2797087" y="748706"/>
            <a:ext cx="1570992" cy="64775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Groupe(s)</a:t>
            </a:r>
          </a:p>
        </p:txBody>
      </p:sp>
    </p:spTree>
    <p:extLst>
      <p:ext uri="{BB962C8B-B14F-4D97-AF65-F5344CB8AC3E}">
        <p14:creationId xmlns:p14="http://schemas.microsoft.com/office/powerpoint/2010/main" val="1781791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121</Words>
  <Application>Microsoft Office PowerPoint</Application>
  <PresentationFormat>Grand écran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Benchimol</dc:creator>
  <cp:lastModifiedBy>Nicolas Benchimol</cp:lastModifiedBy>
  <cp:revision>37</cp:revision>
  <cp:lastPrinted>2018-09-28T21:06:55Z</cp:lastPrinted>
  <dcterms:created xsi:type="dcterms:W3CDTF">2018-09-28T20:44:35Z</dcterms:created>
  <dcterms:modified xsi:type="dcterms:W3CDTF">2018-09-29T09:57:01Z</dcterms:modified>
</cp:coreProperties>
</file>