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65"/>
  </p:notesMasterIdLst>
  <p:sldIdLst>
    <p:sldId id="257" r:id="rId2"/>
    <p:sldId id="307" r:id="rId3"/>
    <p:sldId id="272" r:id="rId4"/>
    <p:sldId id="273" r:id="rId5"/>
    <p:sldId id="392" r:id="rId6"/>
    <p:sldId id="393" r:id="rId7"/>
    <p:sldId id="394" r:id="rId8"/>
    <p:sldId id="347" r:id="rId9"/>
    <p:sldId id="397" r:id="rId10"/>
    <p:sldId id="398" r:id="rId11"/>
    <p:sldId id="399" r:id="rId12"/>
    <p:sldId id="400" r:id="rId13"/>
    <p:sldId id="401" r:id="rId14"/>
    <p:sldId id="348" r:id="rId15"/>
    <p:sldId id="402" r:id="rId16"/>
    <p:sldId id="403" r:id="rId17"/>
    <p:sldId id="404" r:id="rId18"/>
    <p:sldId id="405" r:id="rId19"/>
    <p:sldId id="289" r:id="rId20"/>
    <p:sldId id="441" r:id="rId21"/>
    <p:sldId id="434" r:id="rId22"/>
    <p:sldId id="442" r:id="rId23"/>
    <p:sldId id="424" r:id="rId24"/>
    <p:sldId id="447" r:id="rId25"/>
    <p:sldId id="412" r:id="rId26"/>
    <p:sldId id="413" r:id="rId27"/>
    <p:sldId id="414" r:id="rId28"/>
    <p:sldId id="415" r:id="rId29"/>
    <p:sldId id="416" r:id="rId30"/>
    <p:sldId id="417" r:id="rId31"/>
    <p:sldId id="418" r:id="rId32"/>
    <p:sldId id="419" r:id="rId33"/>
    <p:sldId id="435" r:id="rId34"/>
    <p:sldId id="436" r:id="rId35"/>
    <p:sldId id="437" r:id="rId36"/>
    <p:sldId id="423" r:id="rId37"/>
    <p:sldId id="422" r:id="rId38"/>
    <p:sldId id="425" r:id="rId39"/>
    <p:sldId id="448" r:id="rId40"/>
    <p:sldId id="449" r:id="rId41"/>
    <p:sldId id="426" r:id="rId42"/>
    <p:sldId id="427" r:id="rId43"/>
    <p:sldId id="428" r:id="rId44"/>
    <p:sldId id="429" r:id="rId45"/>
    <p:sldId id="430" r:id="rId46"/>
    <p:sldId id="431" r:id="rId47"/>
    <p:sldId id="432" r:id="rId48"/>
    <p:sldId id="433"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471" r:id="rId62"/>
    <p:sldId id="472" r:id="rId63"/>
    <p:sldId id="305"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158" y="-84"/>
      </p:cViewPr>
      <p:guideLst>
        <p:guide orient="horz" pos="2160"/>
        <p:guide pos="2880"/>
      </p:guideLst>
    </p:cSldViewPr>
  </p:slideViewPr>
  <p:notesTextViewPr>
    <p:cViewPr>
      <p:scale>
        <a:sx n="1" d="1"/>
        <a:sy n="1" d="1"/>
      </p:scale>
      <p:origin x="0" y="0"/>
    </p:cViewPr>
  </p:notesTextViewPr>
  <p:sorterViewPr>
    <p:cViewPr>
      <p:scale>
        <a:sx n="100" d="100"/>
        <a:sy n="100" d="100"/>
      </p:scale>
      <p:origin x="0" y="87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78.wmf"/><Relationship Id="rId18" Type="http://schemas.openxmlformats.org/officeDocument/2006/relationships/image" Target="../media/image11.wmf"/><Relationship Id="rId3" Type="http://schemas.openxmlformats.org/officeDocument/2006/relationships/image" Target="../media/image68.wmf"/><Relationship Id="rId7" Type="http://schemas.openxmlformats.org/officeDocument/2006/relationships/image" Target="../media/image72.wmf"/><Relationship Id="rId12" Type="http://schemas.openxmlformats.org/officeDocument/2006/relationships/image" Target="../media/image77.wmf"/><Relationship Id="rId17" Type="http://schemas.openxmlformats.org/officeDocument/2006/relationships/image" Target="../media/image82.wmf"/><Relationship Id="rId2" Type="http://schemas.openxmlformats.org/officeDocument/2006/relationships/image" Target="../media/image67.wmf"/><Relationship Id="rId16" Type="http://schemas.openxmlformats.org/officeDocument/2006/relationships/image" Target="../media/image81.wmf"/><Relationship Id="rId20" Type="http://schemas.openxmlformats.org/officeDocument/2006/relationships/image" Target="../media/image84.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5" Type="http://schemas.openxmlformats.org/officeDocument/2006/relationships/image" Target="../media/image80.wmf"/><Relationship Id="rId10" Type="http://schemas.openxmlformats.org/officeDocument/2006/relationships/image" Target="../media/image75.wmf"/><Relationship Id="rId19" Type="http://schemas.openxmlformats.org/officeDocument/2006/relationships/image" Target="../media/image83.wmf"/><Relationship Id="rId4" Type="http://schemas.openxmlformats.org/officeDocument/2006/relationships/image" Target="../media/image69.wmf"/><Relationship Id="rId9" Type="http://schemas.openxmlformats.org/officeDocument/2006/relationships/image" Target="../media/image74.wmf"/><Relationship Id="rId14"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7.e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8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10" Type="http://schemas.openxmlformats.org/officeDocument/2006/relationships/image" Target="../media/image107.wmf"/><Relationship Id="rId4" Type="http://schemas.openxmlformats.org/officeDocument/2006/relationships/image" Target="../media/image101.wmf"/><Relationship Id="rId9" Type="http://schemas.openxmlformats.org/officeDocument/2006/relationships/image" Target="../media/image10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9.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image" Target="../media/image137.wmf"/><Relationship Id="rId3" Type="http://schemas.openxmlformats.org/officeDocument/2006/relationships/image" Target="../media/image127.wmf"/><Relationship Id="rId7" Type="http://schemas.openxmlformats.org/officeDocument/2006/relationships/image" Target="../media/image131.wmf"/><Relationship Id="rId12" Type="http://schemas.openxmlformats.org/officeDocument/2006/relationships/image" Target="../media/image136.wmf"/><Relationship Id="rId2" Type="http://schemas.openxmlformats.org/officeDocument/2006/relationships/image" Target="../media/image72.wmf"/><Relationship Id="rId1" Type="http://schemas.openxmlformats.org/officeDocument/2006/relationships/image" Target="../media/image126.wmf"/><Relationship Id="rId6" Type="http://schemas.openxmlformats.org/officeDocument/2006/relationships/image" Target="../media/image130.wmf"/><Relationship Id="rId11" Type="http://schemas.openxmlformats.org/officeDocument/2006/relationships/image" Target="../media/image135.wmf"/><Relationship Id="rId5" Type="http://schemas.openxmlformats.org/officeDocument/2006/relationships/image" Target="../media/image129.wmf"/><Relationship Id="rId10" Type="http://schemas.openxmlformats.org/officeDocument/2006/relationships/image" Target="../media/image134.wmf"/><Relationship Id="rId4" Type="http://schemas.openxmlformats.org/officeDocument/2006/relationships/image" Target="../media/image128.wmf"/><Relationship Id="rId9" Type="http://schemas.openxmlformats.org/officeDocument/2006/relationships/image" Target="../media/image133.wmf"/><Relationship Id="rId14" Type="http://schemas.openxmlformats.org/officeDocument/2006/relationships/image" Target="../media/image13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3.wmf"/><Relationship Id="rId7" Type="http://schemas.openxmlformats.org/officeDocument/2006/relationships/image" Target="../media/image140.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39.wmf"/><Relationship Id="rId5" Type="http://schemas.openxmlformats.org/officeDocument/2006/relationships/image" Target="../media/image73.wmf"/><Relationship Id="rId4" Type="http://schemas.openxmlformats.org/officeDocument/2006/relationships/image" Target="../media/image144.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53.emf"/><Relationship Id="rId3" Type="http://schemas.openxmlformats.org/officeDocument/2006/relationships/image" Target="../media/image148.emf"/><Relationship Id="rId7" Type="http://schemas.openxmlformats.org/officeDocument/2006/relationships/image" Target="../media/image152.emf"/><Relationship Id="rId2" Type="http://schemas.openxmlformats.org/officeDocument/2006/relationships/image" Target="../media/image147.emf"/><Relationship Id="rId1" Type="http://schemas.openxmlformats.org/officeDocument/2006/relationships/image" Target="../media/image146.emf"/><Relationship Id="rId6" Type="http://schemas.openxmlformats.org/officeDocument/2006/relationships/image" Target="../media/image151.emf"/><Relationship Id="rId5" Type="http://schemas.openxmlformats.org/officeDocument/2006/relationships/image" Target="../media/image150.emf"/><Relationship Id="rId4" Type="http://schemas.openxmlformats.org/officeDocument/2006/relationships/image" Target="../media/image149.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image" Target="../media/image156.wmf"/><Relationship Id="rId7" Type="http://schemas.openxmlformats.org/officeDocument/2006/relationships/image" Target="../media/image160.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11" Type="http://schemas.openxmlformats.org/officeDocument/2006/relationships/image" Target="../media/image164.wmf"/><Relationship Id="rId5" Type="http://schemas.openxmlformats.org/officeDocument/2006/relationships/image" Target="../media/image158.wmf"/><Relationship Id="rId10" Type="http://schemas.openxmlformats.org/officeDocument/2006/relationships/image" Target="../media/image163.wmf"/><Relationship Id="rId4" Type="http://schemas.openxmlformats.org/officeDocument/2006/relationships/image" Target="../media/image157.wmf"/><Relationship Id="rId9" Type="http://schemas.openxmlformats.org/officeDocument/2006/relationships/image" Target="../media/image16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image" Target="../media/image178.wmf"/><Relationship Id="rId1" Type="http://schemas.openxmlformats.org/officeDocument/2006/relationships/image" Target="../media/image17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82.wmf"/><Relationship Id="rId7" Type="http://schemas.openxmlformats.org/officeDocument/2006/relationships/image" Target="../media/image184.e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8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image" Target="../media/image187.wmf"/><Relationship Id="rId7" Type="http://schemas.openxmlformats.org/officeDocument/2006/relationships/image" Target="../media/image177.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9" Type="http://schemas.openxmlformats.org/officeDocument/2006/relationships/image" Target="../media/image184.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98.wmf"/><Relationship Id="rId3" Type="http://schemas.openxmlformats.org/officeDocument/2006/relationships/image" Target="../media/image193.wmf"/><Relationship Id="rId7" Type="http://schemas.openxmlformats.org/officeDocument/2006/relationships/image" Target="../media/image197.wmf"/><Relationship Id="rId2" Type="http://schemas.openxmlformats.org/officeDocument/2006/relationships/image" Target="../media/image192.wmf"/><Relationship Id="rId1" Type="http://schemas.openxmlformats.org/officeDocument/2006/relationships/image" Target="../media/image191.wmf"/><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image" Target="../media/image127.wmf"/><Relationship Id="rId3" Type="http://schemas.openxmlformats.org/officeDocument/2006/relationships/image" Target="../media/image201.wmf"/><Relationship Id="rId7" Type="http://schemas.openxmlformats.org/officeDocument/2006/relationships/image" Target="../media/image203.wmf"/><Relationship Id="rId12" Type="http://schemas.openxmlformats.org/officeDocument/2006/relationships/image" Target="../media/image208.wmf"/><Relationship Id="rId2" Type="http://schemas.openxmlformats.org/officeDocument/2006/relationships/image" Target="../media/image200.wmf"/><Relationship Id="rId16" Type="http://schemas.openxmlformats.org/officeDocument/2006/relationships/image" Target="../media/image210.wmf"/><Relationship Id="rId1" Type="http://schemas.openxmlformats.org/officeDocument/2006/relationships/image" Target="../media/image199.wmf"/><Relationship Id="rId6" Type="http://schemas.openxmlformats.org/officeDocument/2006/relationships/image" Target="../media/image192.wmf"/><Relationship Id="rId11" Type="http://schemas.openxmlformats.org/officeDocument/2006/relationships/image" Target="../media/image207.wmf"/><Relationship Id="rId5" Type="http://schemas.openxmlformats.org/officeDocument/2006/relationships/image" Target="../media/image13.wmf"/><Relationship Id="rId15" Type="http://schemas.openxmlformats.org/officeDocument/2006/relationships/image" Target="../media/image209.wmf"/><Relationship Id="rId10" Type="http://schemas.openxmlformats.org/officeDocument/2006/relationships/image" Target="../media/image206.wmf"/><Relationship Id="rId4" Type="http://schemas.openxmlformats.org/officeDocument/2006/relationships/image" Target="../media/image202.wmf"/><Relationship Id="rId9" Type="http://schemas.openxmlformats.org/officeDocument/2006/relationships/image" Target="../media/image205.wmf"/><Relationship Id="rId14" Type="http://schemas.openxmlformats.org/officeDocument/2006/relationships/image" Target="../media/image12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13.wmf"/><Relationship Id="rId7" Type="http://schemas.openxmlformats.org/officeDocument/2006/relationships/image" Target="../media/image217.wmf"/><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16.wmf"/><Relationship Id="rId5" Type="http://schemas.openxmlformats.org/officeDocument/2006/relationships/image" Target="../media/image215.wmf"/><Relationship Id="rId4" Type="http://schemas.openxmlformats.org/officeDocument/2006/relationships/image" Target="../media/image21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222.wmf"/><Relationship Id="rId2" Type="http://schemas.openxmlformats.org/officeDocument/2006/relationships/image" Target="../media/image219.wmf"/><Relationship Id="rId1" Type="http://schemas.openxmlformats.org/officeDocument/2006/relationships/image" Target="../media/image218.wmf"/><Relationship Id="rId6" Type="http://schemas.openxmlformats.org/officeDocument/2006/relationships/image" Target="../media/image221.wmf"/><Relationship Id="rId5" Type="http://schemas.openxmlformats.org/officeDocument/2006/relationships/image" Target="../media/image220.wmf"/><Relationship Id="rId4" Type="http://schemas.openxmlformats.org/officeDocument/2006/relationships/image" Target="../media/image210.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19.wmf"/><Relationship Id="rId13" Type="http://schemas.openxmlformats.org/officeDocument/2006/relationships/image" Target="../media/image222.wmf"/><Relationship Id="rId3" Type="http://schemas.openxmlformats.org/officeDocument/2006/relationships/image" Target="../media/image225.wmf"/><Relationship Id="rId7" Type="http://schemas.openxmlformats.org/officeDocument/2006/relationships/image" Target="../media/image218.wmf"/><Relationship Id="rId12" Type="http://schemas.openxmlformats.org/officeDocument/2006/relationships/image" Target="../media/image221.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11" Type="http://schemas.openxmlformats.org/officeDocument/2006/relationships/image" Target="../media/image220.wmf"/><Relationship Id="rId5" Type="http://schemas.openxmlformats.org/officeDocument/2006/relationships/image" Target="../media/image227.wmf"/><Relationship Id="rId10" Type="http://schemas.openxmlformats.org/officeDocument/2006/relationships/image" Target="../media/image210.wmf"/><Relationship Id="rId4" Type="http://schemas.openxmlformats.org/officeDocument/2006/relationships/image" Target="../media/image226.wmf"/><Relationship Id="rId9" Type="http://schemas.openxmlformats.org/officeDocument/2006/relationships/image" Target="../media/image7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39.emf"/><Relationship Id="rId3" Type="http://schemas.openxmlformats.org/officeDocument/2006/relationships/image" Target="../media/image234.emf"/><Relationship Id="rId7" Type="http://schemas.openxmlformats.org/officeDocument/2006/relationships/image" Target="../media/image238.emf"/><Relationship Id="rId2" Type="http://schemas.openxmlformats.org/officeDocument/2006/relationships/image" Target="../media/image233.emf"/><Relationship Id="rId1" Type="http://schemas.openxmlformats.org/officeDocument/2006/relationships/image" Target="../media/image232.emf"/><Relationship Id="rId6" Type="http://schemas.openxmlformats.org/officeDocument/2006/relationships/image" Target="../media/image237.emf"/><Relationship Id="rId11" Type="http://schemas.openxmlformats.org/officeDocument/2006/relationships/image" Target="../media/image242.emf"/><Relationship Id="rId5" Type="http://schemas.openxmlformats.org/officeDocument/2006/relationships/image" Target="../media/image236.emf"/><Relationship Id="rId10" Type="http://schemas.openxmlformats.org/officeDocument/2006/relationships/image" Target="../media/image241.emf"/><Relationship Id="rId4" Type="http://schemas.openxmlformats.org/officeDocument/2006/relationships/image" Target="../media/image235.emf"/><Relationship Id="rId9" Type="http://schemas.openxmlformats.org/officeDocument/2006/relationships/image" Target="../media/image240.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50.emf"/><Relationship Id="rId3" Type="http://schemas.openxmlformats.org/officeDocument/2006/relationships/image" Target="../media/image245.emf"/><Relationship Id="rId7" Type="http://schemas.openxmlformats.org/officeDocument/2006/relationships/image" Target="../media/image249.emf"/><Relationship Id="rId2" Type="http://schemas.openxmlformats.org/officeDocument/2006/relationships/image" Target="../media/image244.emf"/><Relationship Id="rId1" Type="http://schemas.openxmlformats.org/officeDocument/2006/relationships/image" Target="../media/image243.emf"/><Relationship Id="rId6" Type="http://schemas.openxmlformats.org/officeDocument/2006/relationships/image" Target="../media/image248.emf"/><Relationship Id="rId5" Type="http://schemas.openxmlformats.org/officeDocument/2006/relationships/image" Target="../media/image247.emf"/><Relationship Id="rId10" Type="http://schemas.openxmlformats.org/officeDocument/2006/relationships/image" Target="../media/image252.emf"/><Relationship Id="rId4" Type="http://schemas.openxmlformats.org/officeDocument/2006/relationships/image" Target="../media/image246.emf"/><Relationship Id="rId9" Type="http://schemas.openxmlformats.org/officeDocument/2006/relationships/image" Target="../media/image251.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54.wmf"/><Relationship Id="rId1" Type="http://schemas.openxmlformats.org/officeDocument/2006/relationships/image" Target="../media/image253.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58.png"/><Relationship Id="rId1" Type="http://schemas.openxmlformats.org/officeDocument/2006/relationships/image" Target="../media/image25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60.wmf"/><Relationship Id="rId1" Type="http://schemas.openxmlformats.org/officeDocument/2006/relationships/image" Target="../media/image25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4" Type="http://schemas.openxmlformats.org/officeDocument/2006/relationships/image" Target="../media/image26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70.wmf"/><Relationship Id="rId7" Type="http://schemas.openxmlformats.org/officeDocument/2006/relationships/image" Target="../media/image266.wmf"/><Relationship Id="rId2" Type="http://schemas.openxmlformats.org/officeDocument/2006/relationships/image" Target="../media/image269.wmf"/><Relationship Id="rId1" Type="http://schemas.openxmlformats.org/officeDocument/2006/relationships/image" Target="../media/image268.wmf"/><Relationship Id="rId6" Type="http://schemas.openxmlformats.org/officeDocument/2006/relationships/image" Target="../media/image265.wmf"/><Relationship Id="rId5" Type="http://schemas.openxmlformats.org/officeDocument/2006/relationships/image" Target="../media/image264.wmf"/><Relationship Id="rId4" Type="http://schemas.openxmlformats.org/officeDocument/2006/relationships/image" Target="../media/image27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402937-6D49-4AB2-8257-4AF2020C838A}" type="datetimeFigureOut">
              <a:rPr lang="zh-CN" altLang="en-US" smtClean="0"/>
              <a:pPr/>
              <a:t>2014-04-11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88DF0F-E498-4617-9F89-A51DD8A567EF}" type="slidenum">
              <a:rPr lang="zh-CN" altLang="en-US" smtClean="0"/>
              <a:pPr/>
              <a:t>‹#›</a:t>
            </a:fld>
            <a:endParaRPr lang="zh-CN" altLang="en-US"/>
          </a:p>
        </p:txBody>
      </p:sp>
    </p:spTree>
    <p:extLst>
      <p:ext uri="{BB962C8B-B14F-4D97-AF65-F5344CB8AC3E}">
        <p14:creationId xmlns:p14="http://schemas.microsoft.com/office/powerpoint/2010/main" val="362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2228" name="位图图像" r:id="rId3" imgW="20338714" imgH="4382112" progId="PBrush">
                  <p:embed/>
                </p:oleObj>
              </mc:Choice>
              <mc:Fallback>
                <p:oleObj name="位图图像" r:id="rId3" imgW="20338714" imgH="4382112" progId="PBrush">
                  <p:embed/>
                  <p:pic>
                    <p:nvPicPr>
                      <p:cNvPr id="0" name="Picture 1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2229" name="位图图像" r:id="rId5" imgW="20338714" imgH="4382112" progId="PBrush">
                  <p:embed/>
                </p:oleObj>
              </mc:Choice>
              <mc:Fallback>
                <p:oleObj name="位图图像" r:id="rId5" imgW="20338714" imgH="4382112" progId="PBrush">
                  <p:embed/>
                  <p:pic>
                    <p:nvPicPr>
                      <p:cNvPr id="0"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70"/>
          <p:cNvGrpSpPr>
            <a:grpSpLocks/>
          </p:cNvGrpSpPr>
          <p:nvPr userDrawn="1"/>
        </p:nvGrpSpPr>
        <p:grpSpPr bwMode="auto">
          <a:xfrm>
            <a:off x="0" y="4367213"/>
            <a:ext cx="9131300" cy="2478087"/>
            <a:chOff x="0" y="2751"/>
            <a:chExt cx="5752" cy="1561"/>
          </a:xfrm>
        </p:grpSpPr>
        <p:sp>
          <p:nvSpPr>
            <p:cNvPr id="7" name="Rectangle 7"/>
            <p:cNvSpPr>
              <a:spLocks noChangeArrowheads="1"/>
            </p:cNvSpPr>
            <p:nvPr userDrawn="1"/>
          </p:nvSpPr>
          <p:spPr bwMode="hidden">
            <a:xfrm>
              <a:off x="0" y="4080"/>
              <a:ext cx="5752" cy="232"/>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8" name="Group 69"/>
            <p:cNvGrpSpPr>
              <a:grpSpLocks/>
            </p:cNvGrpSpPr>
            <p:nvPr userDrawn="1"/>
          </p:nvGrpSpPr>
          <p:grpSpPr bwMode="auto">
            <a:xfrm>
              <a:off x="4458" y="2751"/>
              <a:ext cx="1190" cy="1426"/>
              <a:chOff x="4458" y="2751"/>
              <a:chExt cx="1190" cy="1426"/>
            </a:xfrm>
          </p:grpSpPr>
          <p:sp>
            <p:nvSpPr>
              <p:cNvPr id="9" name="Oval 68"/>
              <p:cNvSpPr>
                <a:spLocks noChangeArrowheads="1"/>
              </p:cNvSpPr>
              <p:nvPr userDrawn="1"/>
            </p:nvSpPr>
            <p:spPr bwMode="grayWhite">
              <a:xfrm>
                <a:off x="4458" y="2879"/>
                <a:ext cx="1074" cy="1073"/>
              </a:xfrm>
              <a:prstGeom prst="ellipse">
                <a:avLst/>
              </a:prstGeom>
              <a:gradFill rotWithShape="0">
                <a:gsLst>
                  <a:gs pos="0">
                    <a:srgbClr val="EFFFFF"/>
                  </a:gs>
                  <a:gs pos="100000">
                    <a:srgbClr val="CCE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10" name="Freeform 9"/>
              <p:cNvSpPr>
                <a:spLocks/>
              </p:cNvSpPr>
              <p:nvPr userDrawn="1"/>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CCECFF"/>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1" name="Line 10"/>
              <p:cNvSpPr>
                <a:spLocks noChangeShapeType="1"/>
              </p:cNvSpPr>
              <p:nvPr userDrawn="1"/>
            </p:nvSpPr>
            <p:spPr bwMode="ltGray">
              <a:xfrm flipV="1">
                <a:off x="4639" y="3863"/>
                <a:ext cx="103" cy="186"/>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2" name="Line 11"/>
              <p:cNvSpPr>
                <a:spLocks noChangeShapeType="1"/>
              </p:cNvSpPr>
              <p:nvPr userDrawn="1"/>
            </p:nvSpPr>
            <p:spPr bwMode="ltGray">
              <a:xfrm flipV="1">
                <a:off x="5210" y="2874"/>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3" name="Line 12"/>
              <p:cNvSpPr>
                <a:spLocks noChangeShapeType="1"/>
              </p:cNvSpPr>
              <p:nvPr userDrawn="1"/>
            </p:nvSpPr>
            <p:spPr bwMode="ltGray">
              <a:xfrm flipV="1">
                <a:off x="5270" y="2751"/>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4" name="Freeform 13"/>
              <p:cNvSpPr>
                <a:spLocks/>
              </p:cNvSpPr>
              <p:nvPr userDrawn="1"/>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rgbClr val="CCEC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nvGrpSpPr>
              <p:cNvPr id="15" name="Group 15"/>
              <p:cNvGrpSpPr>
                <a:grpSpLocks/>
              </p:cNvGrpSpPr>
              <p:nvPr userDrawn="1"/>
            </p:nvGrpSpPr>
            <p:grpSpPr bwMode="auto">
              <a:xfrm>
                <a:off x="4458" y="2991"/>
                <a:ext cx="999" cy="797"/>
                <a:chOff x="4458" y="2991"/>
                <a:chExt cx="999" cy="797"/>
              </a:xfrm>
            </p:grpSpPr>
            <p:sp>
              <p:nvSpPr>
                <p:cNvPr id="16" name="Freeform 16"/>
                <p:cNvSpPr>
                  <a:spLocks/>
                </p:cNvSpPr>
                <p:nvPr userDrawn="1"/>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7" name="Freeform 17"/>
                <p:cNvSpPr>
                  <a:spLocks/>
                </p:cNvSpPr>
                <p:nvPr userDrawn="1"/>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8" name="Freeform 18"/>
                <p:cNvSpPr>
                  <a:spLocks/>
                </p:cNvSpPr>
                <p:nvPr userDrawn="1"/>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9" name="Freeform 19"/>
                <p:cNvSpPr>
                  <a:spLocks/>
                </p:cNvSpPr>
                <p:nvPr userDrawn="1"/>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0" name="Freeform 20"/>
                <p:cNvSpPr>
                  <a:spLocks/>
                </p:cNvSpPr>
                <p:nvPr userDrawn="1"/>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1" name="Freeform 21"/>
                <p:cNvSpPr>
                  <a:spLocks/>
                </p:cNvSpPr>
                <p:nvPr userDrawn="1"/>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2" name="Freeform 22"/>
                <p:cNvSpPr>
                  <a:spLocks/>
                </p:cNvSpPr>
                <p:nvPr userDrawn="1"/>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3" name="Freeform 23"/>
                <p:cNvSpPr>
                  <a:spLocks/>
                </p:cNvSpPr>
                <p:nvPr userDrawn="1"/>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4" name="Freeform 24"/>
                <p:cNvSpPr>
                  <a:spLocks/>
                </p:cNvSpPr>
                <p:nvPr userDrawn="1"/>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5" name="Freeform 25"/>
                <p:cNvSpPr>
                  <a:spLocks/>
                </p:cNvSpPr>
                <p:nvPr userDrawn="1"/>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6" name="Freeform 26"/>
                <p:cNvSpPr>
                  <a:spLocks/>
                </p:cNvSpPr>
                <p:nvPr userDrawn="1"/>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7" name="Freeform 27"/>
                <p:cNvSpPr>
                  <a:spLocks/>
                </p:cNvSpPr>
                <p:nvPr userDrawn="1"/>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8" name="Freeform 28"/>
                <p:cNvSpPr>
                  <a:spLocks/>
                </p:cNvSpPr>
                <p:nvPr userDrawn="1"/>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9" name="Freeform 29"/>
                <p:cNvSpPr>
                  <a:spLocks/>
                </p:cNvSpPr>
                <p:nvPr userDrawn="1"/>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0" name="Freeform 30"/>
                <p:cNvSpPr>
                  <a:spLocks/>
                </p:cNvSpPr>
                <p:nvPr userDrawn="1"/>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1" name="Freeform 31"/>
                <p:cNvSpPr>
                  <a:spLocks/>
                </p:cNvSpPr>
                <p:nvPr userDrawn="1"/>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2" name="Freeform 32"/>
                <p:cNvSpPr>
                  <a:spLocks/>
                </p:cNvSpPr>
                <p:nvPr userDrawn="1"/>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3" name="Freeform 33"/>
                <p:cNvSpPr>
                  <a:spLocks/>
                </p:cNvSpPr>
                <p:nvPr userDrawn="1"/>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grpSp>
      </p:grpSp>
      <p:sp>
        <p:nvSpPr>
          <p:cNvPr id="34" name="Rectangle 34"/>
          <p:cNvSpPr>
            <a:spLocks noChangeArrowheads="1"/>
          </p:cNvSpPr>
          <p:nvPr/>
        </p:nvSpPr>
        <p:spPr bwMode="auto">
          <a:xfrm>
            <a:off x="685800" y="3505200"/>
            <a:ext cx="7772400" cy="76200"/>
          </a:xfrm>
          <a:prstGeom prst="rect">
            <a:avLst/>
          </a:prstGeom>
          <a:gradFill rotWithShape="0">
            <a:gsLst>
              <a:gs pos="0">
                <a:schemeClr val="hlink"/>
              </a:gs>
              <a:gs pos="50000">
                <a:schemeClr val="accent2"/>
              </a:gs>
              <a:gs pos="100000">
                <a:schemeClr val="hlink"/>
              </a:gs>
            </a:gsLst>
            <a:lin ang="0" scaled="1"/>
          </a:gradFill>
          <a:ln w="9525">
            <a:noFill/>
            <a:miter lim="800000"/>
            <a:headEnd/>
            <a:tailEnd/>
          </a:ln>
          <a:effectLst/>
        </p:spPr>
        <p:txBody>
          <a:bodyPr wrap="none" anchor="ctr"/>
          <a:lstStyle/>
          <a:p>
            <a:pPr fontAlgn="base">
              <a:spcBef>
                <a:spcPct val="50000"/>
              </a:spcBef>
              <a:spcAft>
                <a:spcPct val="0"/>
              </a:spcAft>
              <a:defRPr/>
            </a:pPr>
            <a:endParaRPr kumimoji="1" lang="zh-CN" altLang="en-US" sz="2800">
              <a:solidFill>
                <a:srgbClr val="0000FF"/>
              </a:solidFill>
              <a:ea typeface="楷体_GB2312" pitchFamily="49" charset="-122"/>
            </a:endParaRPr>
          </a:p>
        </p:txBody>
      </p:sp>
      <p:sp>
        <p:nvSpPr>
          <p:cNvPr id="35" name="Rectangle 66"/>
          <p:cNvSpPr>
            <a:spLocks noChangeArrowheads="1"/>
          </p:cNvSpPr>
          <p:nvPr/>
        </p:nvSpPr>
        <p:spPr bwMode="auto">
          <a:xfrm>
            <a:off x="7850188" y="28575"/>
            <a:ext cx="1263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zh-CN" altLang="en-US" sz="1000">
                <a:solidFill>
                  <a:srgbClr val="C5E9FF"/>
                </a:solidFill>
                <a:latin typeface="华文行楷" pitchFamily="2" charset="-122"/>
                <a:ea typeface="华文行楷" pitchFamily="2" charset="-122"/>
              </a:rPr>
              <a:t>理学院 物理系 陈强</a:t>
            </a:r>
          </a:p>
        </p:txBody>
      </p:sp>
      <p:sp>
        <p:nvSpPr>
          <p:cNvPr id="4100" name="Rectangle 4"/>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4101" name="Rectangle 5"/>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36" name="Rectangle 63"/>
          <p:cNvSpPr>
            <a:spLocks noGrp="1" noChangeArrowheads="1"/>
          </p:cNvSpPr>
          <p:nvPr>
            <p:ph type="sldNum" sz="quarter" idx="10"/>
          </p:nvPr>
        </p:nvSpPr>
        <p:spPr/>
        <p:txBody>
          <a:bodyPr/>
          <a:lstStyle>
            <a:lvl1pPr>
              <a:defRPr/>
            </a:lvl1pPr>
          </a:lstStyle>
          <a:p>
            <a:pPr>
              <a:defRPr/>
            </a:pPr>
            <a:fld id="{3DB6C3C2-0FCD-4AD6-9837-BC7AB004FA24}" type="slidenum">
              <a:rPr lang="en-US" altLang="zh-CN"/>
              <a:pPr>
                <a:defRPr/>
              </a:pPr>
              <a:t>‹#›</a:t>
            </a:fld>
            <a:endParaRPr lang="en-US" altLang="zh-CN"/>
          </a:p>
        </p:txBody>
      </p:sp>
      <p:sp>
        <p:nvSpPr>
          <p:cNvPr id="37" name="Rectangle 64"/>
          <p:cNvSpPr>
            <a:spLocks noGrp="1" noChangeArrowheads="1"/>
          </p:cNvSpPr>
          <p:nvPr>
            <p:ph type="ftr" sz="quarter" idx="11"/>
          </p:nvPr>
        </p:nvSpPr>
        <p:spPr/>
        <p:txBody>
          <a:bodyPr/>
          <a:lstStyle>
            <a:lvl1pPr>
              <a:defRPr>
                <a:solidFill>
                  <a:schemeClr val="hlink"/>
                </a:solidFill>
                <a:latin typeface="华文行楷" pitchFamily="2" charset="-122"/>
                <a:ea typeface="华文行楷" pitchFamily="2" charset="-122"/>
              </a:defRPr>
            </a:lvl1pPr>
          </a:lstStyle>
          <a:p>
            <a:pPr>
              <a:defRPr/>
            </a:pPr>
            <a:endParaRPr lang="en-US" altLang="zh-CN">
              <a:solidFill>
                <a:srgbClr val="CCCCFF"/>
              </a:solidFill>
            </a:endParaRPr>
          </a:p>
        </p:txBody>
      </p:sp>
      <p:sp>
        <p:nvSpPr>
          <p:cNvPr id="38" name="Rectangle 65"/>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3678128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EFD66A3D-34B7-42A1-9450-DB7160A5607A}"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0737420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6575" y="174625"/>
            <a:ext cx="2065338"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74625"/>
            <a:ext cx="6048375" cy="5921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F193CDD5-B917-4899-B4A0-D1A771BB62DD}"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58553556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937000" y="174625"/>
            <a:ext cx="5014913" cy="5476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038225"/>
            <a:ext cx="3810000" cy="5057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4"/>
          <p:cNvSpPr>
            <a:spLocks noGrp="1" noChangeArrowheads="1"/>
          </p:cNvSpPr>
          <p:nvPr>
            <p:ph type="sldNum" sz="quarter" idx="11"/>
          </p:nvPr>
        </p:nvSpPr>
        <p:spPr>
          <a:ln/>
        </p:spPr>
        <p:txBody>
          <a:bodyPr/>
          <a:lstStyle>
            <a:lvl1pPr>
              <a:defRPr/>
            </a:lvl1pPr>
          </a:lstStyle>
          <a:p>
            <a:pPr>
              <a:defRPr/>
            </a:pPr>
            <a:fld id="{A5A25536-6827-4A76-ADCD-9B6A023FF28B}" type="slidenum">
              <a:rPr lang="en-US" altLang="zh-CN"/>
              <a:pPr>
                <a:defRPr/>
              </a:pPr>
              <a:t>‹#›</a:t>
            </a:fld>
            <a:endParaRPr lang="en-US" altLang="zh-CN"/>
          </a:p>
        </p:txBody>
      </p:sp>
      <p:sp>
        <p:nvSpPr>
          <p:cNvPr id="8"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8800944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937000" y="174625"/>
            <a:ext cx="5014913" cy="54768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4"/>
          <p:cNvSpPr>
            <a:spLocks noGrp="1" noChangeArrowheads="1"/>
          </p:cNvSpPr>
          <p:nvPr>
            <p:ph type="sldNum" sz="quarter" idx="11"/>
          </p:nvPr>
        </p:nvSpPr>
        <p:spPr>
          <a:ln/>
        </p:spPr>
        <p:txBody>
          <a:bodyPr/>
          <a:lstStyle>
            <a:lvl1pPr>
              <a:defRPr/>
            </a:lvl1pPr>
          </a:lstStyle>
          <a:p>
            <a:pPr>
              <a:defRPr/>
            </a:pPr>
            <a:fld id="{86815634-09B2-478F-973C-40C166319DA0}" type="slidenum">
              <a:rPr lang="en-US" altLang="zh-CN"/>
              <a:pPr>
                <a:defRPr/>
              </a:pPr>
              <a:t>‹#›</a:t>
            </a:fld>
            <a:endParaRPr lang="en-US" altLang="zh-CN"/>
          </a:p>
        </p:txBody>
      </p:sp>
      <p:sp>
        <p:nvSpPr>
          <p:cNvPr id="9"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91590445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37000" y="174625"/>
            <a:ext cx="5014913" cy="54768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038225"/>
            <a:ext cx="3810000" cy="5057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4"/>
          <p:cNvSpPr>
            <a:spLocks noGrp="1" noChangeArrowheads="1"/>
          </p:cNvSpPr>
          <p:nvPr>
            <p:ph type="sldNum" sz="quarter" idx="11"/>
          </p:nvPr>
        </p:nvSpPr>
        <p:spPr>
          <a:ln/>
        </p:spPr>
        <p:txBody>
          <a:bodyPr/>
          <a:lstStyle>
            <a:lvl1pPr>
              <a:defRPr/>
            </a:lvl1pPr>
          </a:lstStyle>
          <a:p>
            <a:pPr>
              <a:defRPr/>
            </a:pPr>
            <a:fld id="{94C6E633-A545-4AA3-B7A2-F4BCEE4420DF}" type="slidenum">
              <a:rPr lang="en-US" altLang="zh-CN"/>
              <a:pPr>
                <a:defRPr/>
              </a:pPr>
              <a:t>‹#›</a:t>
            </a:fld>
            <a:endParaRPr lang="en-US" altLang="zh-CN"/>
          </a:p>
        </p:txBody>
      </p:sp>
      <p:sp>
        <p:nvSpPr>
          <p:cNvPr id="8"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1278221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06C340ED-4D4B-4BFB-9016-06AF8EDD4704}"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4340839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B231C135-6BAB-4A91-AB72-4887A0D3A66D}"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8824767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038225"/>
            <a:ext cx="38100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38225"/>
            <a:ext cx="38100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4"/>
          <p:cNvSpPr>
            <a:spLocks noGrp="1" noChangeArrowheads="1"/>
          </p:cNvSpPr>
          <p:nvPr>
            <p:ph type="sldNum" sz="quarter" idx="11"/>
          </p:nvPr>
        </p:nvSpPr>
        <p:spPr>
          <a:ln/>
        </p:spPr>
        <p:txBody>
          <a:bodyPr/>
          <a:lstStyle>
            <a:lvl1pPr>
              <a:defRPr/>
            </a:lvl1pPr>
          </a:lstStyle>
          <a:p>
            <a:pPr>
              <a:defRPr/>
            </a:pPr>
            <a:fld id="{F30B97AA-4B9A-4B29-9EF5-82E7B79BF88A}" type="slidenum">
              <a:rPr lang="en-US" altLang="zh-CN"/>
              <a:pPr>
                <a:defRPr/>
              </a:pPr>
              <a:t>‹#›</a:t>
            </a:fld>
            <a:endParaRPr lang="en-US" altLang="zh-CN"/>
          </a:p>
        </p:txBody>
      </p:sp>
      <p:sp>
        <p:nvSpPr>
          <p:cNvPr id="7"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673975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4"/>
          <p:cNvSpPr>
            <a:spLocks noGrp="1" noChangeArrowheads="1"/>
          </p:cNvSpPr>
          <p:nvPr>
            <p:ph type="sldNum" sz="quarter" idx="11"/>
          </p:nvPr>
        </p:nvSpPr>
        <p:spPr>
          <a:ln/>
        </p:spPr>
        <p:txBody>
          <a:bodyPr/>
          <a:lstStyle>
            <a:lvl1pPr>
              <a:defRPr/>
            </a:lvl1pPr>
          </a:lstStyle>
          <a:p>
            <a:pPr>
              <a:defRPr/>
            </a:pPr>
            <a:fld id="{3DEAD7FC-8E01-479D-9EC4-DA2131463C86}" type="slidenum">
              <a:rPr lang="en-US" altLang="zh-CN"/>
              <a:pPr>
                <a:defRPr/>
              </a:pPr>
              <a:t>‹#›</a:t>
            </a:fld>
            <a:endParaRPr lang="en-US" altLang="zh-CN"/>
          </a:p>
        </p:txBody>
      </p:sp>
      <p:sp>
        <p:nvSpPr>
          <p:cNvPr id="9"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7806864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4"/>
          <p:cNvSpPr>
            <a:spLocks noGrp="1" noChangeArrowheads="1"/>
          </p:cNvSpPr>
          <p:nvPr>
            <p:ph type="sldNum" sz="quarter" idx="11"/>
          </p:nvPr>
        </p:nvSpPr>
        <p:spPr>
          <a:ln/>
        </p:spPr>
        <p:txBody>
          <a:bodyPr/>
          <a:lstStyle>
            <a:lvl1pPr>
              <a:defRPr/>
            </a:lvl1pPr>
          </a:lstStyle>
          <a:p>
            <a:pPr>
              <a:defRPr/>
            </a:pPr>
            <a:fld id="{7857426B-EC4F-42CC-AAB3-710DD9FF2982}" type="slidenum">
              <a:rPr lang="en-US" altLang="zh-CN"/>
              <a:pPr>
                <a:defRPr/>
              </a:pPr>
              <a:t>‹#›</a:t>
            </a:fld>
            <a:endParaRPr lang="en-US" altLang="zh-CN"/>
          </a:p>
        </p:txBody>
      </p:sp>
      <p:sp>
        <p:nvSpPr>
          <p:cNvPr id="5"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0815471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4"/>
          <p:cNvSpPr>
            <a:spLocks noGrp="1" noChangeArrowheads="1"/>
          </p:cNvSpPr>
          <p:nvPr>
            <p:ph type="sldNum" sz="quarter" idx="11"/>
          </p:nvPr>
        </p:nvSpPr>
        <p:spPr>
          <a:ln/>
        </p:spPr>
        <p:txBody>
          <a:bodyPr/>
          <a:lstStyle>
            <a:lvl1pPr>
              <a:defRPr/>
            </a:lvl1pPr>
          </a:lstStyle>
          <a:p>
            <a:pPr>
              <a:defRPr/>
            </a:pPr>
            <a:fld id="{FCE62407-7F75-44F4-BD6C-CC922286C85D}" type="slidenum">
              <a:rPr lang="en-US" altLang="zh-CN"/>
              <a:pPr>
                <a:defRPr/>
              </a:pPr>
              <a:t>‹#›</a:t>
            </a:fld>
            <a:endParaRPr lang="en-US" altLang="zh-CN"/>
          </a:p>
        </p:txBody>
      </p:sp>
      <p:sp>
        <p:nvSpPr>
          <p:cNvPr id="4"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02554181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4"/>
          <p:cNvSpPr>
            <a:spLocks noGrp="1" noChangeArrowheads="1"/>
          </p:cNvSpPr>
          <p:nvPr>
            <p:ph type="sldNum" sz="quarter" idx="11"/>
          </p:nvPr>
        </p:nvSpPr>
        <p:spPr>
          <a:ln/>
        </p:spPr>
        <p:txBody>
          <a:bodyPr/>
          <a:lstStyle>
            <a:lvl1pPr>
              <a:defRPr/>
            </a:lvl1pPr>
          </a:lstStyle>
          <a:p>
            <a:pPr>
              <a:defRPr/>
            </a:pPr>
            <a:fld id="{E8A11BE8-4545-48CD-A84E-193780B61088}" type="slidenum">
              <a:rPr lang="en-US" altLang="zh-CN"/>
              <a:pPr>
                <a:defRPr/>
              </a:pPr>
              <a:t>‹#›</a:t>
            </a:fld>
            <a:endParaRPr lang="en-US" altLang="zh-CN"/>
          </a:p>
        </p:txBody>
      </p:sp>
      <p:sp>
        <p:nvSpPr>
          <p:cNvPr id="7"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1124340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4"/>
          <p:cNvSpPr>
            <a:spLocks noGrp="1" noChangeArrowheads="1"/>
          </p:cNvSpPr>
          <p:nvPr>
            <p:ph type="sldNum" sz="quarter" idx="11"/>
          </p:nvPr>
        </p:nvSpPr>
        <p:spPr>
          <a:ln/>
        </p:spPr>
        <p:txBody>
          <a:bodyPr/>
          <a:lstStyle>
            <a:lvl1pPr>
              <a:defRPr/>
            </a:lvl1pPr>
          </a:lstStyle>
          <a:p>
            <a:pPr>
              <a:defRPr/>
            </a:pPr>
            <a:fld id="{9C7374BE-D016-49C6-BA6C-BDBCD7047863}" type="slidenum">
              <a:rPr lang="en-US" altLang="zh-CN"/>
              <a:pPr>
                <a:defRPr/>
              </a:pPr>
              <a:t>‹#›</a:t>
            </a:fld>
            <a:endParaRPr lang="en-US" altLang="zh-CN"/>
          </a:p>
        </p:txBody>
      </p:sp>
      <p:sp>
        <p:nvSpPr>
          <p:cNvPr id="7"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5664593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oleObject" Target="../embeddings/oleObject2.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37000" y="174625"/>
            <a:ext cx="501491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038225"/>
            <a:ext cx="77724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ea typeface="+mn-ea"/>
              </a:defRPr>
            </a:lvl1pPr>
          </a:lstStyle>
          <a:p>
            <a:pPr fontAlgn="base">
              <a:spcAft>
                <a:spcPct val="0"/>
              </a:spcAft>
              <a:defRPr/>
            </a:pPr>
            <a:endParaRPr kumimoji="1" lang="en-US" altLang="zh-CN">
              <a:solidFill>
                <a:srgbClr val="000000"/>
              </a:solidFill>
            </a:endParaRPr>
          </a:p>
        </p:txBody>
      </p:sp>
      <p:sp>
        <p:nvSpPr>
          <p:cNvPr id="3077" name="Rectangle 5"/>
          <p:cNvSpPr>
            <a:spLocks noChangeArrowheads="1"/>
          </p:cNvSpPr>
          <p:nvPr/>
        </p:nvSpPr>
        <p:spPr bwMode="auto">
          <a:xfrm>
            <a:off x="3962400" y="838200"/>
            <a:ext cx="4964113" cy="88900"/>
          </a:xfrm>
          <a:prstGeom prst="rect">
            <a:avLst/>
          </a:prstGeom>
          <a:gradFill rotWithShape="0">
            <a:gsLst>
              <a:gs pos="0">
                <a:schemeClr val="hlink"/>
              </a:gs>
              <a:gs pos="50000">
                <a:schemeClr val="accent2"/>
              </a:gs>
              <a:gs pos="100000">
                <a:schemeClr val="hlink"/>
              </a:gs>
            </a:gsLst>
            <a:lin ang="0" scaled="1"/>
          </a:gradFill>
          <a:ln w="9525">
            <a:noFill/>
            <a:miter lim="800000"/>
            <a:headEnd/>
            <a:tailEnd/>
          </a:ln>
          <a:effectLst/>
        </p:spPr>
        <p:txBody>
          <a:bodyPr wrap="none" anchor="ctr"/>
          <a:lstStyle/>
          <a:p>
            <a:pPr fontAlgn="base">
              <a:spcBef>
                <a:spcPct val="50000"/>
              </a:spcBef>
              <a:spcAft>
                <a:spcPct val="0"/>
              </a:spcAft>
              <a:defRPr/>
            </a:pPr>
            <a:endParaRPr kumimoji="1" lang="zh-CN" altLang="en-US" sz="2800">
              <a:solidFill>
                <a:srgbClr val="0000FF"/>
              </a:solidFill>
              <a:ea typeface="楷体_GB2312" pitchFamily="49" charset="-122"/>
            </a:endParaRPr>
          </a:p>
        </p:txBody>
      </p:sp>
      <p:grpSp>
        <p:nvGrpSpPr>
          <p:cNvPr id="1030" name="Group 6"/>
          <p:cNvGrpSpPr>
            <a:grpSpLocks/>
          </p:cNvGrpSpPr>
          <p:nvPr/>
        </p:nvGrpSpPr>
        <p:grpSpPr bwMode="auto">
          <a:xfrm>
            <a:off x="0" y="4367213"/>
            <a:ext cx="9131300" cy="2478087"/>
            <a:chOff x="0" y="2751"/>
            <a:chExt cx="5752" cy="1561"/>
          </a:xfrm>
        </p:grpSpPr>
        <p:sp>
          <p:nvSpPr>
            <p:cNvPr id="1062" name="Rectangle 7"/>
            <p:cNvSpPr>
              <a:spLocks noChangeArrowheads="1"/>
            </p:cNvSpPr>
            <p:nvPr userDrawn="1"/>
          </p:nvSpPr>
          <p:spPr bwMode="hidden">
            <a:xfrm>
              <a:off x="0" y="4080"/>
              <a:ext cx="5752" cy="232"/>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1063" name="Group 8"/>
            <p:cNvGrpSpPr>
              <a:grpSpLocks/>
            </p:cNvGrpSpPr>
            <p:nvPr userDrawn="1"/>
          </p:nvGrpSpPr>
          <p:grpSpPr bwMode="auto">
            <a:xfrm>
              <a:off x="4458" y="2751"/>
              <a:ext cx="1190" cy="1426"/>
              <a:chOff x="4458" y="2751"/>
              <a:chExt cx="1190" cy="1426"/>
            </a:xfrm>
          </p:grpSpPr>
          <p:sp>
            <p:nvSpPr>
              <p:cNvPr id="1064" name="Freeform 9"/>
              <p:cNvSpPr>
                <a:spLocks/>
              </p:cNvSpPr>
              <p:nvPr userDrawn="1"/>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CCECFF"/>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5" name="Line 10"/>
              <p:cNvSpPr>
                <a:spLocks noChangeShapeType="1"/>
              </p:cNvSpPr>
              <p:nvPr userDrawn="1"/>
            </p:nvSpPr>
            <p:spPr bwMode="ltGray">
              <a:xfrm flipV="1">
                <a:off x="4639" y="3863"/>
                <a:ext cx="103" cy="186"/>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6" name="Line 11"/>
              <p:cNvSpPr>
                <a:spLocks noChangeShapeType="1"/>
              </p:cNvSpPr>
              <p:nvPr userDrawn="1"/>
            </p:nvSpPr>
            <p:spPr bwMode="ltGray">
              <a:xfrm flipV="1">
                <a:off x="5210" y="2874"/>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7" name="Line 12"/>
              <p:cNvSpPr>
                <a:spLocks noChangeShapeType="1"/>
              </p:cNvSpPr>
              <p:nvPr userDrawn="1"/>
            </p:nvSpPr>
            <p:spPr bwMode="ltGray">
              <a:xfrm flipV="1">
                <a:off x="5270" y="2751"/>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8" name="Freeform 13"/>
              <p:cNvSpPr>
                <a:spLocks/>
              </p:cNvSpPr>
              <p:nvPr userDrawn="1"/>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rgbClr val="CCEC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9" name="Oval 14"/>
              <p:cNvSpPr>
                <a:spLocks noChangeArrowheads="1"/>
              </p:cNvSpPr>
              <p:nvPr userDrawn="1"/>
            </p:nvSpPr>
            <p:spPr bwMode="grayWhite">
              <a:xfrm>
                <a:off x="4458" y="2879"/>
                <a:ext cx="1074" cy="1073"/>
              </a:xfrm>
              <a:prstGeom prst="ellipse">
                <a:avLst/>
              </a:prstGeom>
              <a:gradFill rotWithShape="0">
                <a:gsLst>
                  <a:gs pos="0">
                    <a:schemeClr val="bg1"/>
                  </a:gs>
                  <a:gs pos="100000">
                    <a:srgbClr val="CCE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1070" name="Group 15"/>
              <p:cNvGrpSpPr>
                <a:grpSpLocks/>
              </p:cNvGrpSpPr>
              <p:nvPr userDrawn="1"/>
            </p:nvGrpSpPr>
            <p:grpSpPr bwMode="auto">
              <a:xfrm>
                <a:off x="4458" y="2991"/>
                <a:ext cx="999" cy="797"/>
                <a:chOff x="4458" y="2991"/>
                <a:chExt cx="999" cy="797"/>
              </a:xfrm>
            </p:grpSpPr>
            <p:sp>
              <p:nvSpPr>
                <p:cNvPr id="1071" name="Freeform 16"/>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2" name="Freeform 17"/>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3" name="Freeform 18"/>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4" name="Freeform 19"/>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5" name="Freeform 20"/>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6" name="Freeform 21"/>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7" name="Freeform 22"/>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8" name="Freeform 23"/>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9" name="Freeform 24"/>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0" name="Freeform 25"/>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1" name="Freeform 26"/>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2" name="Freeform 27"/>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3" name="Freeform 28"/>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4" name="Freeform 29"/>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5" name="Freeform 30"/>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6" name="Freeform 31"/>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7" name="Freeform 32"/>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8" name="Freeform 33"/>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grpSp>
      </p:grpSp>
      <p:graphicFrame>
        <p:nvGraphicFramePr>
          <p:cNvPr id="1031" name="Object 34"/>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1204" name="位图图像" r:id="rId17" imgW="20338714" imgH="4382112" progId="PBrush">
                  <p:embed/>
                </p:oleObj>
              </mc:Choice>
              <mc:Fallback>
                <p:oleObj name="位图图像" r:id="rId17" imgW="20338714" imgH="4382112" progId="PBrush">
                  <p:embed/>
                  <p:pic>
                    <p:nvPicPr>
                      <p:cNvPr id="0" name="Picture 1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32" name="Rectangle 36"/>
          <p:cNvSpPr>
            <a:spLocks noChangeArrowheads="1"/>
          </p:cNvSpPr>
          <p:nvPr/>
        </p:nvSpPr>
        <p:spPr bwMode="hidden">
          <a:xfrm>
            <a:off x="0" y="6477000"/>
            <a:ext cx="9131300" cy="368300"/>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1033" name="Freeform 38"/>
          <p:cNvSpPr>
            <a:spLocks/>
          </p:cNvSpPr>
          <p:nvPr/>
        </p:nvSpPr>
        <p:spPr bwMode="ltGray">
          <a:xfrm>
            <a:off x="7324725" y="4429125"/>
            <a:ext cx="1641475" cy="2020888"/>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CCECFF"/>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4" name="Line 39"/>
          <p:cNvSpPr>
            <a:spLocks noChangeShapeType="1"/>
          </p:cNvSpPr>
          <p:nvPr/>
        </p:nvSpPr>
        <p:spPr bwMode="ltGray">
          <a:xfrm flipV="1">
            <a:off x="7364413" y="6132513"/>
            <a:ext cx="163512" cy="295275"/>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5" name="Line 40"/>
          <p:cNvSpPr>
            <a:spLocks noChangeShapeType="1"/>
          </p:cNvSpPr>
          <p:nvPr/>
        </p:nvSpPr>
        <p:spPr bwMode="ltGray">
          <a:xfrm flipV="1">
            <a:off x="8270875" y="4562475"/>
            <a:ext cx="57150" cy="112713"/>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6" name="Line 41"/>
          <p:cNvSpPr>
            <a:spLocks noChangeShapeType="1"/>
          </p:cNvSpPr>
          <p:nvPr/>
        </p:nvSpPr>
        <p:spPr bwMode="ltGray">
          <a:xfrm flipV="1">
            <a:off x="8366125" y="4367213"/>
            <a:ext cx="57150" cy="112712"/>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7" name="Freeform 42"/>
          <p:cNvSpPr>
            <a:spLocks/>
          </p:cNvSpPr>
          <p:nvPr/>
        </p:nvSpPr>
        <p:spPr bwMode="ltGray">
          <a:xfrm>
            <a:off x="7545388" y="6456363"/>
            <a:ext cx="958850" cy="174625"/>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rgbClr val="CCEC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8" name="Oval 43"/>
          <p:cNvSpPr>
            <a:spLocks noChangeArrowheads="1"/>
          </p:cNvSpPr>
          <p:nvPr/>
        </p:nvSpPr>
        <p:spPr bwMode="grayWhite">
          <a:xfrm>
            <a:off x="7077075" y="4570413"/>
            <a:ext cx="1704975" cy="1703387"/>
          </a:xfrm>
          <a:prstGeom prst="ellipse">
            <a:avLst/>
          </a:prstGeom>
          <a:gradFill rotWithShape="0">
            <a:gsLst>
              <a:gs pos="0">
                <a:srgbClr val="EFFFFF"/>
              </a:gs>
              <a:gs pos="100000">
                <a:srgbClr val="CCE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1039" name="Group 44"/>
          <p:cNvGrpSpPr>
            <a:grpSpLocks/>
          </p:cNvGrpSpPr>
          <p:nvPr/>
        </p:nvGrpSpPr>
        <p:grpSpPr bwMode="auto">
          <a:xfrm>
            <a:off x="7077075" y="4748213"/>
            <a:ext cx="1585913" cy="1265237"/>
            <a:chOff x="4458" y="2991"/>
            <a:chExt cx="999" cy="797"/>
          </a:xfrm>
        </p:grpSpPr>
        <p:sp>
          <p:nvSpPr>
            <p:cNvPr id="1044" name="Freeform 45"/>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5" name="Freeform 46"/>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6" name="Freeform 47"/>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7" name="Freeform 48"/>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8" name="Freeform 49"/>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9" name="Freeform 50"/>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0" name="Freeform 51"/>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1" name="Freeform 52"/>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2" name="Freeform 53"/>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3" name="Freeform 54"/>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4" name="Freeform 55"/>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5" name="Freeform 56"/>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6" name="Freeform 57"/>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7" name="Freeform 58"/>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8" name="Freeform 59"/>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9" name="Freeform 60"/>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0" name="Freeform 61"/>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1" name="Freeform 62"/>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graphicFrame>
        <p:nvGraphicFramePr>
          <p:cNvPr id="1040" name="Object 63"/>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1205" name="位图图像" r:id="rId19" imgW="20338714" imgH="4382112" progId="PBrush">
                  <p:embed/>
                </p:oleObj>
              </mc:Choice>
              <mc:Fallback>
                <p:oleObj name="位图图像" r:id="rId19" imgW="20338714" imgH="4382112" progId="PBrush">
                  <p:embed/>
                  <p:pic>
                    <p:nvPicPr>
                      <p:cNvPr id="0" name="Picture 1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36" name="Rectangle 64"/>
          <p:cNvSpPr>
            <a:spLocks noGrp="1" noChangeArrowheads="1"/>
          </p:cNvSpPr>
          <p:nvPr>
            <p:ph type="sldNum" sz="quarter" idx="4"/>
          </p:nvPr>
        </p:nvSpPr>
        <p:spPr bwMode="auto">
          <a:xfrm>
            <a:off x="698182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6666FF"/>
                </a:solidFill>
                <a:latin typeface="Arial" charset="0"/>
                <a:ea typeface="+mn-ea"/>
              </a:defRPr>
            </a:lvl1pPr>
          </a:lstStyle>
          <a:p>
            <a:pPr fontAlgn="base">
              <a:spcAft>
                <a:spcPct val="0"/>
              </a:spcAft>
              <a:defRPr/>
            </a:pPr>
            <a:fld id="{7ABF8D8E-4EAA-47A0-B184-EC953522E068}" type="slidenum">
              <a:rPr kumimoji="1" lang="en-US" altLang="zh-CN"/>
              <a:pPr fontAlgn="base">
                <a:spcAft>
                  <a:spcPct val="0"/>
                </a:spcAft>
                <a:defRPr/>
              </a:pPr>
              <a:t>‹#›</a:t>
            </a:fld>
            <a:endParaRPr kumimoji="1" lang="en-US" altLang="zh-CN"/>
          </a:p>
        </p:txBody>
      </p:sp>
      <p:sp>
        <p:nvSpPr>
          <p:cNvPr id="3137" name="Rectangle 6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ea typeface="+mn-ea"/>
              </a:defRPr>
            </a:lvl1pPr>
          </a:lstStyle>
          <a:p>
            <a:pPr fontAlgn="base">
              <a:spcAft>
                <a:spcPct val="0"/>
              </a:spcAft>
              <a:defRPr/>
            </a:pPr>
            <a:endParaRPr kumimoji="1" lang="en-US" altLang="zh-CN">
              <a:solidFill>
                <a:srgbClr val="000000"/>
              </a:solidFill>
            </a:endParaRPr>
          </a:p>
        </p:txBody>
      </p:sp>
      <p:sp>
        <p:nvSpPr>
          <p:cNvPr id="1043" name="Rectangle 66"/>
          <p:cNvSpPr>
            <a:spLocks noChangeArrowheads="1"/>
          </p:cNvSpPr>
          <p:nvPr/>
        </p:nvSpPr>
        <p:spPr bwMode="auto">
          <a:xfrm>
            <a:off x="7850188" y="28575"/>
            <a:ext cx="1263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zh-CN" altLang="en-US" sz="1000">
                <a:solidFill>
                  <a:srgbClr val="C5E9FF"/>
                </a:solidFill>
                <a:latin typeface="华文行楷" pitchFamily="2" charset="-122"/>
                <a:ea typeface="华文行楷" pitchFamily="2" charset="-122"/>
              </a:rPr>
              <a:t>理学院 物理系 陈强</a:t>
            </a:r>
          </a:p>
        </p:txBody>
      </p:sp>
    </p:spTree>
    <p:extLst>
      <p:ext uri="{BB962C8B-B14F-4D97-AF65-F5344CB8AC3E}">
        <p14:creationId xmlns:p14="http://schemas.microsoft.com/office/powerpoint/2010/main" val="250461830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hf hdr="0" ft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1.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33.bin"/><Relationship Id="rId14" Type="http://schemas.openxmlformats.org/officeDocument/2006/relationships/image" Target="../media/image55.wmf"/></Relationships>
</file>

<file path=ppt/slides/_rels/slide11.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7.wmf"/><Relationship Id="rId5" Type="http://schemas.openxmlformats.org/officeDocument/2006/relationships/oleObject" Target="../embeddings/oleObject37.bin"/><Relationship Id="rId4" Type="http://schemas.openxmlformats.org/officeDocument/2006/relationships/image" Target="../media/image56.wmf"/></Relationships>
</file>

<file path=ppt/slides/_rels/slide1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0.wmf"/><Relationship Id="rId5" Type="http://schemas.openxmlformats.org/officeDocument/2006/relationships/oleObject" Target="../embeddings/oleObject40.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42.bin"/></Relationships>
</file>

<file path=ppt/slides/_rels/slide1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4.wmf"/><Relationship Id="rId5" Type="http://schemas.openxmlformats.org/officeDocument/2006/relationships/oleObject" Target="../embeddings/oleObject44.bin"/><Relationship Id="rId4" Type="http://schemas.openxmlformats.org/officeDocument/2006/relationships/image" Target="../media/image63.wmf"/></Relationships>
</file>

<file path=ppt/slides/_rels/slide1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51.bin"/><Relationship Id="rId18" Type="http://schemas.openxmlformats.org/officeDocument/2006/relationships/image" Target="../media/image73.wmf"/><Relationship Id="rId26" Type="http://schemas.openxmlformats.org/officeDocument/2006/relationships/image" Target="../media/image77.wmf"/><Relationship Id="rId39" Type="http://schemas.openxmlformats.org/officeDocument/2006/relationships/image" Target="../media/image11.wmf"/><Relationship Id="rId3" Type="http://schemas.openxmlformats.org/officeDocument/2006/relationships/oleObject" Target="../embeddings/oleObject46.bin"/><Relationship Id="rId21" Type="http://schemas.openxmlformats.org/officeDocument/2006/relationships/oleObject" Target="../embeddings/oleObject55.bin"/><Relationship Id="rId34" Type="http://schemas.openxmlformats.org/officeDocument/2006/relationships/image" Target="../media/image81.wmf"/><Relationship Id="rId42" Type="http://schemas.openxmlformats.org/officeDocument/2006/relationships/oleObject" Target="../embeddings/oleObject66.bin"/><Relationship Id="rId7" Type="http://schemas.openxmlformats.org/officeDocument/2006/relationships/oleObject" Target="../embeddings/oleObject48.bin"/><Relationship Id="rId12" Type="http://schemas.openxmlformats.org/officeDocument/2006/relationships/image" Target="../media/image70.wmf"/><Relationship Id="rId17" Type="http://schemas.openxmlformats.org/officeDocument/2006/relationships/oleObject" Target="../embeddings/oleObject53.bin"/><Relationship Id="rId25" Type="http://schemas.openxmlformats.org/officeDocument/2006/relationships/oleObject" Target="../embeddings/oleObject57.bin"/><Relationship Id="rId33" Type="http://schemas.openxmlformats.org/officeDocument/2006/relationships/oleObject" Target="../embeddings/oleObject61.bin"/><Relationship Id="rId38" Type="http://schemas.openxmlformats.org/officeDocument/2006/relationships/oleObject" Target="../embeddings/oleObject64.bin"/><Relationship Id="rId2" Type="http://schemas.openxmlformats.org/officeDocument/2006/relationships/slideLayout" Target="../slideLayouts/slideLayout7.xml"/><Relationship Id="rId16" Type="http://schemas.openxmlformats.org/officeDocument/2006/relationships/image" Target="../media/image72.wmf"/><Relationship Id="rId20" Type="http://schemas.openxmlformats.org/officeDocument/2006/relationships/image" Target="../media/image74.wmf"/><Relationship Id="rId29" Type="http://schemas.openxmlformats.org/officeDocument/2006/relationships/oleObject" Target="../embeddings/oleObject59.bin"/><Relationship Id="rId41" Type="http://schemas.openxmlformats.org/officeDocument/2006/relationships/image" Target="../media/image83.wmf"/><Relationship Id="rId1" Type="http://schemas.openxmlformats.org/officeDocument/2006/relationships/vmlDrawing" Target="../drawings/vmlDrawing11.vml"/><Relationship Id="rId6" Type="http://schemas.openxmlformats.org/officeDocument/2006/relationships/image" Target="../media/image67.wmf"/><Relationship Id="rId11" Type="http://schemas.openxmlformats.org/officeDocument/2006/relationships/oleObject" Target="../embeddings/oleObject50.bin"/><Relationship Id="rId24" Type="http://schemas.openxmlformats.org/officeDocument/2006/relationships/image" Target="../media/image76.wmf"/><Relationship Id="rId32" Type="http://schemas.openxmlformats.org/officeDocument/2006/relationships/image" Target="../media/image80.wmf"/><Relationship Id="rId37" Type="http://schemas.openxmlformats.org/officeDocument/2006/relationships/image" Target="../media/image82.wmf"/><Relationship Id="rId40" Type="http://schemas.openxmlformats.org/officeDocument/2006/relationships/oleObject" Target="../embeddings/oleObject65.bin"/><Relationship Id="rId5" Type="http://schemas.openxmlformats.org/officeDocument/2006/relationships/oleObject" Target="../embeddings/oleObject47.bin"/><Relationship Id="rId15" Type="http://schemas.openxmlformats.org/officeDocument/2006/relationships/oleObject" Target="../embeddings/oleObject52.bin"/><Relationship Id="rId23" Type="http://schemas.openxmlformats.org/officeDocument/2006/relationships/oleObject" Target="../embeddings/oleObject56.bin"/><Relationship Id="rId28" Type="http://schemas.openxmlformats.org/officeDocument/2006/relationships/image" Target="../media/image78.wmf"/><Relationship Id="rId36" Type="http://schemas.openxmlformats.org/officeDocument/2006/relationships/oleObject" Target="../embeddings/oleObject63.bin"/><Relationship Id="rId10" Type="http://schemas.openxmlformats.org/officeDocument/2006/relationships/image" Target="../media/image69.wmf"/><Relationship Id="rId19" Type="http://schemas.openxmlformats.org/officeDocument/2006/relationships/oleObject" Target="../embeddings/oleObject54.bin"/><Relationship Id="rId31" Type="http://schemas.openxmlformats.org/officeDocument/2006/relationships/oleObject" Target="../embeddings/oleObject60.bin"/><Relationship Id="rId4" Type="http://schemas.openxmlformats.org/officeDocument/2006/relationships/image" Target="../media/image66.wmf"/><Relationship Id="rId9" Type="http://schemas.openxmlformats.org/officeDocument/2006/relationships/oleObject" Target="../embeddings/oleObject49.bin"/><Relationship Id="rId14" Type="http://schemas.openxmlformats.org/officeDocument/2006/relationships/image" Target="../media/image71.wmf"/><Relationship Id="rId22" Type="http://schemas.openxmlformats.org/officeDocument/2006/relationships/image" Target="../media/image75.wmf"/><Relationship Id="rId27" Type="http://schemas.openxmlformats.org/officeDocument/2006/relationships/oleObject" Target="../embeddings/oleObject58.bin"/><Relationship Id="rId30" Type="http://schemas.openxmlformats.org/officeDocument/2006/relationships/image" Target="../media/image79.wmf"/><Relationship Id="rId35" Type="http://schemas.openxmlformats.org/officeDocument/2006/relationships/oleObject" Target="../embeddings/oleObject62.bin"/><Relationship Id="rId43" Type="http://schemas.openxmlformats.org/officeDocument/2006/relationships/image" Target="../media/image84.wmf"/></Relationships>
</file>

<file path=ppt/slides/_rels/slide15.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89.wmf"/><Relationship Id="rId2" Type="http://schemas.openxmlformats.org/officeDocument/2006/relationships/slideLayout" Target="../slideLayouts/slideLayout7.xml"/><Relationship Id="rId16" Type="http://schemas.openxmlformats.org/officeDocument/2006/relationships/image" Target="../media/image91.wmf"/><Relationship Id="rId1" Type="http://schemas.openxmlformats.org/officeDocument/2006/relationships/vmlDrawing" Target="../drawings/vmlDrawing12.vml"/><Relationship Id="rId6" Type="http://schemas.openxmlformats.org/officeDocument/2006/relationships/image" Target="../media/image86.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70.bin"/><Relationship Id="rId14" Type="http://schemas.openxmlformats.org/officeDocument/2006/relationships/image" Target="../media/image90.wmf"/></Relationships>
</file>

<file path=ppt/slides/_rels/slide16.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95.wmf"/><Relationship Id="rId2" Type="http://schemas.openxmlformats.org/officeDocument/2006/relationships/slideLayout" Target="../slideLayouts/slideLayout7.xml"/><Relationship Id="rId16" Type="http://schemas.openxmlformats.org/officeDocument/2006/relationships/image" Target="../media/image97.emf"/><Relationship Id="rId1" Type="http://schemas.openxmlformats.org/officeDocument/2006/relationships/vmlDrawing" Target="../drawings/vmlDrawing13.vml"/><Relationship Id="rId6" Type="http://schemas.openxmlformats.org/officeDocument/2006/relationships/image" Target="../media/image93.w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81.wmf"/><Relationship Id="rId4" Type="http://schemas.openxmlformats.org/officeDocument/2006/relationships/image" Target="../media/image92.wmf"/><Relationship Id="rId9" Type="http://schemas.openxmlformats.org/officeDocument/2006/relationships/oleObject" Target="../embeddings/oleObject77.bin"/><Relationship Id="rId14" Type="http://schemas.openxmlformats.org/officeDocument/2006/relationships/image" Target="../media/image96.wmf"/></Relationships>
</file>

<file path=ppt/slides/_rels/slide17.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86.bin"/><Relationship Id="rId18" Type="http://schemas.openxmlformats.org/officeDocument/2006/relationships/image" Target="../media/image105.wmf"/><Relationship Id="rId3" Type="http://schemas.openxmlformats.org/officeDocument/2006/relationships/oleObject" Target="../embeddings/oleObject81.bin"/><Relationship Id="rId21" Type="http://schemas.openxmlformats.org/officeDocument/2006/relationships/oleObject" Target="../embeddings/oleObject90.bin"/><Relationship Id="rId7" Type="http://schemas.openxmlformats.org/officeDocument/2006/relationships/oleObject" Target="../embeddings/oleObject83.bin"/><Relationship Id="rId12" Type="http://schemas.openxmlformats.org/officeDocument/2006/relationships/image" Target="../media/image102.wmf"/><Relationship Id="rId17" Type="http://schemas.openxmlformats.org/officeDocument/2006/relationships/oleObject" Target="../embeddings/oleObject88.bin"/><Relationship Id="rId2" Type="http://schemas.openxmlformats.org/officeDocument/2006/relationships/slideLayout" Target="../slideLayouts/slideLayout7.xml"/><Relationship Id="rId16" Type="http://schemas.openxmlformats.org/officeDocument/2006/relationships/image" Target="../media/image104.wmf"/><Relationship Id="rId20" Type="http://schemas.openxmlformats.org/officeDocument/2006/relationships/image" Target="../media/image106.wmf"/><Relationship Id="rId1" Type="http://schemas.openxmlformats.org/officeDocument/2006/relationships/vmlDrawing" Target="../drawings/vmlDrawing14.vml"/><Relationship Id="rId6" Type="http://schemas.openxmlformats.org/officeDocument/2006/relationships/image" Target="../media/image99.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101.wmf"/><Relationship Id="rId19" Type="http://schemas.openxmlformats.org/officeDocument/2006/relationships/oleObject" Target="../embeddings/oleObject89.bin"/><Relationship Id="rId4" Type="http://schemas.openxmlformats.org/officeDocument/2006/relationships/image" Target="../media/image98.wmf"/><Relationship Id="rId9" Type="http://schemas.openxmlformats.org/officeDocument/2006/relationships/oleObject" Target="../embeddings/oleObject84.bin"/><Relationship Id="rId14" Type="http://schemas.openxmlformats.org/officeDocument/2006/relationships/image" Target="../media/image103.wmf"/><Relationship Id="rId22" Type="http://schemas.openxmlformats.org/officeDocument/2006/relationships/image" Target="../media/image107.wmf"/></Relationships>
</file>

<file path=ppt/slides/_rels/slide18.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11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09.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94.bin"/><Relationship Id="rId14" Type="http://schemas.openxmlformats.org/officeDocument/2006/relationships/image" Target="../media/image1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15.wmf"/><Relationship Id="rId5" Type="http://schemas.openxmlformats.org/officeDocument/2006/relationships/oleObject" Target="../embeddings/oleObject98.bin"/><Relationship Id="rId4" Type="http://schemas.openxmlformats.org/officeDocument/2006/relationships/image" Target="../media/image1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18.wmf"/><Relationship Id="rId5" Type="http://schemas.openxmlformats.org/officeDocument/2006/relationships/oleObject" Target="../embeddings/oleObject101.bin"/><Relationship Id="rId4" Type="http://schemas.openxmlformats.org/officeDocument/2006/relationships/image" Target="../media/image117.w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8.vml"/><Relationship Id="rId4" Type="http://schemas.openxmlformats.org/officeDocument/2006/relationships/image" Target="../media/image120.png"/></Relationships>
</file>

<file path=ppt/slides/_rels/slide24.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22.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0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12.bin"/><Relationship Id="rId18" Type="http://schemas.openxmlformats.org/officeDocument/2006/relationships/image" Target="../media/image132.wmf"/><Relationship Id="rId26" Type="http://schemas.openxmlformats.org/officeDocument/2006/relationships/oleObject" Target="../embeddings/oleObject120.bin"/><Relationship Id="rId3" Type="http://schemas.openxmlformats.org/officeDocument/2006/relationships/oleObject" Target="../embeddings/oleObject107.bin"/><Relationship Id="rId21" Type="http://schemas.openxmlformats.org/officeDocument/2006/relationships/oleObject" Target="../embeddings/oleObject116.bin"/><Relationship Id="rId34" Type="http://schemas.openxmlformats.org/officeDocument/2006/relationships/image" Target="../media/image136.wmf"/><Relationship Id="rId7" Type="http://schemas.openxmlformats.org/officeDocument/2006/relationships/oleObject" Target="../embeddings/oleObject109.bin"/><Relationship Id="rId12" Type="http://schemas.openxmlformats.org/officeDocument/2006/relationships/image" Target="../media/image129.wmf"/><Relationship Id="rId17" Type="http://schemas.openxmlformats.org/officeDocument/2006/relationships/oleObject" Target="../embeddings/oleObject114.bin"/><Relationship Id="rId25" Type="http://schemas.openxmlformats.org/officeDocument/2006/relationships/oleObject" Target="../embeddings/oleObject119.bin"/><Relationship Id="rId33" Type="http://schemas.openxmlformats.org/officeDocument/2006/relationships/oleObject" Target="../embeddings/oleObject126.bin"/><Relationship Id="rId38" Type="http://schemas.openxmlformats.org/officeDocument/2006/relationships/image" Target="../media/image138.wmf"/><Relationship Id="rId2" Type="http://schemas.openxmlformats.org/officeDocument/2006/relationships/slideLayout" Target="../slideLayouts/slideLayout7.xml"/><Relationship Id="rId16" Type="http://schemas.openxmlformats.org/officeDocument/2006/relationships/image" Target="../media/image131.wmf"/><Relationship Id="rId20" Type="http://schemas.openxmlformats.org/officeDocument/2006/relationships/image" Target="../media/image133.wmf"/><Relationship Id="rId29" Type="http://schemas.openxmlformats.org/officeDocument/2006/relationships/oleObject" Target="../embeddings/oleObject123.bin"/><Relationship Id="rId1" Type="http://schemas.openxmlformats.org/officeDocument/2006/relationships/vmlDrawing" Target="../drawings/vmlDrawing20.vml"/><Relationship Id="rId6" Type="http://schemas.openxmlformats.org/officeDocument/2006/relationships/image" Target="../media/image72.wmf"/><Relationship Id="rId11" Type="http://schemas.openxmlformats.org/officeDocument/2006/relationships/oleObject" Target="../embeddings/oleObject111.bin"/><Relationship Id="rId24" Type="http://schemas.openxmlformats.org/officeDocument/2006/relationships/oleObject" Target="../embeddings/oleObject118.bin"/><Relationship Id="rId32" Type="http://schemas.openxmlformats.org/officeDocument/2006/relationships/oleObject" Target="../embeddings/oleObject125.bin"/><Relationship Id="rId37" Type="http://schemas.openxmlformats.org/officeDocument/2006/relationships/oleObject" Target="../embeddings/oleObject128.bin"/><Relationship Id="rId5" Type="http://schemas.openxmlformats.org/officeDocument/2006/relationships/oleObject" Target="../embeddings/oleObject108.bin"/><Relationship Id="rId15" Type="http://schemas.openxmlformats.org/officeDocument/2006/relationships/oleObject" Target="../embeddings/oleObject113.bin"/><Relationship Id="rId23" Type="http://schemas.openxmlformats.org/officeDocument/2006/relationships/oleObject" Target="../embeddings/oleObject117.bin"/><Relationship Id="rId28" Type="http://schemas.openxmlformats.org/officeDocument/2006/relationships/oleObject" Target="../embeddings/oleObject122.bin"/><Relationship Id="rId36" Type="http://schemas.openxmlformats.org/officeDocument/2006/relationships/image" Target="../media/image137.wmf"/><Relationship Id="rId10" Type="http://schemas.openxmlformats.org/officeDocument/2006/relationships/image" Target="../media/image128.wmf"/><Relationship Id="rId19" Type="http://schemas.openxmlformats.org/officeDocument/2006/relationships/oleObject" Target="../embeddings/oleObject115.bin"/><Relationship Id="rId31" Type="http://schemas.openxmlformats.org/officeDocument/2006/relationships/image" Target="../media/image135.wmf"/><Relationship Id="rId4" Type="http://schemas.openxmlformats.org/officeDocument/2006/relationships/image" Target="../media/image126.wmf"/><Relationship Id="rId9" Type="http://schemas.openxmlformats.org/officeDocument/2006/relationships/oleObject" Target="../embeddings/oleObject110.bin"/><Relationship Id="rId14" Type="http://schemas.openxmlformats.org/officeDocument/2006/relationships/image" Target="../media/image130.wmf"/><Relationship Id="rId22" Type="http://schemas.openxmlformats.org/officeDocument/2006/relationships/image" Target="../media/image134.wmf"/><Relationship Id="rId27" Type="http://schemas.openxmlformats.org/officeDocument/2006/relationships/oleObject" Target="../embeddings/oleObject121.bin"/><Relationship Id="rId30" Type="http://schemas.openxmlformats.org/officeDocument/2006/relationships/oleObject" Target="../embeddings/oleObject124.bin"/><Relationship Id="rId35" Type="http://schemas.openxmlformats.org/officeDocument/2006/relationships/oleObject" Target="../embeddings/oleObject127.bin"/></Relationships>
</file>

<file path=ppt/slides/_rels/slide27.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39.wmf"/><Relationship Id="rId5" Type="http://schemas.openxmlformats.org/officeDocument/2006/relationships/oleObject" Target="../embeddings/oleObject130.bin"/><Relationship Id="rId4" Type="http://schemas.openxmlformats.org/officeDocument/2006/relationships/image" Target="../media/image73.wmf"/></Relationships>
</file>

<file path=ppt/slides/_rels/slide28.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37.bin"/><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73.wmf"/><Relationship Id="rId2" Type="http://schemas.openxmlformats.org/officeDocument/2006/relationships/slideLayout" Target="../slideLayouts/slideLayout7.xml"/><Relationship Id="rId16" Type="http://schemas.openxmlformats.org/officeDocument/2006/relationships/image" Target="../media/image140.wmf"/><Relationship Id="rId1" Type="http://schemas.openxmlformats.org/officeDocument/2006/relationships/vmlDrawing" Target="../drawings/vmlDrawing22.vml"/><Relationship Id="rId6" Type="http://schemas.openxmlformats.org/officeDocument/2006/relationships/image" Target="../media/image142.wmf"/><Relationship Id="rId11" Type="http://schemas.openxmlformats.org/officeDocument/2006/relationships/oleObject" Target="../embeddings/oleObject136.bin"/><Relationship Id="rId5" Type="http://schemas.openxmlformats.org/officeDocument/2006/relationships/oleObject" Target="../embeddings/oleObject133.bin"/><Relationship Id="rId15" Type="http://schemas.openxmlformats.org/officeDocument/2006/relationships/oleObject" Target="../embeddings/oleObject138.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35.bin"/><Relationship Id="rId14" Type="http://schemas.openxmlformats.org/officeDocument/2006/relationships/image" Target="../media/image139.wmf"/></Relationships>
</file>

<file path=ppt/slides/_rels/slide29.xml.rels><?xml version="1.0" encoding="UTF-8" standalone="yes"?>
<Relationships xmlns="http://schemas.openxmlformats.org/package/2006/relationships"><Relationship Id="rId2" Type="http://schemas.openxmlformats.org/officeDocument/2006/relationships/image" Target="../media/image14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oleObject" Target="../embeddings/oleObject144.bin"/><Relationship Id="rId18" Type="http://schemas.openxmlformats.org/officeDocument/2006/relationships/image" Target="../media/image153.e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50.emf"/><Relationship Id="rId17" Type="http://schemas.openxmlformats.org/officeDocument/2006/relationships/oleObject" Target="../embeddings/oleObject146.bin"/><Relationship Id="rId2" Type="http://schemas.openxmlformats.org/officeDocument/2006/relationships/slideLayout" Target="../slideLayouts/slideLayout7.xml"/><Relationship Id="rId16" Type="http://schemas.openxmlformats.org/officeDocument/2006/relationships/image" Target="../media/image152.emf"/><Relationship Id="rId1" Type="http://schemas.openxmlformats.org/officeDocument/2006/relationships/vmlDrawing" Target="../drawings/vmlDrawing23.vml"/><Relationship Id="rId6" Type="http://schemas.openxmlformats.org/officeDocument/2006/relationships/image" Target="../media/image147.e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49.emf"/><Relationship Id="rId19" Type="http://schemas.openxmlformats.org/officeDocument/2006/relationships/image" Target="../media/image145.jpeg"/><Relationship Id="rId4" Type="http://schemas.openxmlformats.org/officeDocument/2006/relationships/image" Target="../media/image146.emf"/><Relationship Id="rId9" Type="http://schemas.openxmlformats.org/officeDocument/2006/relationships/oleObject" Target="../embeddings/oleObject142.bin"/><Relationship Id="rId14" Type="http://schemas.openxmlformats.org/officeDocument/2006/relationships/image" Target="../media/image151.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52.bin"/><Relationship Id="rId18" Type="http://schemas.openxmlformats.org/officeDocument/2006/relationships/image" Target="../media/image161.wmf"/><Relationship Id="rId3" Type="http://schemas.openxmlformats.org/officeDocument/2006/relationships/oleObject" Target="../embeddings/oleObject147.bin"/><Relationship Id="rId21" Type="http://schemas.openxmlformats.org/officeDocument/2006/relationships/oleObject" Target="../embeddings/oleObject156.bin"/><Relationship Id="rId7" Type="http://schemas.openxmlformats.org/officeDocument/2006/relationships/oleObject" Target="../embeddings/oleObject149.bin"/><Relationship Id="rId12" Type="http://schemas.openxmlformats.org/officeDocument/2006/relationships/image" Target="../media/image158.wmf"/><Relationship Id="rId17" Type="http://schemas.openxmlformats.org/officeDocument/2006/relationships/oleObject" Target="../embeddings/oleObject154.bin"/><Relationship Id="rId2" Type="http://schemas.openxmlformats.org/officeDocument/2006/relationships/slideLayout" Target="../slideLayouts/slideLayout7.xml"/><Relationship Id="rId16" Type="http://schemas.openxmlformats.org/officeDocument/2006/relationships/image" Target="../media/image160.wmf"/><Relationship Id="rId20" Type="http://schemas.openxmlformats.org/officeDocument/2006/relationships/image" Target="../media/image162.wmf"/><Relationship Id="rId1" Type="http://schemas.openxmlformats.org/officeDocument/2006/relationships/vmlDrawing" Target="../drawings/vmlDrawing24.vml"/><Relationship Id="rId6" Type="http://schemas.openxmlformats.org/officeDocument/2006/relationships/image" Target="../media/image155.wmf"/><Relationship Id="rId11" Type="http://schemas.openxmlformats.org/officeDocument/2006/relationships/oleObject" Target="../embeddings/oleObject151.bin"/><Relationship Id="rId24" Type="http://schemas.openxmlformats.org/officeDocument/2006/relationships/image" Target="../media/image164.wmf"/><Relationship Id="rId5" Type="http://schemas.openxmlformats.org/officeDocument/2006/relationships/oleObject" Target="../embeddings/oleObject148.bin"/><Relationship Id="rId15" Type="http://schemas.openxmlformats.org/officeDocument/2006/relationships/oleObject" Target="../embeddings/oleObject153.bin"/><Relationship Id="rId23" Type="http://schemas.openxmlformats.org/officeDocument/2006/relationships/oleObject" Target="../embeddings/oleObject157.bin"/><Relationship Id="rId10" Type="http://schemas.openxmlformats.org/officeDocument/2006/relationships/image" Target="../media/image157.wmf"/><Relationship Id="rId19" Type="http://schemas.openxmlformats.org/officeDocument/2006/relationships/oleObject" Target="../embeddings/oleObject155.bin"/><Relationship Id="rId4" Type="http://schemas.openxmlformats.org/officeDocument/2006/relationships/image" Target="../media/image154.wmf"/><Relationship Id="rId9" Type="http://schemas.openxmlformats.org/officeDocument/2006/relationships/oleObject" Target="../embeddings/oleObject150.bin"/><Relationship Id="rId14" Type="http://schemas.openxmlformats.org/officeDocument/2006/relationships/image" Target="../media/image159.wmf"/><Relationship Id="rId22" Type="http://schemas.openxmlformats.org/officeDocument/2006/relationships/image" Target="../media/image163.wmf"/></Relationships>
</file>

<file path=ppt/slides/_rels/slide33.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6.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67.png"/></Relationships>
</file>

<file path=ppt/slides/_rels/slide3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8.png"/><Relationship Id="rId1" Type="http://schemas.openxmlformats.org/officeDocument/2006/relationships/slideLayout" Target="../slideLayouts/slideLayout7.xml"/><Relationship Id="rId4" Type="http://schemas.openxmlformats.org/officeDocument/2006/relationships/image" Target="../media/image169.png"/></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2.emf"/><Relationship Id="rId7" Type="http://schemas.openxmlformats.org/officeDocument/2006/relationships/image" Target="../media/image176.emf"/><Relationship Id="rId2" Type="http://schemas.openxmlformats.org/officeDocument/2006/relationships/image" Target="../media/image171.emf"/><Relationship Id="rId1" Type="http://schemas.openxmlformats.org/officeDocument/2006/relationships/slideLayout" Target="../slideLayouts/slideLayout7.xml"/><Relationship Id="rId6" Type="http://schemas.openxmlformats.org/officeDocument/2006/relationships/image" Target="../media/image175.emf"/><Relationship Id="rId5" Type="http://schemas.openxmlformats.org/officeDocument/2006/relationships/image" Target="../media/image174.emf"/><Relationship Id="rId4" Type="http://schemas.openxmlformats.org/officeDocument/2006/relationships/image" Target="../media/image173.emf"/></Relationships>
</file>

<file path=ppt/slides/_rels/slide38.xml.rels><?xml version="1.0" encoding="UTF-8" standalone="yes"?>
<Relationships xmlns="http://schemas.openxmlformats.org/package/2006/relationships"><Relationship Id="rId8" Type="http://schemas.openxmlformats.org/officeDocument/2006/relationships/image" Target="../media/image179.e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78.wmf"/><Relationship Id="rId5" Type="http://schemas.openxmlformats.org/officeDocument/2006/relationships/oleObject" Target="../embeddings/oleObject159.bin"/><Relationship Id="rId4" Type="http://schemas.openxmlformats.org/officeDocument/2006/relationships/image" Target="../media/image177.wmf"/></Relationships>
</file>

<file path=ppt/slides/_rels/slide39.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77.wmf"/><Relationship Id="rId2" Type="http://schemas.openxmlformats.org/officeDocument/2006/relationships/slideLayout" Target="../slideLayouts/slideLayout7.xml"/><Relationship Id="rId16" Type="http://schemas.openxmlformats.org/officeDocument/2006/relationships/image" Target="../media/image184.emf"/><Relationship Id="rId1" Type="http://schemas.openxmlformats.org/officeDocument/2006/relationships/vmlDrawing" Target="../drawings/vmlDrawing26.vml"/><Relationship Id="rId6" Type="http://schemas.openxmlformats.org/officeDocument/2006/relationships/image" Target="../media/image181.wmf"/><Relationship Id="rId11" Type="http://schemas.openxmlformats.org/officeDocument/2006/relationships/oleObject" Target="../embeddings/oleObject165.bin"/><Relationship Id="rId5" Type="http://schemas.openxmlformats.org/officeDocument/2006/relationships/oleObject" Target="../embeddings/oleObject162.bin"/><Relationship Id="rId15" Type="http://schemas.openxmlformats.org/officeDocument/2006/relationships/oleObject" Target="../embeddings/oleObject167.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64.bin"/><Relationship Id="rId14" Type="http://schemas.openxmlformats.org/officeDocument/2006/relationships/image" Target="../media/image178.wmf"/></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slideLayout" Target="../slideLayouts/slideLayout7.xml"/><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slides/_rels/slide40.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173.bin"/><Relationship Id="rId18" Type="http://schemas.openxmlformats.org/officeDocument/2006/relationships/image" Target="../media/image178.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89.wmf"/><Relationship Id="rId17" Type="http://schemas.openxmlformats.org/officeDocument/2006/relationships/oleObject" Target="../embeddings/oleObject175.bin"/><Relationship Id="rId2" Type="http://schemas.openxmlformats.org/officeDocument/2006/relationships/slideLayout" Target="../slideLayouts/slideLayout7.xml"/><Relationship Id="rId16" Type="http://schemas.openxmlformats.org/officeDocument/2006/relationships/image" Target="../media/image177.wmf"/><Relationship Id="rId20" Type="http://schemas.openxmlformats.org/officeDocument/2006/relationships/image" Target="../media/image184.emf"/><Relationship Id="rId1" Type="http://schemas.openxmlformats.org/officeDocument/2006/relationships/vmlDrawing" Target="../drawings/vmlDrawing27.vml"/><Relationship Id="rId6" Type="http://schemas.openxmlformats.org/officeDocument/2006/relationships/image" Target="../media/image186.wmf"/><Relationship Id="rId11" Type="http://schemas.openxmlformats.org/officeDocument/2006/relationships/oleObject" Target="../embeddings/oleObject172.bin"/><Relationship Id="rId5" Type="http://schemas.openxmlformats.org/officeDocument/2006/relationships/oleObject" Target="../embeddings/oleObject169.bin"/><Relationship Id="rId15" Type="http://schemas.openxmlformats.org/officeDocument/2006/relationships/oleObject" Target="../embeddings/oleObject174.bin"/><Relationship Id="rId10" Type="http://schemas.openxmlformats.org/officeDocument/2006/relationships/image" Target="../media/image188.wmf"/><Relationship Id="rId19" Type="http://schemas.openxmlformats.org/officeDocument/2006/relationships/oleObject" Target="../embeddings/oleObject176.bin"/><Relationship Id="rId4" Type="http://schemas.openxmlformats.org/officeDocument/2006/relationships/image" Target="../media/image185.wmf"/><Relationship Id="rId9" Type="http://schemas.openxmlformats.org/officeDocument/2006/relationships/oleObject" Target="../embeddings/oleObject171.bin"/><Relationship Id="rId14" Type="http://schemas.openxmlformats.org/officeDocument/2006/relationships/image" Target="../media/image19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92.wmf"/><Relationship Id="rId5" Type="http://schemas.openxmlformats.org/officeDocument/2006/relationships/oleObject" Target="../embeddings/oleObject178.bin"/><Relationship Id="rId4" Type="http://schemas.openxmlformats.org/officeDocument/2006/relationships/image" Target="../media/image191.wmf"/></Relationships>
</file>

<file path=ppt/slides/_rels/slide42.x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oleObject" Target="../embeddings/oleObject184.bin"/><Relationship Id="rId18" Type="http://schemas.openxmlformats.org/officeDocument/2006/relationships/image" Target="../media/image198.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95.wmf"/><Relationship Id="rId17" Type="http://schemas.openxmlformats.org/officeDocument/2006/relationships/oleObject" Target="../embeddings/oleObject186.bin"/><Relationship Id="rId2" Type="http://schemas.openxmlformats.org/officeDocument/2006/relationships/slideLayout" Target="../slideLayouts/slideLayout7.xml"/><Relationship Id="rId16" Type="http://schemas.openxmlformats.org/officeDocument/2006/relationships/image" Target="../media/image197.wmf"/><Relationship Id="rId1" Type="http://schemas.openxmlformats.org/officeDocument/2006/relationships/vmlDrawing" Target="../drawings/vmlDrawing29.vml"/><Relationship Id="rId6" Type="http://schemas.openxmlformats.org/officeDocument/2006/relationships/image" Target="../media/image192.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182.bin"/><Relationship Id="rId14" Type="http://schemas.openxmlformats.org/officeDocument/2006/relationships/image" Target="../media/image19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90.bin"/><Relationship Id="rId13" Type="http://schemas.openxmlformats.org/officeDocument/2006/relationships/oleObject" Target="../embeddings/oleObject193.bin"/><Relationship Id="rId18" Type="http://schemas.openxmlformats.org/officeDocument/2006/relationships/oleObject" Target="../embeddings/oleObject196.bin"/><Relationship Id="rId26" Type="http://schemas.openxmlformats.org/officeDocument/2006/relationships/oleObject" Target="../embeddings/oleObject200.bin"/><Relationship Id="rId3" Type="http://schemas.openxmlformats.org/officeDocument/2006/relationships/oleObject" Target="../embeddings/oleObject187.bin"/><Relationship Id="rId21" Type="http://schemas.openxmlformats.org/officeDocument/2006/relationships/image" Target="../media/image204.wmf"/><Relationship Id="rId34" Type="http://schemas.openxmlformats.org/officeDocument/2006/relationships/oleObject" Target="../embeddings/oleObject204.bin"/><Relationship Id="rId7" Type="http://schemas.openxmlformats.org/officeDocument/2006/relationships/oleObject" Target="../embeddings/oleObject189.bin"/><Relationship Id="rId12" Type="http://schemas.openxmlformats.org/officeDocument/2006/relationships/image" Target="../media/image202.wmf"/><Relationship Id="rId17" Type="http://schemas.openxmlformats.org/officeDocument/2006/relationships/oleObject" Target="../embeddings/oleObject195.bin"/><Relationship Id="rId25" Type="http://schemas.openxmlformats.org/officeDocument/2006/relationships/image" Target="../media/image206.wmf"/><Relationship Id="rId33" Type="http://schemas.openxmlformats.org/officeDocument/2006/relationships/image" Target="../media/image128.wmf"/><Relationship Id="rId2" Type="http://schemas.openxmlformats.org/officeDocument/2006/relationships/slideLayout" Target="../slideLayouts/slideLayout7.xml"/><Relationship Id="rId16" Type="http://schemas.openxmlformats.org/officeDocument/2006/relationships/image" Target="../media/image192.wmf"/><Relationship Id="rId20" Type="http://schemas.openxmlformats.org/officeDocument/2006/relationships/oleObject" Target="../embeddings/oleObject197.bin"/><Relationship Id="rId29" Type="http://schemas.openxmlformats.org/officeDocument/2006/relationships/image" Target="../media/image208.wmf"/><Relationship Id="rId1" Type="http://schemas.openxmlformats.org/officeDocument/2006/relationships/vmlDrawing" Target="../drawings/vmlDrawing30.vml"/><Relationship Id="rId6" Type="http://schemas.openxmlformats.org/officeDocument/2006/relationships/image" Target="../media/image200.wmf"/><Relationship Id="rId11" Type="http://schemas.openxmlformats.org/officeDocument/2006/relationships/oleObject" Target="../embeddings/oleObject192.bin"/><Relationship Id="rId24" Type="http://schemas.openxmlformats.org/officeDocument/2006/relationships/oleObject" Target="../embeddings/oleObject199.bin"/><Relationship Id="rId32" Type="http://schemas.openxmlformats.org/officeDocument/2006/relationships/oleObject" Target="../embeddings/oleObject203.bin"/><Relationship Id="rId37" Type="http://schemas.openxmlformats.org/officeDocument/2006/relationships/image" Target="../media/image210.wmf"/><Relationship Id="rId5" Type="http://schemas.openxmlformats.org/officeDocument/2006/relationships/oleObject" Target="../embeddings/oleObject188.bin"/><Relationship Id="rId15" Type="http://schemas.openxmlformats.org/officeDocument/2006/relationships/oleObject" Target="../embeddings/oleObject194.bin"/><Relationship Id="rId23" Type="http://schemas.openxmlformats.org/officeDocument/2006/relationships/image" Target="../media/image205.wmf"/><Relationship Id="rId28" Type="http://schemas.openxmlformats.org/officeDocument/2006/relationships/oleObject" Target="../embeddings/oleObject201.bin"/><Relationship Id="rId36" Type="http://schemas.openxmlformats.org/officeDocument/2006/relationships/oleObject" Target="../embeddings/oleObject205.bin"/><Relationship Id="rId10" Type="http://schemas.openxmlformats.org/officeDocument/2006/relationships/oleObject" Target="../embeddings/oleObject191.bin"/><Relationship Id="rId19" Type="http://schemas.openxmlformats.org/officeDocument/2006/relationships/image" Target="../media/image203.wmf"/><Relationship Id="rId31" Type="http://schemas.openxmlformats.org/officeDocument/2006/relationships/image" Target="../media/image127.wmf"/><Relationship Id="rId4" Type="http://schemas.openxmlformats.org/officeDocument/2006/relationships/image" Target="../media/image199.wmf"/><Relationship Id="rId9" Type="http://schemas.openxmlformats.org/officeDocument/2006/relationships/image" Target="../media/image201.wmf"/><Relationship Id="rId14" Type="http://schemas.openxmlformats.org/officeDocument/2006/relationships/image" Target="../media/image13.wmf"/><Relationship Id="rId22" Type="http://schemas.openxmlformats.org/officeDocument/2006/relationships/oleObject" Target="../embeddings/oleObject198.bin"/><Relationship Id="rId27" Type="http://schemas.openxmlformats.org/officeDocument/2006/relationships/image" Target="../media/image207.wmf"/><Relationship Id="rId30" Type="http://schemas.openxmlformats.org/officeDocument/2006/relationships/oleObject" Target="../embeddings/oleObject202.bin"/><Relationship Id="rId35" Type="http://schemas.openxmlformats.org/officeDocument/2006/relationships/image" Target="../media/image20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215.wmf"/><Relationship Id="rId2" Type="http://schemas.openxmlformats.org/officeDocument/2006/relationships/slideLayout" Target="../slideLayouts/slideLayout7.xml"/><Relationship Id="rId16" Type="http://schemas.openxmlformats.org/officeDocument/2006/relationships/image" Target="../media/image217.wmf"/><Relationship Id="rId1" Type="http://schemas.openxmlformats.org/officeDocument/2006/relationships/vmlDrawing" Target="../drawings/vmlDrawing31.vml"/><Relationship Id="rId6" Type="http://schemas.openxmlformats.org/officeDocument/2006/relationships/image" Target="../media/image212.wmf"/><Relationship Id="rId11" Type="http://schemas.openxmlformats.org/officeDocument/2006/relationships/oleObject" Target="../embeddings/oleObject210.bin"/><Relationship Id="rId5" Type="http://schemas.openxmlformats.org/officeDocument/2006/relationships/oleObject" Target="../embeddings/oleObject207.bin"/><Relationship Id="rId15" Type="http://schemas.openxmlformats.org/officeDocument/2006/relationships/oleObject" Target="../embeddings/oleObject212.bin"/><Relationship Id="rId10" Type="http://schemas.openxmlformats.org/officeDocument/2006/relationships/image" Target="../media/image214.wmf"/><Relationship Id="rId4" Type="http://schemas.openxmlformats.org/officeDocument/2006/relationships/image" Target="../media/image211.wmf"/><Relationship Id="rId9" Type="http://schemas.openxmlformats.org/officeDocument/2006/relationships/oleObject" Target="../embeddings/oleObject209.bin"/><Relationship Id="rId14" Type="http://schemas.openxmlformats.org/officeDocument/2006/relationships/image" Target="../media/image216.wmf"/></Relationships>
</file>

<file path=ppt/slides/_rels/slide47.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220.wmf"/><Relationship Id="rId18" Type="http://schemas.openxmlformats.org/officeDocument/2006/relationships/image" Target="../media/image222.wmf"/><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oleObject" Target="../embeddings/oleObject218.bin"/><Relationship Id="rId17" Type="http://schemas.openxmlformats.org/officeDocument/2006/relationships/oleObject" Target="../embeddings/oleObject221.bin"/><Relationship Id="rId2" Type="http://schemas.openxmlformats.org/officeDocument/2006/relationships/slideLayout" Target="../slideLayouts/slideLayout7.xml"/><Relationship Id="rId16" Type="http://schemas.openxmlformats.org/officeDocument/2006/relationships/image" Target="../media/image221.wmf"/><Relationship Id="rId1" Type="http://schemas.openxmlformats.org/officeDocument/2006/relationships/vmlDrawing" Target="../drawings/vmlDrawing32.vml"/><Relationship Id="rId6" Type="http://schemas.openxmlformats.org/officeDocument/2006/relationships/image" Target="../media/image219.wmf"/><Relationship Id="rId11" Type="http://schemas.openxmlformats.org/officeDocument/2006/relationships/oleObject" Target="../embeddings/oleObject217.bin"/><Relationship Id="rId5" Type="http://schemas.openxmlformats.org/officeDocument/2006/relationships/oleObject" Target="../embeddings/oleObject214.bin"/><Relationship Id="rId15" Type="http://schemas.openxmlformats.org/officeDocument/2006/relationships/oleObject" Target="../embeddings/oleObject220.bin"/><Relationship Id="rId10" Type="http://schemas.openxmlformats.org/officeDocument/2006/relationships/image" Target="../media/image210.wmf"/><Relationship Id="rId4" Type="http://schemas.openxmlformats.org/officeDocument/2006/relationships/image" Target="../media/image218.wmf"/><Relationship Id="rId9" Type="http://schemas.openxmlformats.org/officeDocument/2006/relationships/oleObject" Target="../embeddings/oleObject216.bin"/><Relationship Id="rId14" Type="http://schemas.openxmlformats.org/officeDocument/2006/relationships/oleObject" Target="../embeddings/oleObject219.bin"/></Relationships>
</file>

<file path=ppt/slides/_rels/slide48.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oleObject" Target="../embeddings/oleObject227.bin"/><Relationship Id="rId18" Type="http://schemas.openxmlformats.org/officeDocument/2006/relationships/image" Target="../media/image219.wmf"/><Relationship Id="rId26" Type="http://schemas.openxmlformats.org/officeDocument/2006/relationships/oleObject" Target="../embeddings/oleObject234.bin"/><Relationship Id="rId3" Type="http://schemas.openxmlformats.org/officeDocument/2006/relationships/oleObject" Target="../embeddings/oleObject222.bin"/><Relationship Id="rId21" Type="http://schemas.openxmlformats.org/officeDocument/2006/relationships/oleObject" Target="../embeddings/oleObject231.bin"/><Relationship Id="rId7" Type="http://schemas.openxmlformats.org/officeDocument/2006/relationships/oleObject" Target="../embeddings/oleObject224.bin"/><Relationship Id="rId12" Type="http://schemas.openxmlformats.org/officeDocument/2006/relationships/image" Target="../media/image227.wmf"/><Relationship Id="rId17" Type="http://schemas.openxmlformats.org/officeDocument/2006/relationships/oleObject" Target="../embeddings/oleObject229.bin"/><Relationship Id="rId25" Type="http://schemas.openxmlformats.org/officeDocument/2006/relationships/image" Target="../media/image220.wmf"/><Relationship Id="rId2" Type="http://schemas.openxmlformats.org/officeDocument/2006/relationships/slideLayout" Target="../slideLayouts/slideLayout7.xml"/><Relationship Id="rId16" Type="http://schemas.openxmlformats.org/officeDocument/2006/relationships/image" Target="../media/image218.wmf"/><Relationship Id="rId20" Type="http://schemas.openxmlformats.org/officeDocument/2006/relationships/image" Target="../media/image72.wmf"/><Relationship Id="rId29" Type="http://schemas.openxmlformats.org/officeDocument/2006/relationships/oleObject" Target="../embeddings/oleObject236.bin"/><Relationship Id="rId1" Type="http://schemas.openxmlformats.org/officeDocument/2006/relationships/vmlDrawing" Target="../drawings/vmlDrawing33.vml"/><Relationship Id="rId6" Type="http://schemas.openxmlformats.org/officeDocument/2006/relationships/image" Target="../media/image224.wmf"/><Relationship Id="rId11" Type="http://schemas.openxmlformats.org/officeDocument/2006/relationships/oleObject" Target="../embeddings/oleObject226.bin"/><Relationship Id="rId24" Type="http://schemas.openxmlformats.org/officeDocument/2006/relationships/oleObject" Target="../embeddings/oleObject233.bin"/><Relationship Id="rId5" Type="http://schemas.openxmlformats.org/officeDocument/2006/relationships/oleObject" Target="../embeddings/oleObject223.bin"/><Relationship Id="rId15" Type="http://schemas.openxmlformats.org/officeDocument/2006/relationships/oleObject" Target="../embeddings/oleObject228.bin"/><Relationship Id="rId23" Type="http://schemas.openxmlformats.org/officeDocument/2006/relationships/oleObject" Target="../embeddings/oleObject232.bin"/><Relationship Id="rId28" Type="http://schemas.openxmlformats.org/officeDocument/2006/relationships/image" Target="../media/image221.wmf"/><Relationship Id="rId10" Type="http://schemas.openxmlformats.org/officeDocument/2006/relationships/image" Target="../media/image226.wmf"/><Relationship Id="rId19" Type="http://schemas.openxmlformats.org/officeDocument/2006/relationships/oleObject" Target="../embeddings/oleObject230.bin"/><Relationship Id="rId4" Type="http://schemas.openxmlformats.org/officeDocument/2006/relationships/image" Target="../media/image223.wmf"/><Relationship Id="rId9" Type="http://schemas.openxmlformats.org/officeDocument/2006/relationships/oleObject" Target="../embeddings/oleObject225.bin"/><Relationship Id="rId14" Type="http://schemas.openxmlformats.org/officeDocument/2006/relationships/image" Target="../media/image228.wmf"/><Relationship Id="rId22" Type="http://schemas.openxmlformats.org/officeDocument/2006/relationships/image" Target="../media/image210.wmf"/><Relationship Id="rId27" Type="http://schemas.openxmlformats.org/officeDocument/2006/relationships/oleObject" Target="../embeddings/oleObject235.bin"/><Relationship Id="rId30" Type="http://schemas.openxmlformats.org/officeDocument/2006/relationships/image" Target="../media/image22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11.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3.wmf"/><Relationship Id="rId2" Type="http://schemas.openxmlformats.org/officeDocument/2006/relationships/image" Target="../media/image14.wmf"/><Relationship Id="rId16" Type="http://schemas.openxmlformats.org/officeDocument/2006/relationships/image" Target="../media/image25.wmf"/><Relationship Id="rId1" Type="http://schemas.openxmlformats.org/officeDocument/2006/relationships/slideLayout" Target="../slideLayouts/slideLayout7.xml"/><Relationship Id="rId6" Type="http://schemas.openxmlformats.org/officeDocument/2006/relationships/image" Target="../media/image18.wmf"/><Relationship Id="rId11" Type="http://schemas.openxmlformats.org/officeDocument/2006/relationships/image" Target="../media/image10.wmf"/><Relationship Id="rId5" Type="http://schemas.openxmlformats.org/officeDocument/2006/relationships/image" Target="../media/image17.wmf"/><Relationship Id="rId15" Type="http://schemas.openxmlformats.org/officeDocument/2006/relationships/image" Target="../media/image13.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 Id="rId14" Type="http://schemas.openxmlformats.org/officeDocument/2006/relationships/image" Target="../media/image2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oleObject" Target="../embeddings/oleObject237.bin"/><Relationship Id="rId7" Type="http://schemas.openxmlformats.org/officeDocument/2006/relationships/oleObject" Target="../embeddings/oleObject239.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30.wmf"/><Relationship Id="rId5" Type="http://schemas.openxmlformats.org/officeDocument/2006/relationships/oleObject" Target="../embeddings/oleObject238.bin"/><Relationship Id="rId4" Type="http://schemas.openxmlformats.org/officeDocument/2006/relationships/image" Target="../media/image229.wmf"/></Relationships>
</file>

<file path=ppt/slides/_rels/slide52.xml.rels><?xml version="1.0" encoding="UTF-8" standalone="yes"?>
<Relationships xmlns="http://schemas.openxmlformats.org/package/2006/relationships"><Relationship Id="rId8" Type="http://schemas.openxmlformats.org/officeDocument/2006/relationships/image" Target="../media/image234.emf"/><Relationship Id="rId13" Type="http://schemas.openxmlformats.org/officeDocument/2006/relationships/oleObject" Target="../embeddings/oleObject245.bin"/><Relationship Id="rId18" Type="http://schemas.openxmlformats.org/officeDocument/2006/relationships/image" Target="../media/image239.emf"/><Relationship Id="rId3" Type="http://schemas.openxmlformats.org/officeDocument/2006/relationships/oleObject" Target="../embeddings/oleObject240.bin"/><Relationship Id="rId21" Type="http://schemas.openxmlformats.org/officeDocument/2006/relationships/oleObject" Target="../embeddings/oleObject249.bin"/><Relationship Id="rId7" Type="http://schemas.openxmlformats.org/officeDocument/2006/relationships/oleObject" Target="../embeddings/oleObject242.bin"/><Relationship Id="rId12" Type="http://schemas.openxmlformats.org/officeDocument/2006/relationships/image" Target="../media/image236.emf"/><Relationship Id="rId17" Type="http://schemas.openxmlformats.org/officeDocument/2006/relationships/oleObject" Target="../embeddings/oleObject247.bin"/><Relationship Id="rId2" Type="http://schemas.openxmlformats.org/officeDocument/2006/relationships/slideLayout" Target="../slideLayouts/slideLayout7.xml"/><Relationship Id="rId16" Type="http://schemas.openxmlformats.org/officeDocument/2006/relationships/image" Target="../media/image238.emf"/><Relationship Id="rId20" Type="http://schemas.openxmlformats.org/officeDocument/2006/relationships/image" Target="../media/image240.emf"/><Relationship Id="rId1" Type="http://schemas.openxmlformats.org/officeDocument/2006/relationships/vmlDrawing" Target="../drawings/vmlDrawing35.vml"/><Relationship Id="rId6" Type="http://schemas.openxmlformats.org/officeDocument/2006/relationships/image" Target="../media/image233.emf"/><Relationship Id="rId11" Type="http://schemas.openxmlformats.org/officeDocument/2006/relationships/oleObject" Target="../embeddings/oleObject244.bin"/><Relationship Id="rId24" Type="http://schemas.openxmlformats.org/officeDocument/2006/relationships/image" Target="../media/image242.emf"/><Relationship Id="rId5" Type="http://schemas.openxmlformats.org/officeDocument/2006/relationships/oleObject" Target="../embeddings/oleObject241.bin"/><Relationship Id="rId15" Type="http://schemas.openxmlformats.org/officeDocument/2006/relationships/oleObject" Target="../embeddings/oleObject246.bin"/><Relationship Id="rId23" Type="http://schemas.openxmlformats.org/officeDocument/2006/relationships/oleObject" Target="../embeddings/oleObject250.bin"/><Relationship Id="rId10" Type="http://schemas.openxmlformats.org/officeDocument/2006/relationships/image" Target="../media/image235.emf"/><Relationship Id="rId19" Type="http://schemas.openxmlformats.org/officeDocument/2006/relationships/oleObject" Target="../embeddings/oleObject248.bin"/><Relationship Id="rId4" Type="http://schemas.openxmlformats.org/officeDocument/2006/relationships/image" Target="../media/image232.emf"/><Relationship Id="rId9" Type="http://schemas.openxmlformats.org/officeDocument/2006/relationships/oleObject" Target="../embeddings/oleObject243.bin"/><Relationship Id="rId14" Type="http://schemas.openxmlformats.org/officeDocument/2006/relationships/image" Target="../media/image237.emf"/><Relationship Id="rId22" Type="http://schemas.openxmlformats.org/officeDocument/2006/relationships/image" Target="../media/image241.emf"/></Relationships>
</file>

<file path=ppt/slides/_rels/slide53.xml.rels><?xml version="1.0" encoding="UTF-8" standalone="yes"?>
<Relationships xmlns="http://schemas.openxmlformats.org/package/2006/relationships"><Relationship Id="rId8" Type="http://schemas.openxmlformats.org/officeDocument/2006/relationships/image" Target="../media/image245.emf"/><Relationship Id="rId13" Type="http://schemas.openxmlformats.org/officeDocument/2006/relationships/oleObject" Target="../embeddings/oleObject256.bin"/><Relationship Id="rId18" Type="http://schemas.openxmlformats.org/officeDocument/2006/relationships/image" Target="../media/image250.emf"/><Relationship Id="rId3" Type="http://schemas.openxmlformats.org/officeDocument/2006/relationships/oleObject" Target="../embeddings/oleObject251.bin"/><Relationship Id="rId21" Type="http://schemas.openxmlformats.org/officeDocument/2006/relationships/oleObject" Target="../embeddings/oleObject260.bin"/><Relationship Id="rId7" Type="http://schemas.openxmlformats.org/officeDocument/2006/relationships/oleObject" Target="../embeddings/oleObject253.bin"/><Relationship Id="rId12" Type="http://schemas.openxmlformats.org/officeDocument/2006/relationships/image" Target="../media/image247.emf"/><Relationship Id="rId17" Type="http://schemas.openxmlformats.org/officeDocument/2006/relationships/oleObject" Target="../embeddings/oleObject258.bin"/><Relationship Id="rId2" Type="http://schemas.openxmlformats.org/officeDocument/2006/relationships/slideLayout" Target="../slideLayouts/slideLayout7.xml"/><Relationship Id="rId16" Type="http://schemas.openxmlformats.org/officeDocument/2006/relationships/image" Target="../media/image249.emf"/><Relationship Id="rId20" Type="http://schemas.openxmlformats.org/officeDocument/2006/relationships/image" Target="../media/image251.emf"/><Relationship Id="rId1" Type="http://schemas.openxmlformats.org/officeDocument/2006/relationships/vmlDrawing" Target="../drawings/vmlDrawing36.vml"/><Relationship Id="rId6" Type="http://schemas.openxmlformats.org/officeDocument/2006/relationships/image" Target="../media/image244.emf"/><Relationship Id="rId11" Type="http://schemas.openxmlformats.org/officeDocument/2006/relationships/oleObject" Target="../embeddings/oleObject255.bin"/><Relationship Id="rId5" Type="http://schemas.openxmlformats.org/officeDocument/2006/relationships/oleObject" Target="../embeddings/oleObject252.bin"/><Relationship Id="rId15" Type="http://schemas.openxmlformats.org/officeDocument/2006/relationships/oleObject" Target="../embeddings/oleObject257.bin"/><Relationship Id="rId10" Type="http://schemas.openxmlformats.org/officeDocument/2006/relationships/image" Target="../media/image246.emf"/><Relationship Id="rId19" Type="http://schemas.openxmlformats.org/officeDocument/2006/relationships/oleObject" Target="../embeddings/oleObject259.bin"/><Relationship Id="rId4" Type="http://schemas.openxmlformats.org/officeDocument/2006/relationships/image" Target="../media/image243.emf"/><Relationship Id="rId9" Type="http://schemas.openxmlformats.org/officeDocument/2006/relationships/oleObject" Target="../embeddings/oleObject254.bin"/><Relationship Id="rId14" Type="http://schemas.openxmlformats.org/officeDocument/2006/relationships/image" Target="../media/image248.emf"/><Relationship Id="rId22" Type="http://schemas.openxmlformats.org/officeDocument/2006/relationships/image" Target="../media/image252.emf"/></Relationships>
</file>

<file path=ppt/slides/_rels/slide54.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55.jpeg"/><Relationship Id="rId7"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53.wmf"/><Relationship Id="rId5" Type="http://schemas.openxmlformats.org/officeDocument/2006/relationships/oleObject" Target="../embeddings/oleObject261.bin"/><Relationship Id="rId4" Type="http://schemas.openxmlformats.org/officeDocument/2006/relationships/image" Target="../media/image256.jpe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63.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58.png"/><Relationship Id="rId5" Type="http://schemas.openxmlformats.org/officeDocument/2006/relationships/oleObject" Target="../embeddings/oleObject264.bin"/><Relationship Id="rId4" Type="http://schemas.openxmlformats.org/officeDocument/2006/relationships/image" Target="../media/image257.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68.bin"/><Relationship Id="rId3" Type="http://schemas.openxmlformats.org/officeDocument/2006/relationships/oleObject" Target="../embeddings/oleObject265.bin"/><Relationship Id="rId7" Type="http://schemas.openxmlformats.org/officeDocument/2006/relationships/oleObject" Target="../embeddings/oleObject267.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60.wmf"/><Relationship Id="rId5" Type="http://schemas.openxmlformats.org/officeDocument/2006/relationships/oleObject" Target="../embeddings/oleObject266.bin"/><Relationship Id="rId4" Type="http://schemas.openxmlformats.org/officeDocument/2006/relationships/image" Target="../media/image259.wmf"/></Relationships>
</file>

<file path=ppt/slides/_rels/slide57.xml.rels><?xml version="1.0" encoding="UTF-8" standalone="yes"?>
<Relationships xmlns="http://schemas.openxmlformats.org/package/2006/relationships"><Relationship Id="rId8" Type="http://schemas.openxmlformats.org/officeDocument/2006/relationships/image" Target="../media/image263.wmf"/><Relationship Id="rId3" Type="http://schemas.openxmlformats.org/officeDocument/2006/relationships/oleObject" Target="../embeddings/oleObject269.bin"/><Relationship Id="rId7" Type="http://schemas.openxmlformats.org/officeDocument/2006/relationships/oleObject" Target="../embeddings/oleObject27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62.wmf"/><Relationship Id="rId5" Type="http://schemas.openxmlformats.org/officeDocument/2006/relationships/oleObject" Target="../embeddings/oleObject270.bin"/><Relationship Id="rId10" Type="http://schemas.openxmlformats.org/officeDocument/2006/relationships/oleObject" Target="../embeddings/oleObject273.bin"/><Relationship Id="rId4" Type="http://schemas.openxmlformats.org/officeDocument/2006/relationships/image" Target="../media/image261.wmf"/><Relationship Id="rId9" Type="http://schemas.openxmlformats.org/officeDocument/2006/relationships/oleObject" Target="../embeddings/oleObject272.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oleObject" Target="../embeddings/oleObject274.bin"/><Relationship Id="rId7" Type="http://schemas.openxmlformats.org/officeDocument/2006/relationships/oleObject" Target="../embeddings/oleObject276.bin"/><Relationship Id="rId12" Type="http://schemas.openxmlformats.org/officeDocument/2006/relationships/oleObject" Target="../embeddings/oleObject279.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65.wmf"/><Relationship Id="rId11" Type="http://schemas.openxmlformats.org/officeDocument/2006/relationships/oleObject" Target="../embeddings/oleObject278.bin"/><Relationship Id="rId5" Type="http://schemas.openxmlformats.org/officeDocument/2006/relationships/oleObject" Target="../embeddings/oleObject275.bin"/><Relationship Id="rId10" Type="http://schemas.openxmlformats.org/officeDocument/2006/relationships/image" Target="../media/image267.wmf"/><Relationship Id="rId4" Type="http://schemas.openxmlformats.org/officeDocument/2006/relationships/image" Target="../media/image264.wmf"/><Relationship Id="rId9" Type="http://schemas.openxmlformats.org/officeDocument/2006/relationships/oleObject" Target="../embeddings/oleObject277.bin"/></Relationships>
</file>

<file path=ppt/slides/_rels/slide6.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10.bin"/><Relationship Id="rId18" Type="http://schemas.openxmlformats.org/officeDocument/2006/relationships/image" Target="../media/image33.wmf"/><Relationship Id="rId26" Type="http://schemas.openxmlformats.org/officeDocument/2006/relationships/image" Target="../media/image37.wmf"/><Relationship Id="rId3" Type="http://schemas.openxmlformats.org/officeDocument/2006/relationships/oleObject" Target="../embeddings/oleObject5.bin"/><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30.wmf"/><Relationship Id="rId17" Type="http://schemas.openxmlformats.org/officeDocument/2006/relationships/oleObject" Target="../embeddings/oleObject12.bin"/><Relationship Id="rId25"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32.wmf"/><Relationship Id="rId20" Type="http://schemas.openxmlformats.org/officeDocument/2006/relationships/image" Target="../media/image34.wmf"/><Relationship Id="rId29" Type="http://schemas.openxmlformats.org/officeDocument/2006/relationships/image" Target="../media/image38.wmf"/><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9.bin"/><Relationship Id="rId24" Type="http://schemas.openxmlformats.org/officeDocument/2006/relationships/image" Target="../media/image36.w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oleObject" Target="../embeddings/oleObject18.bin"/><Relationship Id="rId10" Type="http://schemas.openxmlformats.org/officeDocument/2006/relationships/image" Target="../media/image29.wmf"/><Relationship Id="rId19" Type="http://schemas.openxmlformats.org/officeDocument/2006/relationships/oleObject" Target="../embeddings/oleObject13.bin"/><Relationship Id="rId4" Type="http://schemas.openxmlformats.org/officeDocument/2006/relationships/image" Target="../media/image26.wmf"/><Relationship Id="rId9" Type="http://schemas.openxmlformats.org/officeDocument/2006/relationships/oleObject" Target="../embeddings/oleObject8.bin"/><Relationship Id="rId14" Type="http://schemas.openxmlformats.org/officeDocument/2006/relationships/image" Target="../media/image31.wmf"/><Relationship Id="rId22" Type="http://schemas.openxmlformats.org/officeDocument/2006/relationships/image" Target="../media/image35.wmf"/><Relationship Id="rId27" Type="http://schemas.openxmlformats.org/officeDocument/2006/relationships/oleObject" Target="../embeddings/oleObject17.bin"/></Relationships>
</file>

<file path=ppt/slides/_rels/slide60.xml.rels><?xml version="1.0" encoding="UTF-8" standalone="yes"?>
<Relationships xmlns="http://schemas.openxmlformats.org/package/2006/relationships"><Relationship Id="rId8" Type="http://schemas.openxmlformats.org/officeDocument/2006/relationships/image" Target="../media/image270.wmf"/><Relationship Id="rId13" Type="http://schemas.openxmlformats.org/officeDocument/2006/relationships/oleObject" Target="../embeddings/oleObject285.bin"/><Relationship Id="rId18" Type="http://schemas.openxmlformats.org/officeDocument/2006/relationships/oleObject" Target="../embeddings/oleObject288.bin"/><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264.wmf"/><Relationship Id="rId17" Type="http://schemas.openxmlformats.org/officeDocument/2006/relationships/oleObject" Target="../embeddings/oleObject287.bin"/><Relationship Id="rId2" Type="http://schemas.openxmlformats.org/officeDocument/2006/relationships/slideLayout" Target="../slideLayouts/slideLayout7.xml"/><Relationship Id="rId16" Type="http://schemas.openxmlformats.org/officeDocument/2006/relationships/image" Target="../media/image266.wmf"/><Relationship Id="rId1" Type="http://schemas.openxmlformats.org/officeDocument/2006/relationships/vmlDrawing" Target="../drawings/vmlDrawing42.vml"/><Relationship Id="rId6" Type="http://schemas.openxmlformats.org/officeDocument/2006/relationships/image" Target="../media/image269.wmf"/><Relationship Id="rId11" Type="http://schemas.openxmlformats.org/officeDocument/2006/relationships/oleObject" Target="../embeddings/oleObject284.bin"/><Relationship Id="rId5" Type="http://schemas.openxmlformats.org/officeDocument/2006/relationships/oleObject" Target="../embeddings/oleObject281.bin"/><Relationship Id="rId15" Type="http://schemas.openxmlformats.org/officeDocument/2006/relationships/oleObject" Target="../embeddings/oleObject286.bin"/><Relationship Id="rId10" Type="http://schemas.openxmlformats.org/officeDocument/2006/relationships/image" Target="../media/image271.wmf"/><Relationship Id="rId4" Type="http://schemas.openxmlformats.org/officeDocument/2006/relationships/image" Target="../media/image268.wmf"/><Relationship Id="rId9" Type="http://schemas.openxmlformats.org/officeDocument/2006/relationships/oleObject" Target="../embeddings/oleObject283.bin"/><Relationship Id="rId14" Type="http://schemas.openxmlformats.org/officeDocument/2006/relationships/image" Target="../media/image26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5.wmf"/><Relationship Id="rId5" Type="http://schemas.openxmlformats.org/officeDocument/2006/relationships/oleObject" Target="../embeddings/oleObject25.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9.wmf"/><Relationship Id="rId5" Type="http://schemas.openxmlformats.org/officeDocument/2006/relationships/oleObject" Target="../embeddings/oleObject29.bin"/><Relationship Id="rId4" Type="http://schemas.openxmlformats.org/officeDocument/2006/relationships/image" Target="../media/image4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5800" y="2133600"/>
            <a:ext cx="7772400" cy="1143000"/>
          </a:xfrm>
        </p:spPr>
        <p:txBody>
          <a:bodyPr/>
          <a:lstStyle/>
          <a:p>
            <a:pPr eaLnBrk="1" hangingPunct="1"/>
            <a:r>
              <a:rPr lang="zh-CN" altLang="en-US" sz="4800" dirty="0" smtClean="0"/>
              <a:t>基础物理学</a:t>
            </a:r>
            <a:r>
              <a:rPr lang="en-US" altLang="zh-CN" sz="4800" dirty="0" smtClean="0"/>
              <a:t>(</a:t>
            </a:r>
            <a:r>
              <a:rPr lang="zh-CN" altLang="en-US" sz="4800" dirty="0" smtClean="0"/>
              <a:t>上</a:t>
            </a:r>
            <a:r>
              <a:rPr lang="en-US" altLang="zh-CN" sz="4800" dirty="0" smtClean="0"/>
              <a:t>)</a:t>
            </a:r>
            <a:br>
              <a:rPr lang="en-US" altLang="zh-CN" sz="4800" dirty="0" smtClean="0"/>
            </a:br>
            <a:r>
              <a:rPr lang="zh-CN" altLang="en-US" sz="4800" dirty="0" smtClean="0"/>
              <a:t>习题讨论课</a:t>
            </a:r>
            <a:r>
              <a:rPr lang="en-US" altLang="zh-CN" sz="4800" dirty="0" smtClean="0"/>
              <a:t>-</a:t>
            </a:r>
            <a:r>
              <a:rPr lang="zh-CN" altLang="en-US" sz="4800" dirty="0" smtClean="0"/>
              <a:t>力学</a:t>
            </a:r>
            <a:r>
              <a:rPr lang="en-US" altLang="zh-CN" sz="4800" dirty="0" smtClean="0"/>
              <a:t>(Ⅲ)</a:t>
            </a:r>
            <a:endParaRPr lang="zh-CN" altLang="en-US" sz="4800" dirty="0" smtClean="0">
              <a:ea typeface="华文新魏" pitchFamily="2" charset="-122"/>
            </a:endParaRPr>
          </a:p>
        </p:txBody>
      </p:sp>
      <p:sp>
        <p:nvSpPr>
          <p:cNvPr id="3076" name="矩形 1"/>
          <p:cNvSpPr>
            <a:spLocks noChangeArrowheads="1"/>
          </p:cNvSpPr>
          <p:nvPr/>
        </p:nvSpPr>
        <p:spPr bwMode="auto">
          <a:xfrm>
            <a:off x="1835150" y="4149725"/>
            <a:ext cx="52959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fontAlgn="base" hangingPunct="1">
              <a:spcBef>
                <a:spcPct val="50000"/>
              </a:spcBef>
              <a:spcAft>
                <a:spcPct val="0"/>
              </a:spcAft>
            </a:pPr>
            <a:r>
              <a:rPr lang="zh-CN" altLang="en-US" b="1" dirty="0">
                <a:solidFill>
                  <a:srgbClr val="7030A0"/>
                </a:solidFill>
              </a:rPr>
              <a:t>主讲人</a:t>
            </a:r>
            <a:r>
              <a:rPr lang="en-US" altLang="zh-CN" b="1" dirty="0">
                <a:solidFill>
                  <a:srgbClr val="7030A0"/>
                </a:solidFill>
              </a:rPr>
              <a:t>:   </a:t>
            </a:r>
            <a:r>
              <a:rPr lang="zh-CN" altLang="en-US" b="1" dirty="0">
                <a:solidFill>
                  <a:srgbClr val="7030A0"/>
                </a:solidFill>
              </a:rPr>
              <a:t>高方圆   </a:t>
            </a:r>
            <a:endParaRPr lang="en-US" altLang="zh-CN" b="1" dirty="0" smtClean="0">
              <a:solidFill>
                <a:srgbClr val="7030A0"/>
              </a:solidFill>
            </a:endParaRPr>
          </a:p>
          <a:p>
            <a:pPr algn="ctr" eaLnBrk="1" fontAlgn="base" hangingPunct="1">
              <a:spcBef>
                <a:spcPct val="50000"/>
              </a:spcBef>
              <a:spcAft>
                <a:spcPct val="0"/>
              </a:spcAft>
            </a:pPr>
            <a:r>
              <a:rPr lang="zh-CN" altLang="en-US" b="1" dirty="0" smtClean="0">
                <a:solidFill>
                  <a:srgbClr val="7030A0"/>
                </a:solidFill>
              </a:rPr>
              <a:t>物理</a:t>
            </a:r>
            <a:r>
              <a:rPr lang="zh-CN" altLang="en-US" b="1" dirty="0">
                <a:solidFill>
                  <a:srgbClr val="7030A0"/>
                </a:solidFill>
              </a:rPr>
              <a:t>科学与核能工程学院</a:t>
            </a:r>
          </a:p>
          <a:p>
            <a:pPr algn="ctr" eaLnBrk="1" fontAlgn="base" hangingPunct="1">
              <a:spcBef>
                <a:spcPct val="50000"/>
              </a:spcBef>
              <a:spcAft>
                <a:spcPct val="0"/>
              </a:spcAft>
            </a:pPr>
            <a:r>
              <a:rPr lang="zh-CN" altLang="en-US" b="1" dirty="0">
                <a:solidFill>
                  <a:srgbClr val="7030A0"/>
                </a:solidFill>
              </a:rPr>
              <a:t>邮箱</a:t>
            </a:r>
            <a:r>
              <a:rPr lang="en-US" altLang="zh-CN" b="1" dirty="0">
                <a:solidFill>
                  <a:srgbClr val="7030A0"/>
                </a:solidFill>
              </a:rPr>
              <a:t>:</a:t>
            </a:r>
            <a:r>
              <a:rPr lang="en-US" altLang="zh-CN" dirty="0">
                <a:solidFill>
                  <a:srgbClr val="7030A0"/>
                </a:solidFill>
              </a:rPr>
              <a:t>gaofangyuan@buaa.edu.cn</a:t>
            </a:r>
            <a:endParaRPr lang="zh-CN" altLang="en-US" dirty="0">
              <a:solidFill>
                <a:srgbClr val="7030A0"/>
              </a:solidFill>
            </a:endParaRPr>
          </a:p>
        </p:txBody>
      </p:sp>
    </p:spTree>
    <p:extLst>
      <p:ext uri="{BB962C8B-B14F-4D97-AF65-F5344CB8AC3E}">
        <p14:creationId xmlns:p14="http://schemas.microsoft.com/office/powerpoint/2010/main" val="17297526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第六章 质心力学定理</a:t>
            </a:r>
          </a:p>
        </p:txBody>
      </p:sp>
      <p:sp>
        <p:nvSpPr>
          <p:cNvPr id="20" name="Text Box 2"/>
          <p:cNvSpPr txBox="1">
            <a:spLocks noChangeArrowheads="1"/>
          </p:cNvSpPr>
          <p:nvPr/>
        </p:nvSpPr>
        <p:spPr bwMode="auto">
          <a:xfrm>
            <a:off x="119063" y="945406"/>
            <a:ext cx="458628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dirty="0">
                <a:solidFill>
                  <a:srgbClr val="008000"/>
                </a:solidFill>
                <a:latin typeface="Times New Roman" pitchFamily="18" charset="0"/>
                <a:ea typeface="宋体" charset="-122"/>
              </a:rPr>
              <a:t>质心运动定理 </a:t>
            </a:r>
          </a:p>
        </p:txBody>
      </p:sp>
      <p:graphicFrame>
        <p:nvGraphicFramePr>
          <p:cNvPr id="21" name="Object 4"/>
          <p:cNvGraphicFramePr>
            <a:graphicFrameLocks noChangeAspect="1"/>
          </p:cNvGraphicFramePr>
          <p:nvPr>
            <p:extLst>
              <p:ext uri="{D42A27DB-BD31-4B8C-83A1-F6EECF244321}">
                <p14:modId xmlns:p14="http://schemas.microsoft.com/office/powerpoint/2010/main" val="2948474144"/>
              </p:ext>
            </p:extLst>
          </p:nvPr>
        </p:nvGraphicFramePr>
        <p:xfrm>
          <a:off x="1968500" y="1628800"/>
          <a:ext cx="2565400" cy="823913"/>
        </p:xfrm>
        <a:graphic>
          <a:graphicData uri="http://schemas.openxmlformats.org/presentationml/2006/ole">
            <mc:AlternateContent xmlns:mc="http://schemas.openxmlformats.org/markup-compatibility/2006">
              <mc:Choice xmlns:v="urn:schemas-microsoft-com:vml" Requires="v">
                <p:oleObj spid="_x0000_s135260" name="Equation" r:id="rId3" imgW="977476" imgH="342751" progId="Equation.3">
                  <p:embed/>
                </p:oleObj>
              </mc:Choice>
              <mc:Fallback>
                <p:oleObj name="Equation" r:id="rId3" imgW="977476" imgH="342751" progId="Equation.3">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500" y="1628800"/>
                        <a:ext cx="25654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6"/>
          <p:cNvSpPr>
            <a:spLocks noChangeArrowheads="1"/>
          </p:cNvSpPr>
          <p:nvPr/>
        </p:nvSpPr>
        <p:spPr bwMode="auto">
          <a:xfrm>
            <a:off x="115888" y="1613744"/>
            <a:ext cx="23701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质心动量：</a:t>
            </a:r>
          </a:p>
        </p:txBody>
      </p:sp>
      <p:sp>
        <p:nvSpPr>
          <p:cNvPr id="23" name="Rectangle 7"/>
          <p:cNvSpPr>
            <a:spLocks noChangeArrowheads="1"/>
          </p:cNvSpPr>
          <p:nvPr/>
        </p:nvSpPr>
        <p:spPr bwMode="auto">
          <a:xfrm>
            <a:off x="115888" y="2309292"/>
            <a:ext cx="3937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质点组动量变化定理：</a:t>
            </a:r>
          </a:p>
        </p:txBody>
      </p:sp>
      <p:graphicFrame>
        <p:nvGraphicFramePr>
          <p:cNvPr id="24" name="Object 8"/>
          <p:cNvGraphicFramePr>
            <a:graphicFrameLocks noChangeAspect="1"/>
          </p:cNvGraphicFramePr>
          <p:nvPr>
            <p:extLst>
              <p:ext uri="{D42A27DB-BD31-4B8C-83A1-F6EECF244321}">
                <p14:modId xmlns:p14="http://schemas.microsoft.com/office/powerpoint/2010/main" val="473980105"/>
              </p:ext>
            </p:extLst>
          </p:nvPr>
        </p:nvGraphicFramePr>
        <p:xfrm>
          <a:off x="3671888" y="2301354"/>
          <a:ext cx="1425575" cy="571500"/>
        </p:xfrm>
        <a:graphic>
          <a:graphicData uri="http://schemas.openxmlformats.org/presentationml/2006/ole">
            <mc:AlternateContent xmlns:mc="http://schemas.openxmlformats.org/markup-compatibility/2006">
              <mc:Choice xmlns:v="urn:schemas-microsoft-com:vml" Requires="v">
                <p:oleObj spid="_x0000_s135261" name="Equation" r:id="rId5" imgW="622030" imgH="253890" progId="Equation.3">
                  <p:embed/>
                </p:oleObj>
              </mc:Choice>
              <mc:Fallback>
                <p:oleObj name="Equation" r:id="rId5" imgW="622030" imgH="253890" progId="Equation.3">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1888" y="2301354"/>
                        <a:ext cx="1425575" cy="5715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25" name="Object 9"/>
          <p:cNvGraphicFramePr>
            <a:graphicFrameLocks noChangeAspect="1"/>
          </p:cNvGraphicFramePr>
          <p:nvPr>
            <p:extLst>
              <p:ext uri="{D42A27DB-BD31-4B8C-83A1-F6EECF244321}">
                <p14:modId xmlns:p14="http://schemas.microsoft.com/office/powerpoint/2010/main" val="3713081374"/>
              </p:ext>
            </p:extLst>
          </p:nvPr>
        </p:nvGraphicFramePr>
        <p:xfrm>
          <a:off x="5148263" y="2034654"/>
          <a:ext cx="3586162" cy="1098550"/>
        </p:xfrm>
        <a:graphic>
          <a:graphicData uri="http://schemas.openxmlformats.org/presentationml/2006/ole">
            <mc:AlternateContent xmlns:mc="http://schemas.openxmlformats.org/markup-compatibility/2006">
              <mc:Choice xmlns:v="urn:schemas-microsoft-com:vml" Requires="v">
                <p:oleObj spid="_x0000_s135262" name="Equation" r:id="rId7" imgW="1536700" imgH="457200" progId="Equation.3">
                  <p:embed/>
                </p:oleObj>
              </mc:Choice>
              <mc:Fallback>
                <p:oleObj name="Equation" r:id="rId7" imgW="1536700" imgH="457200" progId="Equation.3">
                  <p:embed/>
                  <p:pic>
                    <p:nvPicPr>
                      <p:cNvPr id="0"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2034654"/>
                        <a:ext cx="3586162"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0"/>
          <p:cNvGraphicFramePr>
            <a:graphicFrameLocks noChangeAspect="1"/>
          </p:cNvGraphicFramePr>
          <p:nvPr>
            <p:extLst>
              <p:ext uri="{D42A27DB-BD31-4B8C-83A1-F6EECF244321}">
                <p14:modId xmlns:p14="http://schemas.microsoft.com/office/powerpoint/2010/main" val="1826765604"/>
              </p:ext>
            </p:extLst>
          </p:nvPr>
        </p:nvGraphicFramePr>
        <p:xfrm>
          <a:off x="1244600" y="2996679"/>
          <a:ext cx="2998788" cy="823913"/>
        </p:xfrm>
        <a:graphic>
          <a:graphicData uri="http://schemas.openxmlformats.org/presentationml/2006/ole">
            <mc:AlternateContent xmlns:mc="http://schemas.openxmlformats.org/markup-compatibility/2006">
              <mc:Choice xmlns:v="urn:schemas-microsoft-com:vml" Requires="v">
                <p:oleObj spid="_x0000_s135263" name="Equation" r:id="rId9" imgW="1143000" imgH="342900" progId="Equation.3">
                  <p:embed/>
                </p:oleObj>
              </mc:Choice>
              <mc:Fallback>
                <p:oleObj name="Equation" r:id="rId9" imgW="1143000" imgH="342900" progId="Equation.3">
                  <p:embed/>
                  <p:pic>
                    <p:nvPicPr>
                      <p:cNvPr id="0"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4600" y="2996679"/>
                        <a:ext cx="2998788" cy="823913"/>
                      </a:xfrm>
                      <a:prstGeom prst="rect">
                        <a:avLst/>
                      </a:prstGeom>
                      <a:solidFill>
                        <a:srgbClr val="FFFF00"/>
                      </a:solidFill>
                      <a:ln w="28575">
                        <a:solidFill>
                          <a:srgbClr val="FF0000"/>
                        </a:solidFill>
                        <a:miter lim="800000"/>
                        <a:headEnd/>
                        <a:tailEnd/>
                      </a:ln>
                    </p:spPr>
                  </p:pic>
                </p:oleObj>
              </mc:Fallback>
            </mc:AlternateContent>
          </a:graphicData>
        </a:graphic>
      </p:graphicFrame>
      <p:sp>
        <p:nvSpPr>
          <p:cNvPr id="27" name="Rectangle 11"/>
          <p:cNvSpPr>
            <a:spLocks noChangeArrowheads="1"/>
          </p:cNvSpPr>
          <p:nvPr/>
        </p:nvSpPr>
        <p:spPr bwMode="auto">
          <a:xfrm>
            <a:off x="115888" y="3020492"/>
            <a:ext cx="14351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所以：</a:t>
            </a:r>
          </a:p>
        </p:txBody>
      </p:sp>
      <p:sp>
        <p:nvSpPr>
          <p:cNvPr id="28" name="Rectangle 13"/>
          <p:cNvSpPr>
            <a:spLocks noChangeArrowheads="1"/>
          </p:cNvSpPr>
          <p:nvPr/>
        </p:nvSpPr>
        <p:spPr bwMode="auto">
          <a:xfrm>
            <a:off x="4357688" y="3210992"/>
            <a:ext cx="43434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en-US" altLang="zh-CN" sz="2800" b="1" smtClean="0">
                <a:solidFill>
                  <a:srgbClr val="FF0000"/>
                </a:solidFill>
                <a:ea typeface="楷体_GB2312" pitchFamily="49" charset="-122"/>
              </a:rPr>
              <a:t>——</a:t>
            </a:r>
            <a:r>
              <a:rPr kumimoji="1" lang="zh-CN" altLang="en-US" sz="2800" b="1" smtClean="0">
                <a:solidFill>
                  <a:srgbClr val="FF0000"/>
                </a:solidFill>
                <a:latin typeface="楷体_GB2312" pitchFamily="49" charset="-122"/>
                <a:ea typeface="楷体_GB2312" pitchFamily="49" charset="-122"/>
              </a:rPr>
              <a:t>质心动量变化定理</a:t>
            </a:r>
          </a:p>
        </p:txBody>
      </p:sp>
      <p:sp>
        <p:nvSpPr>
          <p:cNvPr id="29" name="Rectangle 14"/>
          <p:cNvSpPr>
            <a:spLocks noChangeArrowheads="1"/>
          </p:cNvSpPr>
          <p:nvPr/>
        </p:nvSpPr>
        <p:spPr bwMode="auto">
          <a:xfrm>
            <a:off x="611188" y="3845992"/>
            <a:ext cx="63373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FF"/>
                </a:solidFill>
                <a:latin typeface="楷体_GB2312" pitchFamily="49" charset="-122"/>
                <a:ea typeface="楷体_GB2312" pitchFamily="49" charset="-122"/>
              </a:rPr>
              <a:t>质心动量的改变量等于和外力的冲量</a:t>
            </a:r>
            <a:r>
              <a:rPr kumimoji="1" lang="en-US" altLang="zh-CN" sz="2800" b="1" smtClean="0">
                <a:solidFill>
                  <a:srgbClr val="0000FF"/>
                </a:solidFill>
                <a:latin typeface="楷体_GB2312" pitchFamily="49" charset="-122"/>
                <a:ea typeface="楷体_GB2312" pitchFamily="49" charset="-122"/>
              </a:rPr>
              <a:t>.</a:t>
            </a:r>
          </a:p>
        </p:txBody>
      </p:sp>
      <p:sp>
        <p:nvSpPr>
          <p:cNvPr id="30" name="Rectangle 15"/>
          <p:cNvSpPr>
            <a:spLocks noChangeArrowheads="1"/>
          </p:cNvSpPr>
          <p:nvPr/>
        </p:nvSpPr>
        <p:spPr bwMode="auto">
          <a:xfrm>
            <a:off x="103188" y="4665663"/>
            <a:ext cx="1092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又：</a:t>
            </a:r>
          </a:p>
        </p:txBody>
      </p:sp>
      <p:graphicFrame>
        <p:nvGraphicFramePr>
          <p:cNvPr id="31" name="Object 16"/>
          <p:cNvGraphicFramePr>
            <a:graphicFrameLocks noChangeAspect="1"/>
          </p:cNvGraphicFramePr>
          <p:nvPr/>
        </p:nvGraphicFramePr>
        <p:xfrm>
          <a:off x="812800" y="4446588"/>
          <a:ext cx="2565400" cy="1036637"/>
        </p:xfrm>
        <a:graphic>
          <a:graphicData uri="http://schemas.openxmlformats.org/presentationml/2006/ole">
            <mc:AlternateContent xmlns:mc="http://schemas.openxmlformats.org/markup-compatibility/2006">
              <mc:Choice xmlns:v="urn:schemas-microsoft-com:vml" Requires="v">
                <p:oleObj spid="_x0000_s135264" name="Equation" r:id="rId11" imgW="977900" imgH="431800" progId="Equation.3">
                  <p:embed/>
                </p:oleObj>
              </mc:Choice>
              <mc:Fallback>
                <p:oleObj name="Equation" r:id="rId11" imgW="977900" imgH="431800" progId="Equation.3">
                  <p:embed/>
                  <p:pic>
                    <p:nvPicPr>
                      <p:cNvPr id="0" name="Picture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2800" y="4446588"/>
                        <a:ext cx="2565400" cy="1036637"/>
                      </a:xfrm>
                      <a:prstGeom prst="rect">
                        <a:avLst/>
                      </a:prstGeom>
                      <a:solidFill>
                        <a:srgbClr val="FFFF00"/>
                      </a:solidFill>
                      <a:ln w="28575">
                        <a:solidFill>
                          <a:srgbClr val="FF0000"/>
                        </a:solidFill>
                        <a:miter lim="800000"/>
                        <a:headEnd/>
                        <a:tailEnd/>
                      </a:ln>
                    </p:spPr>
                  </p:pic>
                </p:oleObj>
              </mc:Fallback>
            </mc:AlternateContent>
          </a:graphicData>
        </a:graphic>
      </p:graphicFrame>
      <p:sp>
        <p:nvSpPr>
          <p:cNvPr id="32" name="Rectangle 17"/>
          <p:cNvSpPr>
            <a:spLocks noChangeArrowheads="1"/>
          </p:cNvSpPr>
          <p:nvPr/>
        </p:nvSpPr>
        <p:spPr bwMode="auto">
          <a:xfrm>
            <a:off x="3370263" y="4632325"/>
            <a:ext cx="711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即</a:t>
            </a:r>
          </a:p>
        </p:txBody>
      </p:sp>
      <p:graphicFrame>
        <p:nvGraphicFramePr>
          <p:cNvPr id="33" name="Object 18"/>
          <p:cNvGraphicFramePr>
            <a:graphicFrameLocks noChangeAspect="1"/>
          </p:cNvGraphicFramePr>
          <p:nvPr/>
        </p:nvGraphicFramePr>
        <p:xfrm>
          <a:off x="3865563" y="4538663"/>
          <a:ext cx="2198687" cy="852487"/>
        </p:xfrm>
        <a:graphic>
          <a:graphicData uri="http://schemas.openxmlformats.org/presentationml/2006/ole">
            <mc:AlternateContent xmlns:mc="http://schemas.openxmlformats.org/markup-compatibility/2006">
              <mc:Choice xmlns:v="urn:schemas-microsoft-com:vml" Requires="v">
                <p:oleObj spid="_x0000_s135265" name="Equation" r:id="rId13" imgW="837836" imgH="355446" progId="Equation.3">
                  <p:embed/>
                </p:oleObj>
              </mc:Choice>
              <mc:Fallback>
                <p:oleObj name="Equation" r:id="rId13" imgW="837836" imgH="355446" progId="Equation.3">
                  <p:embed/>
                  <p:pic>
                    <p:nvPicPr>
                      <p:cNvPr id="0" name="Picture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5563" y="4538663"/>
                        <a:ext cx="2198687" cy="852487"/>
                      </a:xfrm>
                      <a:prstGeom prst="rect">
                        <a:avLst/>
                      </a:prstGeom>
                      <a:solidFill>
                        <a:srgbClr val="FFFF00"/>
                      </a:solidFill>
                      <a:ln w="28575">
                        <a:solidFill>
                          <a:srgbClr val="FF0000"/>
                        </a:solidFill>
                        <a:miter lim="800000"/>
                        <a:headEnd/>
                        <a:tailEnd/>
                      </a:ln>
                    </p:spPr>
                  </p:pic>
                </p:oleObj>
              </mc:Fallback>
            </mc:AlternateContent>
          </a:graphicData>
        </a:graphic>
      </p:graphicFrame>
      <p:sp>
        <p:nvSpPr>
          <p:cNvPr id="34" name="Rectangle 19"/>
          <p:cNvSpPr>
            <a:spLocks noChangeArrowheads="1"/>
          </p:cNvSpPr>
          <p:nvPr/>
        </p:nvSpPr>
        <p:spPr bwMode="auto">
          <a:xfrm>
            <a:off x="6078538" y="4703763"/>
            <a:ext cx="3098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en-US" altLang="zh-CN" sz="2800" b="1" smtClean="0">
                <a:solidFill>
                  <a:srgbClr val="FF0000"/>
                </a:solidFill>
                <a:ea typeface="楷体_GB2312" pitchFamily="49" charset="-122"/>
              </a:rPr>
              <a:t>——</a:t>
            </a:r>
            <a:r>
              <a:rPr kumimoji="1" lang="zh-CN" altLang="en-US" sz="2800" b="1" smtClean="0">
                <a:solidFill>
                  <a:srgbClr val="FF0000"/>
                </a:solidFill>
                <a:latin typeface="楷体_GB2312" pitchFamily="49" charset="-122"/>
                <a:ea typeface="楷体_GB2312" pitchFamily="49" charset="-122"/>
              </a:rPr>
              <a:t>质心运动定理</a:t>
            </a:r>
          </a:p>
        </p:txBody>
      </p:sp>
      <p:sp>
        <p:nvSpPr>
          <p:cNvPr id="35" name="Rectangle 20"/>
          <p:cNvSpPr>
            <a:spLocks noChangeArrowheads="1"/>
          </p:cNvSpPr>
          <p:nvPr/>
        </p:nvSpPr>
        <p:spPr bwMode="auto">
          <a:xfrm>
            <a:off x="674688" y="5567363"/>
            <a:ext cx="78359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FF"/>
                </a:solidFill>
                <a:latin typeface="楷体_GB2312" pitchFamily="49" charset="-122"/>
                <a:ea typeface="楷体_GB2312" pitchFamily="49" charset="-122"/>
              </a:rPr>
              <a:t>质点组总质量与质心加速度的乘积等于质点组所受到的合外力</a:t>
            </a:r>
            <a:r>
              <a:rPr kumimoji="1" lang="en-US" altLang="zh-CN" sz="2800" b="1" smtClean="0">
                <a:solidFill>
                  <a:srgbClr val="0000FF"/>
                </a:solidFill>
                <a:latin typeface="楷体_GB2312" pitchFamily="49" charset="-122"/>
                <a:ea typeface="楷体_GB2312" pitchFamily="49" charset="-122"/>
              </a:rPr>
              <a:t>.</a:t>
            </a:r>
          </a:p>
        </p:txBody>
      </p:sp>
      <p:sp>
        <p:nvSpPr>
          <p:cNvPr id="19"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10</a:t>
            </a:fld>
            <a:endParaRPr lang="en-US" altLang="zh-CN"/>
          </a:p>
        </p:txBody>
      </p:sp>
    </p:spTree>
    <p:extLst>
      <p:ext uri="{BB962C8B-B14F-4D97-AF65-F5344CB8AC3E}">
        <p14:creationId xmlns:p14="http://schemas.microsoft.com/office/powerpoint/2010/main" val="141514605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第六章 质心力学定理</a:t>
            </a:r>
          </a:p>
        </p:txBody>
      </p:sp>
      <p:sp>
        <p:nvSpPr>
          <p:cNvPr id="100" name="Rectangle 35"/>
          <p:cNvSpPr>
            <a:spLocks noChangeArrowheads="1"/>
          </p:cNvSpPr>
          <p:nvPr/>
        </p:nvSpPr>
        <p:spPr bwMode="auto">
          <a:xfrm>
            <a:off x="244381" y="1777736"/>
            <a:ext cx="33083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dirty="0">
                <a:solidFill>
                  <a:srgbClr val="008000"/>
                </a:solidFill>
                <a:latin typeface="Times New Roman" pitchFamily="18" charset="0"/>
                <a:ea typeface="宋体" charset="-122"/>
              </a:rPr>
              <a:t>质心动能定理</a:t>
            </a:r>
          </a:p>
        </p:txBody>
      </p:sp>
      <p:graphicFrame>
        <p:nvGraphicFramePr>
          <p:cNvPr id="102" name="Object 37"/>
          <p:cNvGraphicFramePr>
            <a:graphicFrameLocks noChangeAspect="1"/>
          </p:cNvGraphicFramePr>
          <p:nvPr>
            <p:extLst>
              <p:ext uri="{D42A27DB-BD31-4B8C-83A1-F6EECF244321}">
                <p14:modId xmlns:p14="http://schemas.microsoft.com/office/powerpoint/2010/main" val="2095710403"/>
              </p:ext>
            </p:extLst>
          </p:nvPr>
        </p:nvGraphicFramePr>
        <p:xfrm>
          <a:off x="1207994" y="2295261"/>
          <a:ext cx="2176462" cy="871538"/>
        </p:xfrm>
        <a:graphic>
          <a:graphicData uri="http://schemas.openxmlformats.org/presentationml/2006/ole">
            <mc:AlternateContent xmlns:mc="http://schemas.openxmlformats.org/markup-compatibility/2006">
              <mc:Choice xmlns:v="urn:schemas-microsoft-com:vml" Requires="v">
                <p:oleObj spid="_x0000_s136239" name="Equation" r:id="rId3" imgW="888614" imgH="406224" progId="Equation.3">
                  <p:embed/>
                </p:oleObj>
              </mc:Choice>
              <mc:Fallback>
                <p:oleObj name="Equation" r:id="rId3" imgW="888614" imgH="406224"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994" y="2295261"/>
                        <a:ext cx="2176462" cy="8715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103" name="Rectangle 38"/>
          <p:cNvSpPr>
            <a:spLocks noChangeArrowheads="1"/>
          </p:cNvSpPr>
          <p:nvPr/>
        </p:nvSpPr>
        <p:spPr bwMode="auto">
          <a:xfrm>
            <a:off x="3384456" y="2471474"/>
            <a:ext cx="2895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en-US" altLang="zh-CN" sz="2800" b="1" smtClean="0">
                <a:solidFill>
                  <a:srgbClr val="FF0000"/>
                </a:solidFill>
                <a:ea typeface="楷体_GB2312" pitchFamily="49" charset="-122"/>
              </a:rPr>
              <a:t>——</a:t>
            </a:r>
            <a:r>
              <a:rPr kumimoji="1" lang="zh-CN" altLang="en-US" sz="2800" b="1" smtClean="0">
                <a:solidFill>
                  <a:srgbClr val="FF0000"/>
                </a:solidFill>
                <a:latin typeface="楷体_GB2312" pitchFamily="49" charset="-122"/>
                <a:ea typeface="楷体_GB2312" pitchFamily="49" charset="-122"/>
              </a:rPr>
              <a:t>质心动能</a:t>
            </a:r>
          </a:p>
        </p:txBody>
      </p:sp>
      <p:graphicFrame>
        <p:nvGraphicFramePr>
          <p:cNvPr id="104" name="Object 40"/>
          <p:cNvGraphicFramePr>
            <a:graphicFrameLocks noChangeAspect="1"/>
          </p:cNvGraphicFramePr>
          <p:nvPr>
            <p:extLst>
              <p:ext uri="{D42A27DB-BD31-4B8C-83A1-F6EECF244321}">
                <p14:modId xmlns:p14="http://schemas.microsoft.com/office/powerpoint/2010/main" val="2485211486"/>
              </p:ext>
            </p:extLst>
          </p:nvPr>
        </p:nvGraphicFramePr>
        <p:xfrm>
          <a:off x="1154019" y="3052499"/>
          <a:ext cx="2579687" cy="925512"/>
        </p:xfrm>
        <a:graphic>
          <a:graphicData uri="http://schemas.openxmlformats.org/presentationml/2006/ole">
            <mc:AlternateContent xmlns:mc="http://schemas.openxmlformats.org/markup-compatibility/2006">
              <mc:Choice xmlns:v="urn:schemas-microsoft-com:vml" Requires="v">
                <p:oleObj spid="_x0000_s136240" name="Equation" r:id="rId5" imgW="1054100" imgH="431800" progId="Equation.3">
                  <p:embed/>
                </p:oleObj>
              </mc:Choice>
              <mc:Fallback>
                <p:oleObj name="Equation" r:id="rId5" imgW="1054100" imgH="431800"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019" y="3052499"/>
                        <a:ext cx="2579687" cy="92551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105" name="Rectangle 41"/>
          <p:cNvSpPr>
            <a:spLocks noChangeArrowheads="1"/>
          </p:cNvSpPr>
          <p:nvPr/>
        </p:nvSpPr>
        <p:spPr bwMode="auto">
          <a:xfrm>
            <a:off x="3600356" y="3296974"/>
            <a:ext cx="32639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en-US" altLang="zh-CN" sz="2800" b="1" smtClean="0">
                <a:solidFill>
                  <a:srgbClr val="FF0000"/>
                </a:solidFill>
                <a:ea typeface="楷体_GB2312" pitchFamily="49" charset="-122"/>
              </a:rPr>
              <a:t>——</a:t>
            </a:r>
            <a:r>
              <a:rPr kumimoji="1" lang="zh-CN" altLang="en-US" sz="2800" b="1" smtClean="0">
                <a:solidFill>
                  <a:srgbClr val="FF0000"/>
                </a:solidFill>
                <a:latin typeface="楷体_GB2312" pitchFamily="49" charset="-122"/>
                <a:ea typeface="楷体_GB2312" pitchFamily="49" charset="-122"/>
              </a:rPr>
              <a:t>质点组总动能</a:t>
            </a:r>
          </a:p>
        </p:txBody>
      </p:sp>
      <p:sp>
        <p:nvSpPr>
          <p:cNvPr id="108" name="Rectangle 51"/>
          <p:cNvSpPr>
            <a:spLocks noChangeArrowheads="1"/>
          </p:cNvSpPr>
          <p:nvPr/>
        </p:nvSpPr>
        <p:spPr bwMode="auto">
          <a:xfrm>
            <a:off x="2717607" y="1777736"/>
            <a:ext cx="33083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en-US" altLang="zh-CN" sz="2800" b="1" dirty="0">
                <a:solidFill>
                  <a:srgbClr val="008000"/>
                </a:solidFill>
                <a:latin typeface="Times New Roman" pitchFamily="18" charset="0"/>
                <a:ea typeface="宋体" charset="-122"/>
              </a:rPr>
              <a:t>(</a:t>
            </a:r>
            <a:r>
              <a:rPr kumimoji="1" lang="zh-CN" altLang="en-US" sz="2800" b="1" dirty="0">
                <a:solidFill>
                  <a:srgbClr val="008000"/>
                </a:solidFill>
                <a:latin typeface="Times New Roman" pitchFamily="18" charset="0"/>
                <a:ea typeface="宋体" charset="-122"/>
              </a:rPr>
              <a:t>科尼希定理</a:t>
            </a:r>
            <a:r>
              <a:rPr kumimoji="1" lang="en-US" altLang="zh-CN" sz="2800" b="1" dirty="0">
                <a:solidFill>
                  <a:srgbClr val="008000"/>
                </a:solidFill>
                <a:latin typeface="Times New Roman" pitchFamily="18" charset="0"/>
                <a:ea typeface="宋体" charset="-122"/>
              </a:rPr>
              <a:t>)</a:t>
            </a:r>
          </a:p>
        </p:txBody>
      </p:sp>
      <p:graphicFrame>
        <p:nvGraphicFramePr>
          <p:cNvPr id="124" name="Object 19"/>
          <p:cNvGraphicFramePr>
            <a:graphicFrameLocks noChangeAspect="1"/>
          </p:cNvGraphicFramePr>
          <p:nvPr>
            <p:extLst>
              <p:ext uri="{D42A27DB-BD31-4B8C-83A1-F6EECF244321}">
                <p14:modId xmlns:p14="http://schemas.microsoft.com/office/powerpoint/2010/main" val="1289480919"/>
              </p:ext>
            </p:extLst>
          </p:nvPr>
        </p:nvGraphicFramePr>
        <p:xfrm>
          <a:off x="1163637" y="3991967"/>
          <a:ext cx="2120900" cy="550863"/>
        </p:xfrm>
        <a:graphic>
          <a:graphicData uri="http://schemas.openxmlformats.org/presentationml/2006/ole">
            <mc:AlternateContent xmlns:mc="http://schemas.openxmlformats.org/markup-compatibility/2006">
              <mc:Choice xmlns:v="urn:schemas-microsoft-com:vml" Requires="v">
                <p:oleObj spid="_x0000_s136241" name="Equation" r:id="rId7" imgW="952087" imgH="228501" progId="Equation.3">
                  <p:embed/>
                </p:oleObj>
              </mc:Choice>
              <mc:Fallback>
                <p:oleObj name="Equation" r:id="rId7" imgW="952087" imgH="228501"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3637" y="3991967"/>
                        <a:ext cx="2120900" cy="550863"/>
                      </a:xfrm>
                      <a:prstGeom prst="rect">
                        <a:avLst/>
                      </a:prstGeom>
                      <a:solidFill>
                        <a:srgbClr val="FFFF00"/>
                      </a:solidFill>
                      <a:ln w="28575">
                        <a:solidFill>
                          <a:srgbClr val="FF0000"/>
                        </a:solidFill>
                        <a:miter lim="800000"/>
                        <a:headEnd/>
                        <a:tailEnd/>
                      </a:ln>
                    </p:spPr>
                  </p:pic>
                </p:oleObj>
              </mc:Fallback>
            </mc:AlternateContent>
          </a:graphicData>
        </a:graphic>
      </p:graphicFrame>
      <p:sp>
        <p:nvSpPr>
          <p:cNvPr id="125" name="Rectangle 20"/>
          <p:cNvSpPr>
            <a:spLocks noChangeArrowheads="1"/>
          </p:cNvSpPr>
          <p:nvPr/>
        </p:nvSpPr>
        <p:spPr bwMode="auto">
          <a:xfrm>
            <a:off x="3363912" y="3990380"/>
            <a:ext cx="5410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en-US" altLang="zh-CN" sz="2800" b="1" smtClean="0">
                <a:solidFill>
                  <a:srgbClr val="FF0000"/>
                </a:solidFill>
                <a:ea typeface="楷体_GB2312" pitchFamily="49" charset="-122"/>
              </a:rPr>
              <a:t>——</a:t>
            </a:r>
            <a:r>
              <a:rPr kumimoji="1" lang="zh-CN" altLang="en-US" sz="2800" b="1" smtClean="0">
                <a:solidFill>
                  <a:srgbClr val="FF0000"/>
                </a:solidFill>
                <a:latin typeface="楷体_GB2312" pitchFamily="49" charset="-122"/>
                <a:ea typeface="楷体_GB2312" pitchFamily="49" charset="-122"/>
              </a:rPr>
              <a:t>质心动能定理</a:t>
            </a:r>
            <a:r>
              <a:rPr kumimoji="1" lang="en-US" altLang="zh-CN" sz="2800" b="1" smtClean="0">
                <a:solidFill>
                  <a:srgbClr val="FF0000"/>
                </a:solidFill>
                <a:latin typeface="楷体_GB2312" pitchFamily="49" charset="-122"/>
                <a:ea typeface="楷体_GB2312" pitchFamily="49" charset="-122"/>
              </a:rPr>
              <a:t>(</a:t>
            </a:r>
            <a:r>
              <a:rPr kumimoji="1" lang="zh-CN" altLang="en-US" sz="2800" b="1" smtClean="0">
                <a:solidFill>
                  <a:srgbClr val="FF0000"/>
                </a:solidFill>
                <a:latin typeface="楷体_GB2312" pitchFamily="49" charset="-122"/>
                <a:ea typeface="楷体_GB2312" pitchFamily="49" charset="-122"/>
              </a:rPr>
              <a:t>科尼希定理</a:t>
            </a:r>
            <a:r>
              <a:rPr kumimoji="1" lang="en-US" altLang="zh-CN" sz="2800" b="1" smtClean="0">
                <a:solidFill>
                  <a:srgbClr val="FF0000"/>
                </a:solidFill>
                <a:latin typeface="楷体_GB2312" pitchFamily="49" charset="-122"/>
                <a:ea typeface="楷体_GB2312" pitchFamily="49" charset="-122"/>
              </a:rPr>
              <a:t>)</a:t>
            </a:r>
          </a:p>
        </p:txBody>
      </p:sp>
      <p:sp>
        <p:nvSpPr>
          <p:cNvPr id="126" name="Rectangle 21"/>
          <p:cNvSpPr>
            <a:spLocks noChangeArrowheads="1"/>
          </p:cNvSpPr>
          <p:nvPr/>
        </p:nvSpPr>
        <p:spPr bwMode="auto">
          <a:xfrm>
            <a:off x="1052512" y="4638080"/>
            <a:ext cx="812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FF"/>
                </a:solidFill>
                <a:latin typeface="楷体_GB2312" pitchFamily="49" charset="-122"/>
                <a:ea typeface="楷体_GB2312" pitchFamily="49" charset="-122"/>
              </a:rPr>
              <a:t>质点组总动能等于质心动能与相对质心动能之和</a:t>
            </a:r>
            <a:r>
              <a:rPr kumimoji="1" lang="en-US" altLang="zh-CN" sz="2800" b="1" smtClean="0">
                <a:solidFill>
                  <a:srgbClr val="0000FF"/>
                </a:solidFill>
                <a:latin typeface="楷体_GB2312" pitchFamily="49" charset="-122"/>
                <a:ea typeface="楷体_GB2312" pitchFamily="49" charset="-122"/>
              </a:rPr>
              <a:t>.</a:t>
            </a:r>
          </a:p>
        </p:txBody>
      </p:sp>
      <p:sp>
        <p:nvSpPr>
          <p:cNvPr id="12"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11</a:t>
            </a:fld>
            <a:endParaRPr lang="en-US" altLang="zh-CN"/>
          </a:p>
        </p:txBody>
      </p:sp>
    </p:spTree>
    <p:extLst>
      <p:ext uri="{BB962C8B-B14F-4D97-AF65-F5344CB8AC3E}">
        <p14:creationId xmlns:p14="http://schemas.microsoft.com/office/powerpoint/2010/main" val="14151460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第六章 质心力学定理</a:t>
            </a:r>
          </a:p>
        </p:txBody>
      </p:sp>
      <p:graphicFrame>
        <p:nvGraphicFramePr>
          <p:cNvPr id="96" name="Object 4"/>
          <p:cNvGraphicFramePr>
            <a:graphicFrameLocks noChangeAspect="1"/>
          </p:cNvGraphicFramePr>
          <p:nvPr>
            <p:extLst>
              <p:ext uri="{D42A27DB-BD31-4B8C-83A1-F6EECF244321}">
                <p14:modId xmlns:p14="http://schemas.microsoft.com/office/powerpoint/2010/main" val="253699538"/>
              </p:ext>
            </p:extLst>
          </p:nvPr>
        </p:nvGraphicFramePr>
        <p:xfrm>
          <a:off x="1384126" y="1898972"/>
          <a:ext cx="2270125" cy="569912"/>
        </p:xfrm>
        <a:graphic>
          <a:graphicData uri="http://schemas.openxmlformats.org/presentationml/2006/ole">
            <mc:AlternateContent xmlns:mc="http://schemas.openxmlformats.org/markup-compatibility/2006">
              <mc:Choice xmlns:v="urn:schemas-microsoft-com:vml" Requires="v">
                <p:oleObj spid="_x0000_s137278" name="Equation" r:id="rId3" imgW="926698" imgH="253890" progId="Equation.3">
                  <p:embed/>
                </p:oleObj>
              </mc:Choice>
              <mc:Fallback>
                <p:oleObj name="Equation" r:id="rId3" imgW="926698" imgH="253890" progId="Equation.3">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126" y="1898972"/>
                        <a:ext cx="2270125" cy="56991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97" name="Rectangle 5"/>
          <p:cNvSpPr>
            <a:spLocks noChangeArrowheads="1"/>
          </p:cNvSpPr>
          <p:nvPr/>
        </p:nvSpPr>
        <p:spPr bwMode="auto">
          <a:xfrm>
            <a:off x="3600276" y="1952947"/>
            <a:ext cx="3276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en-US" altLang="zh-CN" sz="2800" b="1" smtClean="0">
                <a:solidFill>
                  <a:srgbClr val="FF0000"/>
                </a:solidFill>
                <a:ea typeface="楷体_GB2312" pitchFamily="49" charset="-122"/>
              </a:rPr>
              <a:t>——</a:t>
            </a:r>
            <a:r>
              <a:rPr kumimoji="1" lang="zh-CN" altLang="en-US" sz="2800" b="1" smtClean="0">
                <a:solidFill>
                  <a:srgbClr val="FF0000"/>
                </a:solidFill>
                <a:latin typeface="楷体_GB2312" pitchFamily="49" charset="-122"/>
                <a:ea typeface="楷体_GB2312" pitchFamily="49" charset="-122"/>
              </a:rPr>
              <a:t>质心角动量</a:t>
            </a:r>
          </a:p>
        </p:txBody>
      </p:sp>
      <p:sp>
        <p:nvSpPr>
          <p:cNvPr id="98" name="Rectangle 7"/>
          <p:cNvSpPr>
            <a:spLocks noChangeArrowheads="1"/>
          </p:cNvSpPr>
          <p:nvPr/>
        </p:nvSpPr>
        <p:spPr bwMode="auto">
          <a:xfrm>
            <a:off x="3981276" y="2537147"/>
            <a:ext cx="3568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en-US" altLang="zh-CN" sz="2800" b="1" smtClean="0">
                <a:solidFill>
                  <a:srgbClr val="FF0000"/>
                </a:solidFill>
                <a:ea typeface="楷体_GB2312" pitchFamily="49" charset="-122"/>
              </a:rPr>
              <a:t>——</a:t>
            </a:r>
            <a:r>
              <a:rPr kumimoji="1" lang="zh-CN" altLang="en-US" sz="2800" b="1" smtClean="0">
                <a:solidFill>
                  <a:srgbClr val="FF0000"/>
                </a:solidFill>
                <a:latin typeface="楷体_GB2312" pitchFamily="49" charset="-122"/>
                <a:ea typeface="楷体_GB2312" pitchFamily="49" charset="-122"/>
              </a:rPr>
              <a:t>质点组总角动量</a:t>
            </a:r>
          </a:p>
        </p:txBody>
      </p:sp>
      <p:graphicFrame>
        <p:nvGraphicFramePr>
          <p:cNvPr id="99" name="Object 8"/>
          <p:cNvGraphicFramePr>
            <a:graphicFrameLocks noChangeAspect="1"/>
          </p:cNvGraphicFramePr>
          <p:nvPr>
            <p:extLst>
              <p:ext uri="{D42A27DB-BD31-4B8C-83A1-F6EECF244321}">
                <p14:modId xmlns:p14="http://schemas.microsoft.com/office/powerpoint/2010/main" val="2123543492"/>
              </p:ext>
            </p:extLst>
          </p:nvPr>
        </p:nvGraphicFramePr>
        <p:xfrm>
          <a:off x="1377776" y="3289622"/>
          <a:ext cx="1771650" cy="784225"/>
        </p:xfrm>
        <a:graphic>
          <a:graphicData uri="http://schemas.openxmlformats.org/presentationml/2006/ole">
            <mc:AlternateContent xmlns:mc="http://schemas.openxmlformats.org/markup-compatibility/2006">
              <mc:Choice xmlns:v="urn:schemas-microsoft-com:vml" Requires="v">
                <p:oleObj spid="_x0000_s137279" name="Equation" r:id="rId5" imgW="723586" imgH="342751" progId="Equation.3">
                  <p:embed/>
                </p:oleObj>
              </mc:Choice>
              <mc:Fallback>
                <p:oleObj name="Equation" r:id="rId5" imgW="723586" imgH="342751" progId="Equation.3">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776" y="3289622"/>
                        <a:ext cx="1771650" cy="78422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100" name="Rectangle 9"/>
          <p:cNvSpPr>
            <a:spLocks noChangeArrowheads="1"/>
          </p:cNvSpPr>
          <p:nvPr/>
        </p:nvSpPr>
        <p:spPr bwMode="auto">
          <a:xfrm>
            <a:off x="1144664" y="1244921"/>
            <a:ext cx="33083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dirty="0">
                <a:solidFill>
                  <a:srgbClr val="008000"/>
                </a:solidFill>
                <a:latin typeface="Times New Roman" pitchFamily="18" charset="0"/>
                <a:ea typeface="宋体" charset="-122"/>
              </a:rPr>
              <a:t>质心角动量</a:t>
            </a:r>
          </a:p>
        </p:txBody>
      </p:sp>
      <p:graphicFrame>
        <p:nvGraphicFramePr>
          <p:cNvPr id="101" name="Object 10"/>
          <p:cNvGraphicFramePr>
            <a:graphicFrameLocks noChangeAspect="1"/>
          </p:cNvGraphicFramePr>
          <p:nvPr>
            <p:extLst>
              <p:ext uri="{D42A27DB-BD31-4B8C-83A1-F6EECF244321}">
                <p14:modId xmlns:p14="http://schemas.microsoft.com/office/powerpoint/2010/main" val="303042219"/>
              </p:ext>
            </p:extLst>
          </p:nvPr>
        </p:nvGraphicFramePr>
        <p:xfrm>
          <a:off x="1363489" y="2489522"/>
          <a:ext cx="2643187" cy="787400"/>
        </p:xfrm>
        <a:graphic>
          <a:graphicData uri="http://schemas.openxmlformats.org/presentationml/2006/ole">
            <mc:AlternateContent xmlns:mc="http://schemas.openxmlformats.org/markup-compatibility/2006">
              <mc:Choice xmlns:v="urn:schemas-microsoft-com:vml" Requires="v">
                <p:oleObj spid="_x0000_s137280" name="Equation" r:id="rId7" imgW="1079032" imgH="355446" progId="Equation.3">
                  <p:embed/>
                </p:oleObj>
              </mc:Choice>
              <mc:Fallback>
                <p:oleObj name="Equation" r:id="rId7" imgW="1079032" imgH="355446" progId="Equation.3">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3489" y="2489522"/>
                        <a:ext cx="2643187" cy="787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110" name="Object 14"/>
          <p:cNvGraphicFramePr>
            <a:graphicFrameLocks noChangeAspect="1"/>
          </p:cNvGraphicFramePr>
          <p:nvPr>
            <p:extLst>
              <p:ext uri="{D42A27DB-BD31-4B8C-83A1-F6EECF244321}">
                <p14:modId xmlns:p14="http://schemas.microsoft.com/office/powerpoint/2010/main" val="1769195578"/>
              </p:ext>
            </p:extLst>
          </p:nvPr>
        </p:nvGraphicFramePr>
        <p:xfrm>
          <a:off x="1284114" y="4038377"/>
          <a:ext cx="2316162" cy="563562"/>
        </p:xfrm>
        <a:graphic>
          <a:graphicData uri="http://schemas.openxmlformats.org/presentationml/2006/ole">
            <mc:AlternateContent xmlns:mc="http://schemas.openxmlformats.org/markup-compatibility/2006">
              <mc:Choice xmlns:v="urn:schemas-microsoft-com:vml" Requires="v">
                <p:oleObj spid="_x0000_s137281" name="Equation" r:id="rId9" imgW="825500" imgH="254000" progId="Equation.3">
                  <p:embed/>
                </p:oleObj>
              </mc:Choice>
              <mc:Fallback>
                <p:oleObj name="Equation" r:id="rId9" imgW="825500" imgH="254000" progId="Equation.3">
                  <p:embed/>
                  <p:pic>
                    <p:nvPicPr>
                      <p:cNvPr id="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4114" y="4038377"/>
                        <a:ext cx="2316162" cy="563562"/>
                      </a:xfrm>
                      <a:prstGeom prst="rect">
                        <a:avLst/>
                      </a:prstGeom>
                      <a:solidFill>
                        <a:srgbClr val="FFFF00"/>
                      </a:solidFill>
                      <a:ln w="28575">
                        <a:solidFill>
                          <a:srgbClr val="FF0000"/>
                        </a:solidFill>
                        <a:miter lim="800000"/>
                        <a:headEnd/>
                        <a:tailEnd/>
                      </a:ln>
                    </p:spPr>
                  </p:pic>
                </p:oleObj>
              </mc:Fallback>
            </mc:AlternateContent>
          </a:graphicData>
        </a:graphic>
      </p:graphicFrame>
      <p:sp>
        <p:nvSpPr>
          <p:cNvPr id="111" name="Text Box 15"/>
          <p:cNvSpPr txBox="1">
            <a:spLocks noChangeArrowheads="1"/>
          </p:cNvSpPr>
          <p:nvPr/>
        </p:nvSpPr>
        <p:spPr bwMode="auto">
          <a:xfrm>
            <a:off x="984076" y="4859114"/>
            <a:ext cx="69723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FF"/>
                </a:solidFill>
                <a:ea typeface="楷体_GB2312" pitchFamily="49" charset="-122"/>
              </a:rPr>
              <a:t>质点组总角动量等于质心角动量与相对质心角动量之和</a:t>
            </a:r>
            <a:r>
              <a:rPr kumimoji="1" lang="en-US" altLang="zh-CN" sz="2800" b="1" smtClean="0">
                <a:solidFill>
                  <a:srgbClr val="0000FF"/>
                </a:solidFill>
                <a:ea typeface="楷体_GB2312" pitchFamily="49" charset="-122"/>
              </a:rPr>
              <a:t>.</a:t>
            </a:r>
          </a:p>
        </p:txBody>
      </p:sp>
      <p:sp>
        <p:nvSpPr>
          <p:cNvPr id="1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12</a:t>
            </a:fld>
            <a:endParaRPr lang="en-US" altLang="zh-CN"/>
          </a:p>
        </p:txBody>
      </p:sp>
    </p:spTree>
    <p:extLst>
      <p:ext uri="{BB962C8B-B14F-4D97-AF65-F5344CB8AC3E}">
        <p14:creationId xmlns:p14="http://schemas.microsoft.com/office/powerpoint/2010/main" val="141514605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第六章 质心力学定理</a:t>
            </a:r>
          </a:p>
        </p:txBody>
      </p:sp>
      <p:sp>
        <p:nvSpPr>
          <p:cNvPr id="29" name="Rectangle 2"/>
          <p:cNvSpPr>
            <a:spLocks noChangeArrowheads="1"/>
          </p:cNvSpPr>
          <p:nvPr/>
        </p:nvSpPr>
        <p:spPr bwMode="auto">
          <a:xfrm>
            <a:off x="659060" y="1605657"/>
            <a:ext cx="41132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dirty="0">
                <a:solidFill>
                  <a:srgbClr val="008000"/>
                </a:solidFill>
                <a:latin typeface="Times New Roman" pitchFamily="18" charset="0"/>
                <a:ea typeface="宋体" charset="-122"/>
              </a:rPr>
              <a:t>质心角动量变化定理</a:t>
            </a:r>
          </a:p>
        </p:txBody>
      </p:sp>
      <p:graphicFrame>
        <p:nvGraphicFramePr>
          <p:cNvPr id="30" name="Object 3"/>
          <p:cNvGraphicFramePr>
            <a:graphicFrameLocks noChangeAspect="1"/>
          </p:cNvGraphicFramePr>
          <p:nvPr>
            <p:extLst>
              <p:ext uri="{D42A27DB-BD31-4B8C-83A1-F6EECF244321}">
                <p14:modId xmlns:p14="http://schemas.microsoft.com/office/powerpoint/2010/main" val="1162696003"/>
              </p:ext>
            </p:extLst>
          </p:nvPr>
        </p:nvGraphicFramePr>
        <p:xfrm>
          <a:off x="695573" y="2853432"/>
          <a:ext cx="1947862" cy="863600"/>
        </p:xfrm>
        <a:graphic>
          <a:graphicData uri="http://schemas.openxmlformats.org/presentationml/2006/ole">
            <mc:AlternateContent xmlns:mc="http://schemas.openxmlformats.org/markup-compatibility/2006">
              <mc:Choice xmlns:v="urn:schemas-microsoft-com:vml" Requires="v">
                <p:oleObj spid="_x0000_s138287" name="Equation" r:id="rId3" imgW="698197" imgH="431613" progId="Equation.3">
                  <p:embed/>
                </p:oleObj>
              </mc:Choice>
              <mc:Fallback>
                <p:oleObj name="Equation" r:id="rId3" imgW="698197" imgH="431613"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573" y="2853432"/>
                        <a:ext cx="1947862" cy="863600"/>
                      </a:xfrm>
                      <a:prstGeom prst="rect">
                        <a:avLst/>
                      </a:prstGeom>
                      <a:solidFill>
                        <a:srgbClr val="FFFF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 name="Group 12"/>
          <p:cNvGrpSpPr>
            <a:grpSpLocks/>
          </p:cNvGrpSpPr>
          <p:nvPr/>
        </p:nvGrpSpPr>
        <p:grpSpPr bwMode="auto">
          <a:xfrm>
            <a:off x="2715666" y="4005064"/>
            <a:ext cx="3898900" cy="596900"/>
            <a:chOff x="3152" y="2016"/>
            <a:chExt cx="2456" cy="376"/>
          </a:xfrm>
        </p:grpSpPr>
        <p:graphicFrame>
          <p:nvGraphicFramePr>
            <p:cNvPr id="32" name="Object 5"/>
            <p:cNvGraphicFramePr>
              <a:graphicFrameLocks noChangeAspect="1"/>
            </p:cNvGraphicFramePr>
            <p:nvPr/>
          </p:nvGraphicFramePr>
          <p:xfrm>
            <a:off x="3243" y="2016"/>
            <a:ext cx="899" cy="376"/>
          </p:xfrm>
          <a:graphic>
            <a:graphicData uri="http://schemas.openxmlformats.org/presentationml/2006/ole">
              <mc:AlternateContent xmlns:mc="http://schemas.openxmlformats.org/markup-compatibility/2006">
                <mc:Choice xmlns:v="urn:schemas-microsoft-com:vml" Requires="v">
                  <p:oleObj spid="_x0000_s138288" name="Equation" r:id="rId5" imgW="583947" imgH="253890" progId="Equation.3">
                    <p:embed/>
                  </p:oleObj>
                </mc:Choice>
                <mc:Fallback>
                  <p:oleObj name="Equation" r:id="rId5" imgW="583947" imgH="253890"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3" y="2016"/>
                          <a:ext cx="899" cy="37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Text Box 6"/>
            <p:cNvSpPr txBox="1">
              <a:spLocks noChangeArrowheads="1"/>
            </p:cNvSpPr>
            <p:nvPr/>
          </p:nvSpPr>
          <p:spPr bwMode="auto">
            <a:xfrm>
              <a:off x="3152" y="2035"/>
              <a:ext cx="24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smtClean="0">
                  <a:ln>
                    <a:noFill/>
                  </a:ln>
                  <a:solidFill>
                    <a:srgbClr val="000000"/>
                  </a:solidFill>
                  <a:effectLst/>
                  <a:uLnTx/>
                  <a:uFillTx/>
                </a:rPr>
                <a:t>(              </a:t>
              </a:r>
              <a:r>
                <a:rPr kumimoji="1" lang="zh-CN" altLang="en-US" sz="2800" b="1" i="0" u="none" strike="noStrike" kern="0" cap="none" spc="0" normalizeH="0" baseline="0" noProof="0" smtClean="0">
                  <a:ln>
                    <a:noFill/>
                  </a:ln>
                  <a:solidFill>
                    <a:srgbClr val="000000"/>
                  </a:solidFill>
                  <a:effectLst/>
                  <a:uLnTx/>
                  <a:uFillTx/>
                </a:rPr>
                <a:t>都对同一点</a:t>
              </a:r>
              <a:r>
                <a:rPr kumimoji="1" lang="en-US" altLang="zh-CN" sz="2800" b="1" i="1" u="none" strike="noStrike" kern="0" cap="none" spc="0" normalizeH="0" baseline="0" noProof="0" smtClean="0">
                  <a:ln>
                    <a:noFill/>
                  </a:ln>
                  <a:solidFill>
                    <a:srgbClr val="000000"/>
                  </a:solidFill>
                  <a:effectLst/>
                  <a:uLnTx/>
                  <a:uFillTx/>
                </a:rPr>
                <a:t>O</a:t>
              </a:r>
              <a:r>
                <a:rPr kumimoji="1" lang="en-US" altLang="zh-CN" sz="2800" b="1" i="0" u="none" strike="noStrike" kern="0" cap="none" spc="0" normalizeH="0" baseline="0" noProof="0" smtClean="0">
                  <a:ln>
                    <a:noFill/>
                  </a:ln>
                  <a:solidFill>
                    <a:srgbClr val="000000"/>
                  </a:solidFill>
                  <a:effectLst/>
                  <a:uLnTx/>
                  <a:uFillTx/>
                </a:rPr>
                <a:t> )</a:t>
              </a:r>
            </a:p>
          </p:txBody>
        </p:sp>
      </p:grpSp>
      <p:sp>
        <p:nvSpPr>
          <p:cNvPr id="34" name="Text Box 7"/>
          <p:cNvSpPr txBox="1">
            <a:spLocks noChangeArrowheads="1"/>
          </p:cNvSpPr>
          <p:nvPr/>
        </p:nvSpPr>
        <p:spPr bwMode="auto">
          <a:xfrm>
            <a:off x="671760" y="2218432"/>
            <a:ext cx="34163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00"/>
                </a:solidFill>
                <a:ea typeface="楷体_GB2312" pitchFamily="49" charset="-122"/>
              </a:rPr>
              <a:t>与单质点完全相同</a:t>
            </a:r>
          </a:p>
        </p:txBody>
      </p:sp>
      <p:graphicFrame>
        <p:nvGraphicFramePr>
          <p:cNvPr id="35" name="Object 8"/>
          <p:cNvGraphicFramePr>
            <a:graphicFrameLocks noChangeAspect="1"/>
          </p:cNvGraphicFramePr>
          <p:nvPr>
            <p:extLst>
              <p:ext uri="{D42A27DB-BD31-4B8C-83A1-F6EECF244321}">
                <p14:modId xmlns:p14="http://schemas.microsoft.com/office/powerpoint/2010/main" val="1132563492"/>
              </p:ext>
            </p:extLst>
          </p:nvPr>
        </p:nvGraphicFramePr>
        <p:xfrm>
          <a:off x="2787898" y="2955032"/>
          <a:ext cx="2868612" cy="711200"/>
        </p:xfrm>
        <a:graphic>
          <a:graphicData uri="http://schemas.openxmlformats.org/presentationml/2006/ole">
            <mc:AlternateContent xmlns:mc="http://schemas.openxmlformats.org/markup-compatibility/2006">
              <mc:Choice xmlns:v="urn:schemas-microsoft-com:vml" Requires="v">
                <p:oleObj spid="_x0000_s138289" name="Equation" r:id="rId7" imgW="1028254" imgH="355446" progId="Equation.3">
                  <p:embed/>
                </p:oleObj>
              </mc:Choice>
              <mc:Fallback>
                <p:oleObj name="Equation" r:id="rId7" imgW="1028254" imgH="355446"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7898" y="2955032"/>
                        <a:ext cx="2868612" cy="711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13</a:t>
            </a:fld>
            <a:endParaRPr lang="en-US" altLang="zh-CN"/>
          </a:p>
        </p:txBody>
      </p:sp>
    </p:spTree>
    <p:extLst>
      <p:ext uri="{BB962C8B-B14F-4D97-AF65-F5344CB8AC3E}">
        <p14:creationId xmlns:p14="http://schemas.microsoft.com/office/powerpoint/2010/main" val="141514605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第七章 刚体力学</a:t>
            </a:r>
          </a:p>
        </p:txBody>
      </p:sp>
      <p:sp>
        <p:nvSpPr>
          <p:cNvPr id="28" name="Rectangle 2"/>
          <p:cNvSpPr txBox="1">
            <a:spLocks noChangeArrowheads="1"/>
          </p:cNvSpPr>
          <p:nvPr/>
        </p:nvSpPr>
        <p:spPr>
          <a:xfrm>
            <a:off x="363372" y="841568"/>
            <a:ext cx="7772400" cy="501650"/>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lgn="l"/>
            <a:r>
              <a:rPr lang="zh-CN" altLang="en-US" b="1" dirty="0">
                <a:solidFill>
                  <a:srgbClr val="008000"/>
                </a:solidFill>
                <a:latin typeface="Times New Roman" pitchFamily="18" charset="0"/>
                <a:ea typeface="宋体" charset="-122"/>
                <a:cs typeface="+mn-cs"/>
              </a:rPr>
              <a:t>刚体定轴转动的转动定律</a:t>
            </a:r>
          </a:p>
        </p:txBody>
      </p:sp>
      <p:grpSp>
        <p:nvGrpSpPr>
          <p:cNvPr id="29" name="Group 3"/>
          <p:cNvGrpSpPr>
            <a:grpSpLocks/>
          </p:cNvGrpSpPr>
          <p:nvPr/>
        </p:nvGrpSpPr>
        <p:grpSpPr bwMode="auto">
          <a:xfrm>
            <a:off x="5429250" y="2029018"/>
            <a:ext cx="3313113" cy="3006725"/>
            <a:chOff x="3600" y="528"/>
            <a:chExt cx="2087" cy="1894"/>
          </a:xfrm>
        </p:grpSpPr>
        <p:sp>
          <p:nvSpPr>
            <p:cNvPr id="30" name="Freeform 4"/>
            <p:cNvSpPr>
              <a:spLocks/>
            </p:cNvSpPr>
            <p:nvPr/>
          </p:nvSpPr>
          <p:spPr bwMode="auto">
            <a:xfrm>
              <a:off x="3600" y="897"/>
              <a:ext cx="1465" cy="1160"/>
            </a:xfrm>
            <a:custGeom>
              <a:avLst/>
              <a:gdLst>
                <a:gd name="T0" fmla="*/ 13 w 1644"/>
                <a:gd name="T1" fmla="*/ 581 h 1160"/>
                <a:gd name="T2" fmla="*/ 190 w 1644"/>
                <a:gd name="T3" fmla="*/ 203 h 1160"/>
                <a:gd name="T4" fmla="*/ 679 w 1644"/>
                <a:gd name="T5" fmla="*/ 137 h 1160"/>
                <a:gd name="T6" fmla="*/ 1113 w 1644"/>
                <a:gd name="T7" fmla="*/ 26 h 1160"/>
                <a:gd name="T8" fmla="*/ 1479 w 1644"/>
                <a:gd name="T9" fmla="*/ 292 h 1160"/>
                <a:gd name="T10" fmla="*/ 1613 w 1644"/>
                <a:gd name="T11" fmla="*/ 692 h 1160"/>
                <a:gd name="T12" fmla="*/ 1290 w 1644"/>
                <a:gd name="T13" fmla="*/ 1103 h 1160"/>
                <a:gd name="T14" fmla="*/ 457 w 1644"/>
                <a:gd name="T15" fmla="*/ 1037 h 1160"/>
                <a:gd name="T16" fmla="*/ 335 w 1644"/>
                <a:gd name="T17" fmla="*/ 826 h 1160"/>
                <a:gd name="T18" fmla="*/ 113 w 1644"/>
                <a:gd name="T19" fmla="*/ 692 h 1160"/>
                <a:gd name="T20" fmla="*/ 13 w 1644"/>
                <a:gd name="T21" fmla="*/ 581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4" h="1160">
                  <a:moveTo>
                    <a:pt x="13" y="581"/>
                  </a:moveTo>
                  <a:cubicBezTo>
                    <a:pt x="26" y="500"/>
                    <a:pt x="79" y="277"/>
                    <a:pt x="190" y="203"/>
                  </a:cubicBezTo>
                  <a:cubicBezTo>
                    <a:pt x="301" y="129"/>
                    <a:pt x="525" y="166"/>
                    <a:pt x="679" y="137"/>
                  </a:cubicBezTo>
                  <a:cubicBezTo>
                    <a:pt x="833" y="108"/>
                    <a:pt x="980" y="0"/>
                    <a:pt x="1113" y="26"/>
                  </a:cubicBezTo>
                  <a:cubicBezTo>
                    <a:pt x="1246" y="52"/>
                    <a:pt x="1396" y="181"/>
                    <a:pt x="1479" y="292"/>
                  </a:cubicBezTo>
                  <a:cubicBezTo>
                    <a:pt x="1562" y="403"/>
                    <a:pt x="1644" y="557"/>
                    <a:pt x="1613" y="692"/>
                  </a:cubicBezTo>
                  <a:cubicBezTo>
                    <a:pt x="1582" y="827"/>
                    <a:pt x="1483" y="1046"/>
                    <a:pt x="1290" y="1103"/>
                  </a:cubicBezTo>
                  <a:cubicBezTo>
                    <a:pt x="1097" y="1160"/>
                    <a:pt x="616" y="1083"/>
                    <a:pt x="457" y="1037"/>
                  </a:cubicBezTo>
                  <a:cubicBezTo>
                    <a:pt x="298" y="991"/>
                    <a:pt x="392" y="883"/>
                    <a:pt x="335" y="826"/>
                  </a:cubicBezTo>
                  <a:cubicBezTo>
                    <a:pt x="278" y="769"/>
                    <a:pt x="165" y="729"/>
                    <a:pt x="113" y="692"/>
                  </a:cubicBezTo>
                  <a:cubicBezTo>
                    <a:pt x="61" y="655"/>
                    <a:pt x="0" y="662"/>
                    <a:pt x="13" y="581"/>
                  </a:cubicBezTo>
                  <a:close/>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rc 5"/>
            <p:cNvSpPr>
              <a:spLocks/>
            </p:cNvSpPr>
            <p:nvPr/>
          </p:nvSpPr>
          <p:spPr bwMode="auto">
            <a:xfrm>
              <a:off x="3873" y="1200"/>
              <a:ext cx="843" cy="442"/>
            </a:xfrm>
            <a:custGeom>
              <a:avLst/>
              <a:gdLst>
                <a:gd name="G0" fmla="+- 21600 0 0"/>
                <a:gd name="G1" fmla="+- 21600 0 0"/>
                <a:gd name="G2" fmla="+- 21600 0 0"/>
                <a:gd name="T0" fmla="*/ 21600 w 43200"/>
                <a:gd name="T1" fmla="*/ 0 h 43200"/>
                <a:gd name="T2" fmla="*/ 20183 w 43200"/>
                <a:gd name="T3" fmla="*/ 47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220"/>
                    <a:pt x="8828" y="793"/>
                    <a:pt x="20182" y="4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220"/>
                    <a:pt x="8828" y="793"/>
                    <a:pt x="20182" y="46"/>
                  </a:cubicBezTo>
                  <a:lnTo>
                    <a:pt x="21600" y="21600"/>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6"/>
            <p:cNvSpPr>
              <a:spLocks noChangeShapeType="1"/>
            </p:cNvSpPr>
            <p:nvPr/>
          </p:nvSpPr>
          <p:spPr bwMode="auto">
            <a:xfrm flipV="1">
              <a:off x="4273" y="897"/>
              <a:ext cx="0" cy="116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7"/>
            <p:cNvSpPr>
              <a:spLocks noChangeShapeType="1"/>
            </p:cNvSpPr>
            <p:nvPr/>
          </p:nvSpPr>
          <p:spPr bwMode="auto">
            <a:xfrm>
              <a:off x="4273" y="1411"/>
              <a:ext cx="443" cy="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8"/>
            <p:cNvSpPr>
              <a:spLocks noChangeShapeType="1"/>
            </p:cNvSpPr>
            <p:nvPr/>
          </p:nvSpPr>
          <p:spPr bwMode="auto">
            <a:xfrm rot="1102241" flipH="1" flipV="1">
              <a:off x="4506" y="1376"/>
              <a:ext cx="214" cy="112"/>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9"/>
            <p:cNvSpPr>
              <a:spLocks noChangeShapeType="1"/>
            </p:cNvSpPr>
            <p:nvPr/>
          </p:nvSpPr>
          <p:spPr bwMode="auto">
            <a:xfrm>
              <a:off x="5442" y="1911"/>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0"/>
            <p:cNvSpPr>
              <a:spLocks noChangeShapeType="1"/>
            </p:cNvSpPr>
            <p:nvPr/>
          </p:nvSpPr>
          <p:spPr bwMode="auto">
            <a:xfrm>
              <a:off x="4273" y="2057"/>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1"/>
            <p:cNvSpPr>
              <a:spLocks noChangeShapeType="1"/>
            </p:cNvSpPr>
            <p:nvPr/>
          </p:nvSpPr>
          <p:spPr bwMode="auto">
            <a:xfrm>
              <a:off x="4273" y="666"/>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2"/>
            <p:cNvSpPr>
              <a:spLocks noChangeShapeType="1"/>
            </p:cNvSpPr>
            <p:nvPr/>
          </p:nvSpPr>
          <p:spPr bwMode="auto">
            <a:xfrm rot="44097839" flipH="1" flipV="1">
              <a:off x="4512" y="1374"/>
              <a:ext cx="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3"/>
            <p:cNvSpPr>
              <a:spLocks noChangeShapeType="1"/>
            </p:cNvSpPr>
            <p:nvPr/>
          </p:nvSpPr>
          <p:spPr bwMode="auto">
            <a:xfrm rot="20712195" flipH="1">
              <a:off x="4355" y="1376"/>
              <a:ext cx="194" cy="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 name="Object 14"/>
            <p:cNvGraphicFramePr>
              <a:graphicFrameLocks noChangeAspect="1"/>
            </p:cNvGraphicFramePr>
            <p:nvPr/>
          </p:nvGraphicFramePr>
          <p:xfrm>
            <a:off x="4549" y="1559"/>
            <a:ext cx="278" cy="232"/>
          </p:xfrm>
          <a:graphic>
            <a:graphicData uri="http://schemas.openxmlformats.org/presentationml/2006/ole">
              <mc:AlternateContent xmlns:mc="http://schemas.openxmlformats.org/markup-compatibility/2006">
                <mc:Choice xmlns:v="urn:schemas-microsoft-com:vml" Requires="v">
                  <p:oleObj spid="_x0000_s92567" name="公式" r:id="rId3" imgW="279400" imgH="228600" progId="Equation.3">
                    <p:embed/>
                  </p:oleObj>
                </mc:Choice>
                <mc:Fallback>
                  <p:oleObj name="公式" r:id="rId3" imgW="279400" imgH="228600" progId="Equation.3">
                    <p:embed/>
                    <p:pic>
                      <p:nvPicPr>
                        <p:cNvPr id="0" name="Picture 3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 y="1559"/>
                          <a:ext cx="278"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5"/>
            <p:cNvGraphicFramePr>
              <a:graphicFrameLocks noChangeAspect="1"/>
            </p:cNvGraphicFramePr>
            <p:nvPr/>
          </p:nvGraphicFramePr>
          <p:xfrm>
            <a:off x="5469" y="1031"/>
            <a:ext cx="218" cy="312"/>
          </p:xfrm>
          <a:graphic>
            <a:graphicData uri="http://schemas.openxmlformats.org/presentationml/2006/ole">
              <mc:AlternateContent xmlns:mc="http://schemas.openxmlformats.org/markup-compatibility/2006">
                <mc:Choice xmlns:v="urn:schemas-microsoft-com:vml" Requires="v">
                  <p:oleObj spid="_x0000_s92568" name="公式" r:id="rId5" imgW="165028" imgH="228501" progId="Equation.3">
                    <p:embed/>
                  </p:oleObj>
                </mc:Choice>
                <mc:Fallback>
                  <p:oleObj name="公式" r:id="rId5" imgW="165028" imgH="228501" progId="Equation.3">
                    <p:embed/>
                    <p:pic>
                      <p:nvPicPr>
                        <p:cNvPr id="0" name="Picture 3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9" y="1031"/>
                          <a:ext cx="218"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6"/>
            <p:cNvGraphicFramePr>
              <a:graphicFrameLocks noChangeAspect="1"/>
            </p:cNvGraphicFramePr>
            <p:nvPr/>
          </p:nvGraphicFramePr>
          <p:xfrm>
            <a:off x="4976" y="963"/>
            <a:ext cx="287" cy="266"/>
          </p:xfrm>
          <a:graphic>
            <a:graphicData uri="http://schemas.openxmlformats.org/presentationml/2006/ole">
              <mc:AlternateContent xmlns:mc="http://schemas.openxmlformats.org/markup-compatibility/2006">
                <mc:Choice xmlns:v="urn:schemas-microsoft-com:vml" Requires="v">
                  <p:oleObj spid="_x0000_s92569" name="公式" r:id="rId7" imgW="215806" imgH="228501" progId="Equation.3">
                    <p:embed/>
                  </p:oleObj>
                </mc:Choice>
                <mc:Fallback>
                  <p:oleObj name="公式" r:id="rId7" imgW="215806" imgH="228501" progId="Equation.3">
                    <p:embed/>
                    <p:pic>
                      <p:nvPicPr>
                        <p:cNvPr id="0" name="Picture 3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6" y="963"/>
                          <a:ext cx="287"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7"/>
            <p:cNvGraphicFramePr>
              <a:graphicFrameLocks noChangeAspect="1"/>
            </p:cNvGraphicFramePr>
            <p:nvPr/>
          </p:nvGraphicFramePr>
          <p:xfrm>
            <a:off x="5236" y="1671"/>
            <a:ext cx="206" cy="240"/>
          </p:xfrm>
          <a:graphic>
            <a:graphicData uri="http://schemas.openxmlformats.org/presentationml/2006/ole">
              <mc:AlternateContent xmlns:mc="http://schemas.openxmlformats.org/markup-compatibility/2006">
                <mc:Choice xmlns:v="urn:schemas-microsoft-com:vml" Requires="v">
                  <p:oleObj spid="_x0000_s92570" name="公式" r:id="rId9" imgW="203112" imgH="228501" progId="Equation.3">
                    <p:embed/>
                  </p:oleObj>
                </mc:Choice>
                <mc:Fallback>
                  <p:oleObj name="公式" r:id="rId9" imgW="203112" imgH="228501" progId="Equation.3">
                    <p:embed/>
                    <p:pic>
                      <p:nvPicPr>
                        <p:cNvPr id="0" name="Picture 3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6" y="1671"/>
                          <a:ext cx="20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Line 18"/>
            <p:cNvSpPr>
              <a:spLocks noChangeShapeType="1"/>
            </p:cNvSpPr>
            <p:nvPr/>
          </p:nvSpPr>
          <p:spPr bwMode="auto">
            <a:xfrm flipV="1">
              <a:off x="4690" y="1229"/>
              <a:ext cx="350" cy="294"/>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19"/>
            <p:cNvSpPr>
              <a:spLocks noChangeShapeType="1"/>
            </p:cNvSpPr>
            <p:nvPr/>
          </p:nvSpPr>
          <p:spPr bwMode="auto">
            <a:xfrm>
              <a:off x="4690" y="1523"/>
              <a:ext cx="548" cy="148"/>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0"/>
            <p:cNvSpPr>
              <a:spLocks noChangeShapeType="1"/>
            </p:cNvSpPr>
            <p:nvPr/>
          </p:nvSpPr>
          <p:spPr bwMode="auto">
            <a:xfrm flipV="1">
              <a:off x="4690" y="1411"/>
              <a:ext cx="137" cy="112"/>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1"/>
            <p:cNvSpPr>
              <a:spLocks noChangeShapeType="1"/>
            </p:cNvSpPr>
            <p:nvPr/>
          </p:nvSpPr>
          <p:spPr bwMode="auto">
            <a:xfrm flipV="1">
              <a:off x="4690" y="1377"/>
              <a:ext cx="897" cy="146"/>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2"/>
            <p:cNvSpPr>
              <a:spLocks noChangeShapeType="1"/>
            </p:cNvSpPr>
            <p:nvPr/>
          </p:nvSpPr>
          <p:spPr bwMode="auto">
            <a:xfrm>
              <a:off x="5417" y="1671"/>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3"/>
            <p:cNvSpPr>
              <a:spLocks noChangeShapeType="1"/>
            </p:cNvSpPr>
            <p:nvPr/>
          </p:nvSpPr>
          <p:spPr bwMode="auto">
            <a:xfrm flipV="1">
              <a:off x="5238" y="1377"/>
              <a:ext cx="349"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24"/>
            <p:cNvSpPr>
              <a:spLocks noChangeShapeType="1"/>
            </p:cNvSpPr>
            <p:nvPr/>
          </p:nvSpPr>
          <p:spPr bwMode="auto">
            <a:xfrm>
              <a:off x="5040" y="1229"/>
              <a:ext cx="547" cy="1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 name="Object 25"/>
            <p:cNvGraphicFramePr>
              <a:graphicFrameLocks noChangeAspect="1"/>
            </p:cNvGraphicFramePr>
            <p:nvPr/>
          </p:nvGraphicFramePr>
          <p:xfrm>
            <a:off x="4690" y="1145"/>
            <a:ext cx="230" cy="266"/>
          </p:xfrm>
          <a:graphic>
            <a:graphicData uri="http://schemas.openxmlformats.org/presentationml/2006/ole">
              <mc:AlternateContent xmlns:mc="http://schemas.openxmlformats.org/markup-compatibility/2006">
                <mc:Choice xmlns:v="urn:schemas-microsoft-com:vml" Requires="v">
                  <p:oleObj spid="_x0000_s92571" name="公式" r:id="rId11" imgW="203112" imgH="228501" progId="Equation.3">
                    <p:embed/>
                  </p:oleObj>
                </mc:Choice>
                <mc:Fallback>
                  <p:oleObj name="公式" r:id="rId11" imgW="203112" imgH="228501" progId="Equation.3">
                    <p:embed/>
                    <p:pic>
                      <p:nvPicPr>
                        <p:cNvPr id="0" name="Picture 3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90" y="1145"/>
                          <a:ext cx="230"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26"/>
            <p:cNvGraphicFramePr>
              <a:graphicFrameLocks noChangeAspect="1"/>
            </p:cNvGraphicFramePr>
            <p:nvPr/>
          </p:nvGraphicFramePr>
          <p:xfrm>
            <a:off x="4377" y="1077"/>
            <a:ext cx="172" cy="266"/>
          </p:xfrm>
          <a:graphic>
            <a:graphicData uri="http://schemas.openxmlformats.org/presentationml/2006/ole">
              <mc:AlternateContent xmlns:mc="http://schemas.openxmlformats.org/markup-compatibility/2006">
                <mc:Choice xmlns:v="urn:schemas-microsoft-com:vml" Requires="v">
                  <p:oleObj spid="_x0000_s92572" name="公式" r:id="rId13" imgW="152334" imgH="228501" progId="Equation.3">
                    <p:embed/>
                  </p:oleObj>
                </mc:Choice>
                <mc:Fallback>
                  <p:oleObj name="公式" r:id="rId13" imgW="152334" imgH="228501" progId="Equation.3">
                    <p:embed/>
                    <p:pic>
                      <p:nvPicPr>
                        <p:cNvPr id="0" name="Picture 3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7" y="1077"/>
                          <a:ext cx="172"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27"/>
            <p:cNvGraphicFramePr>
              <a:graphicFrameLocks noChangeAspect="1"/>
            </p:cNvGraphicFramePr>
            <p:nvPr/>
          </p:nvGraphicFramePr>
          <p:xfrm>
            <a:off x="4142" y="1439"/>
            <a:ext cx="131" cy="149"/>
          </p:xfrm>
          <a:graphic>
            <a:graphicData uri="http://schemas.openxmlformats.org/presentationml/2006/ole">
              <mc:AlternateContent xmlns:mc="http://schemas.openxmlformats.org/markup-compatibility/2006">
                <mc:Choice xmlns:v="urn:schemas-microsoft-com:vml" Requires="v">
                  <p:oleObj spid="_x0000_s92573" name="公式" r:id="rId15" imgW="126835" imgH="139518" progId="Equation.3">
                    <p:embed/>
                  </p:oleObj>
                </mc:Choice>
                <mc:Fallback>
                  <p:oleObj name="公式" r:id="rId15" imgW="126835" imgH="139518" progId="Equation.3">
                    <p:embed/>
                    <p:pic>
                      <p:nvPicPr>
                        <p:cNvPr id="0" name="Picture 3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2" y="1439"/>
                          <a:ext cx="131" cy="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Freeform 28"/>
            <p:cNvSpPr>
              <a:spLocks/>
            </p:cNvSpPr>
            <p:nvPr/>
          </p:nvSpPr>
          <p:spPr bwMode="auto">
            <a:xfrm>
              <a:off x="4127" y="720"/>
              <a:ext cx="328" cy="96"/>
            </a:xfrm>
            <a:custGeom>
              <a:avLst/>
              <a:gdLst>
                <a:gd name="T0" fmla="*/ 0 w 336"/>
                <a:gd name="T1" fmla="*/ 0 h 112"/>
                <a:gd name="T2" fmla="*/ 96 w 336"/>
                <a:gd name="T3" fmla="*/ 96 h 112"/>
                <a:gd name="T4" fmla="*/ 240 w 336"/>
                <a:gd name="T5" fmla="*/ 96 h 112"/>
                <a:gd name="T6" fmla="*/ 336 w 336"/>
                <a:gd name="T7" fmla="*/ 0 h 112"/>
              </a:gdLst>
              <a:ahLst/>
              <a:cxnLst>
                <a:cxn ang="0">
                  <a:pos x="T0" y="T1"/>
                </a:cxn>
                <a:cxn ang="0">
                  <a:pos x="T2" y="T3"/>
                </a:cxn>
                <a:cxn ang="0">
                  <a:pos x="T4" y="T5"/>
                </a:cxn>
                <a:cxn ang="0">
                  <a:pos x="T6" y="T7"/>
                </a:cxn>
              </a:cxnLst>
              <a:rect l="0" t="0" r="r" b="b"/>
              <a:pathLst>
                <a:path w="336" h="112">
                  <a:moveTo>
                    <a:pt x="0" y="0"/>
                  </a:moveTo>
                  <a:cubicBezTo>
                    <a:pt x="28" y="40"/>
                    <a:pt x="56" y="80"/>
                    <a:pt x="96" y="96"/>
                  </a:cubicBezTo>
                  <a:cubicBezTo>
                    <a:pt x="136" y="112"/>
                    <a:pt x="200" y="112"/>
                    <a:pt x="240" y="96"/>
                  </a:cubicBezTo>
                  <a:cubicBezTo>
                    <a:pt x="280" y="80"/>
                    <a:pt x="320" y="16"/>
                    <a:pt x="336" y="0"/>
                  </a:cubicBezTo>
                </a:path>
              </a:pathLst>
            </a:custGeom>
            <a:noFill/>
            <a:ln w="9525" cap="flat" cmpd="sng">
              <a:solidFill>
                <a:schemeClr val="tx1"/>
              </a:solidFill>
              <a:prstDash val="solid"/>
              <a:round/>
              <a:headEnd type="none" w="med" len="me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 name="Object 29"/>
            <p:cNvGraphicFramePr>
              <a:graphicFrameLocks noChangeAspect="1"/>
            </p:cNvGraphicFramePr>
            <p:nvPr/>
          </p:nvGraphicFramePr>
          <p:xfrm>
            <a:off x="4268" y="528"/>
            <a:ext cx="187" cy="192"/>
          </p:xfrm>
          <a:graphic>
            <a:graphicData uri="http://schemas.openxmlformats.org/presentationml/2006/ole">
              <mc:AlternateContent xmlns:mc="http://schemas.openxmlformats.org/markup-compatibility/2006">
                <mc:Choice xmlns:v="urn:schemas-microsoft-com:vml" Requires="v">
                  <p:oleObj spid="_x0000_s92574" name="公式" r:id="rId17" imgW="126725" imgH="126725" progId="Equation.3">
                    <p:embed/>
                  </p:oleObj>
                </mc:Choice>
                <mc:Fallback>
                  <p:oleObj name="公式" r:id="rId17" imgW="126725" imgH="126725" progId="Equation.3">
                    <p:embed/>
                    <p:pic>
                      <p:nvPicPr>
                        <p:cNvPr id="0" name="Picture 3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8" y="528"/>
                          <a:ext cx="187"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6" name="Object 30"/>
          <p:cNvGraphicFramePr>
            <a:graphicFrameLocks noChangeAspect="1"/>
          </p:cNvGraphicFramePr>
          <p:nvPr>
            <p:extLst>
              <p:ext uri="{D42A27DB-BD31-4B8C-83A1-F6EECF244321}">
                <p14:modId xmlns:p14="http://schemas.microsoft.com/office/powerpoint/2010/main" val="658944599"/>
              </p:ext>
            </p:extLst>
          </p:nvPr>
        </p:nvGraphicFramePr>
        <p:xfrm>
          <a:off x="400050" y="1952818"/>
          <a:ext cx="2016125" cy="520700"/>
        </p:xfrm>
        <a:graphic>
          <a:graphicData uri="http://schemas.openxmlformats.org/presentationml/2006/ole">
            <mc:AlternateContent xmlns:mc="http://schemas.openxmlformats.org/markup-compatibility/2006">
              <mc:Choice xmlns:v="urn:schemas-microsoft-com:vml" Requires="v">
                <p:oleObj spid="_x0000_s92575" name="公式" r:id="rId19" imgW="977476" imgH="253890" progId="Equation.3">
                  <p:embed/>
                </p:oleObj>
              </mc:Choice>
              <mc:Fallback>
                <p:oleObj name="公式" r:id="rId19" imgW="977476" imgH="253890" progId="Equation.3">
                  <p:embed/>
                  <p:pic>
                    <p:nvPicPr>
                      <p:cNvPr id="0" name="Picture 37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0050" y="1952818"/>
                        <a:ext cx="20161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31"/>
          <p:cNvGraphicFramePr>
            <a:graphicFrameLocks noChangeAspect="1"/>
          </p:cNvGraphicFramePr>
          <p:nvPr>
            <p:extLst>
              <p:ext uri="{D42A27DB-BD31-4B8C-83A1-F6EECF244321}">
                <p14:modId xmlns:p14="http://schemas.microsoft.com/office/powerpoint/2010/main" val="2158021390"/>
              </p:ext>
            </p:extLst>
          </p:nvPr>
        </p:nvGraphicFramePr>
        <p:xfrm>
          <a:off x="2533650" y="1970281"/>
          <a:ext cx="3524250" cy="515937"/>
        </p:xfrm>
        <a:graphic>
          <a:graphicData uri="http://schemas.openxmlformats.org/presentationml/2006/ole">
            <mc:AlternateContent xmlns:mc="http://schemas.openxmlformats.org/markup-compatibility/2006">
              <mc:Choice xmlns:v="urn:schemas-microsoft-com:vml" Requires="v">
                <p:oleObj spid="_x0000_s92576" name="公式" r:id="rId21" imgW="1562100" imgH="228600" progId="Equation.3">
                  <p:embed/>
                </p:oleObj>
              </mc:Choice>
              <mc:Fallback>
                <p:oleObj name="公式" r:id="rId21" imgW="1562100" imgH="228600" progId="Equation.3">
                  <p:embed/>
                  <p:pic>
                    <p:nvPicPr>
                      <p:cNvPr id="0" name="Picture 37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33650" y="1970281"/>
                        <a:ext cx="35242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32"/>
          <p:cNvGraphicFramePr>
            <a:graphicFrameLocks noChangeAspect="1"/>
          </p:cNvGraphicFramePr>
          <p:nvPr>
            <p:extLst>
              <p:ext uri="{D42A27DB-BD31-4B8C-83A1-F6EECF244321}">
                <p14:modId xmlns:p14="http://schemas.microsoft.com/office/powerpoint/2010/main" val="1718632728"/>
              </p:ext>
            </p:extLst>
          </p:nvPr>
        </p:nvGraphicFramePr>
        <p:xfrm>
          <a:off x="400050" y="2473518"/>
          <a:ext cx="4794250" cy="530225"/>
        </p:xfrm>
        <a:graphic>
          <a:graphicData uri="http://schemas.openxmlformats.org/presentationml/2006/ole">
            <mc:AlternateContent xmlns:mc="http://schemas.openxmlformats.org/markup-compatibility/2006">
              <mc:Choice xmlns:v="urn:schemas-microsoft-com:vml" Requires="v">
                <p:oleObj spid="_x0000_s92577" name="公式" r:id="rId23" imgW="2273300" imgH="241300" progId="Equation.3">
                  <p:embed/>
                </p:oleObj>
              </mc:Choice>
              <mc:Fallback>
                <p:oleObj name="公式" r:id="rId23" imgW="2273300" imgH="241300" progId="Equation.3">
                  <p:embed/>
                  <p:pic>
                    <p:nvPicPr>
                      <p:cNvPr id="0" name="Picture 37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0050" y="2473518"/>
                        <a:ext cx="479425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33"/>
          <p:cNvGraphicFramePr>
            <a:graphicFrameLocks noChangeAspect="1"/>
          </p:cNvGraphicFramePr>
          <p:nvPr>
            <p:extLst>
              <p:ext uri="{D42A27DB-BD31-4B8C-83A1-F6EECF244321}">
                <p14:modId xmlns:p14="http://schemas.microsoft.com/office/powerpoint/2010/main" val="1165712158"/>
              </p:ext>
            </p:extLst>
          </p:nvPr>
        </p:nvGraphicFramePr>
        <p:xfrm>
          <a:off x="400050" y="2906112"/>
          <a:ext cx="4572000" cy="1116012"/>
        </p:xfrm>
        <a:graphic>
          <a:graphicData uri="http://schemas.openxmlformats.org/presentationml/2006/ole">
            <mc:AlternateContent xmlns:mc="http://schemas.openxmlformats.org/markup-compatibility/2006">
              <mc:Choice xmlns:v="urn:schemas-microsoft-com:vml" Requires="v">
                <p:oleObj spid="_x0000_s92578" name="公式" r:id="rId25" imgW="2082800" imgH="508000" progId="Equation.3">
                  <p:embed/>
                </p:oleObj>
              </mc:Choice>
              <mc:Fallback>
                <p:oleObj name="公式" r:id="rId25" imgW="2082800" imgH="508000" progId="Equation.3">
                  <p:embed/>
                  <p:pic>
                    <p:nvPicPr>
                      <p:cNvPr id="0" name="Picture 37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0050" y="2906112"/>
                        <a:ext cx="4572000"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34"/>
          <p:cNvGraphicFramePr>
            <a:graphicFrameLocks noChangeAspect="1"/>
          </p:cNvGraphicFramePr>
          <p:nvPr>
            <p:extLst>
              <p:ext uri="{D42A27DB-BD31-4B8C-83A1-F6EECF244321}">
                <p14:modId xmlns:p14="http://schemas.microsoft.com/office/powerpoint/2010/main" val="1567767161"/>
              </p:ext>
            </p:extLst>
          </p:nvPr>
        </p:nvGraphicFramePr>
        <p:xfrm>
          <a:off x="224094" y="3941284"/>
          <a:ext cx="1371600" cy="915988"/>
        </p:xfrm>
        <a:graphic>
          <a:graphicData uri="http://schemas.openxmlformats.org/presentationml/2006/ole">
            <mc:AlternateContent xmlns:mc="http://schemas.openxmlformats.org/markup-compatibility/2006">
              <mc:Choice xmlns:v="urn:schemas-microsoft-com:vml" Requires="v">
                <p:oleObj spid="_x0000_s92579" name="公式" r:id="rId27" imgW="647700" imgH="457200" progId="Equation.3">
                  <p:embed/>
                </p:oleObj>
              </mc:Choice>
              <mc:Fallback>
                <p:oleObj name="公式" r:id="rId27" imgW="647700" imgH="457200" progId="Equation.3">
                  <p:embed/>
                  <p:pic>
                    <p:nvPicPr>
                      <p:cNvPr id="0" name="Picture 37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4094" y="3941284"/>
                        <a:ext cx="13716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35"/>
          <p:cNvGraphicFramePr>
            <a:graphicFrameLocks noChangeAspect="1"/>
          </p:cNvGraphicFramePr>
          <p:nvPr>
            <p:extLst>
              <p:ext uri="{D42A27DB-BD31-4B8C-83A1-F6EECF244321}">
                <p14:modId xmlns:p14="http://schemas.microsoft.com/office/powerpoint/2010/main" val="397756798"/>
              </p:ext>
            </p:extLst>
          </p:nvPr>
        </p:nvGraphicFramePr>
        <p:xfrm>
          <a:off x="1816332" y="3953190"/>
          <a:ext cx="2286000" cy="892175"/>
        </p:xfrm>
        <a:graphic>
          <a:graphicData uri="http://schemas.openxmlformats.org/presentationml/2006/ole">
            <mc:AlternateContent xmlns:mc="http://schemas.openxmlformats.org/markup-compatibility/2006">
              <mc:Choice xmlns:v="urn:schemas-microsoft-com:vml" Requires="v">
                <p:oleObj spid="_x0000_s92580" name="公式" r:id="rId29" imgW="1168400" imgH="457200" progId="Equation.3">
                  <p:embed/>
                </p:oleObj>
              </mc:Choice>
              <mc:Fallback>
                <p:oleObj name="公式" r:id="rId29" imgW="1168400" imgH="457200" progId="Equation.3">
                  <p:embed/>
                  <p:pic>
                    <p:nvPicPr>
                      <p:cNvPr id="0" name="Picture 37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16332" y="3953190"/>
                        <a:ext cx="22860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36"/>
          <p:cNvGraphicFramePr>
            <a:graphicFrameLocks noChangeAspect="1"/>
          </p:cNvGraphicFramePr>
          <p:nvPr>
            <p:extLst>
              <p:ext uri="{D42A27DB-BD31-4B8C-83A1-F6EECF244321}">
                <p14:modId xmlns:p14="http://schemas.microsoft.com/office/powerpoint/2010/main" val="4048468049"/>
              </p:ext>
            </p:extLst>
          </p:nvPr>
        </p:nvGraphicFramePr>
        <p:xfrm>
          <a:off x="4068225" y="3932553"/>
          <a:ext cx="723900" cy="933450"/>
        </p:xfrm>
        <a:graphic>
          <a:graphicData uri="http://schemas.openxmlformats.org/presentationml/2006/ole">
            <mc:AlternateContent xmlns:mc="http://schemas.openxmlformats.org/markup-compatibility/2006">
              <mc:Choice xmlns:v="urn:schemas-microsoft-com:vml" Requires="v">
                <p:oleObj spid="_x0000_s92581" name="公式" r:id="rId31" imgW="355446" imgH="457002" progId="Equation.3">
                  <p:embed/>
                </p:oleObj>
              </mc:Choice>
              <mc:Fallback>
                <p:oleObj name="公式" r:id="rId31" imgW="355446" imgH="457002" progId="Equation.3">
                  <p:embed/>
                  <p:pic>
                    <p:nvPicPr>
                      <p:cNvPr id="0" name="Picture 37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68225" y="3932553"/>
                        <a:ext cx="7239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37"/>
          <p:cNvGraphicFramePr>
            <a:graphicFrameLocks noChangeAspect="1"/>
          </p:cNvGraphicFramePr>
          <p:nvPr>
            <p:extLst>
              <p:ext uri="{D42A27DB-BD31-4B8C-83A1-F6EECF244321}">
                <p14:modId xmlns:p14="http://schemas.microsoft.com/office/powerpoint/2010/main" val="3159570367"/>
              </p:ext>
            </p:extLst>
          </p:nvPr>
        </p:nvGraphicFramePr>
        <p:xfrm>
          <a:off x="216693" y="4804763"/>
          <a:ext cx="4160838" cy="461962"/>
        </p:xfrm>
        <a:graphic>
          <a:graphicData uri="http://schemas.openxmlformats.org/presentationml/2006/ole">
            <mc:AlternateContent xmlns:mc="http://schemas.openxmlformats.org/markup-compatibility/2006">
              <mc:Choice xmlns:v="urn:schemas-microsoft-com:vml" Requires="v">
                <p:oleObj spid="_x0000_s92582" name="公式" r:id="rId33" imgW="1930400" imgH="215900" progId="Equation.3">
                  <p:embed/>
                </p:oleObj>
              </mc:Choice>
              <mc:Fallback>
                <p:oleObj name="公式" r:id="rId33" imgW="1930400" imgH="215900" progId="Equation.3">
                  <p:embed/>
                  <p:pic>
                    <p:nvPicPr>
                      <p:cNvPr id="0" name="Picture 38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16693" y="4804763"/>
                        <a:ext cx="41608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4" name="Group 38"/>
          <p:cNvGrpSpPr>
            <a:grpSpLocks/>
          </p:cNvGrpSpPr>
          <p:nvPr/>
        </p:nvGrpSpPr>
        <p:grpSpPr bwMode="auto">
          <a:xfrm>
            <a:off x="6311901" y="5170865"/>
            <a:ext cx="1778000" cy="1509713"/>
            <a:chOff x="720" y="3169"/>
            <a:chExt cx="1120" cy="951"/>
          </a:xfrm>
        </p:grpSpPr>
        <p:sp>
          <p:nvSpPr>
            <p:cNvPr id="65" name="Line 39"/>
            <p:cNvSpPr>
              <a:spLocks noChangeShapeType="1"/>
            </p:cNvSpPr>
            <p:nvPr/>
          </p:nvSpPr>
          <p:spPr bwMode="auto">
            <a:xfrm>
              <a:off x="1104" y="36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Freeform 40"/>
            <p:cNvSpPr>
              <a:spLocks/>
            </p:cNvSpPr>
            <p:nvPr/>
          </p:nvSpPr>
          <p:spPr bwMode="auto">
            <a:xfrm>
              <a:off x="720" y="3169"/>
              <a:ext cx="1120" cy="951"/>
            </a:xfrm>
            <a:custGeom>
              <a:avLst/>
              <a:gdLst>
                <a:gd name="T0" fmla="*/ 344 w 1120"/>
                <a:gd name="T1" fmla="*/ 16 h 904"/>
                <a:gd name="T2" fmla="*/ 152 w 1120"/>
                <a:gd name="T3" fmla="*/ 160 h 904"/>
                <a:gd name="T4" fmla="*/ 8 w 1120"/>
                <a:gd name="T5" fmla="*/ 448 h 904"/>
                <a:gd name="T6" fmla="*/ 200 w 1120"/>
                <a:gd name="T7" fmla="*/ 784 h 904"/>
                <a:gd name="T8" fmla="*/ 488 w 1120"/>
                <a:gd name="T9" fmla="*/ 784 h 904"/>
                <a:gd name="T10" fmla="*/ 728 w 1120"/>
                <a:gd name="T11" fmla="*/ 880 h 904"/>
                <a:gd name="T12" fmla="*/ 1064 w 1120"/>
                <a:gd name="T13" fmla="*/ 640 h 904"/>
                <a:gd name="T14" fmla="*/ 1064 w 1120"/>
                <a:gd name="T15" fmla="*/ 304 h 904"/>
                <a:gd name="T16" fmla="*/ 824 w 1120"/>
                <a:gd name="T17" fmla="*/ 64 h 904"/>
                <a:gd name="T18" fmla="*/ 344 w 1120"/>
                <a:gd name="T19" fmla="*/ 16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0" h="904">
                  <a:moveTo>
                    <a:pt x="344" y="16"/>
                  </a:moveTo>
                  <a:cubicBezTo>
                    <a:pt x="232" y="32"/>
                    <a:pt x="208" y="88"/>
                    <a:pt x="152" y="160"/>
                  </a:cubicBezTo>
                  <a:cubicBezTo>
                    <a:pt x="96" y="232"/>
                    <a:pt x="0" y="344"/>
                    <a:pt x="8" y="448"/>
                  </a:cubicBezTo>
                  <a:cubicBezTo>
                    <a:pt x="16" y="552"/>
                    <a:pt x="120" y="728"/>
                    <a:pt x="200" y="784"/>
                  </a:cubicBezTo>
                  <a:cubicBezTo>
                    <a:pt x="280" y="840"/>
                    <a:pt x="400" y="768"/>
                    <a:pt x="488" y="784"/>
                  </a:cubicBezTo>
                  <a:cubicBezTo>
                    <a:pt x="576" y="800"/>
                    <a:pt x="632" y="904"/>
                    <a:pt x="728" y="880"/>
                  </a:cubicBezTo>
                  <a:cubicBezTo>
                    <a:pt x="824" y="856"/>
                    <a:pt x="1008" y="736"/>
                    <a:pt x="1064" y="640"/>
                  </a:cubicBezTo>
                  <a:cubicBezTo>
                    <a:pt x="1120" y="544"/>
                    <a:pt x="1104" y="400"/>
                    <a:pt x="1064" y="304"/>
                  </a:cubicBezTo>
                  <a:cubicBezTo>
                    <a:pt x="1024" y="208"/>
                    <a:pt x="936" y="112"/>
                    <a:pt x="824" y="64"/>
                  </a:cubicBezTo>
                  <a:cubicBezTo>
                    <a:pt x="712" y="16"/>
                    <a:pt x="456" y="0"/>
                    <a:pt x="344" y="16"/>
                  </a:cubicBezTo>
                  <a:close/>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41"/>
            <p:cNvSpPr>
              <a:spLocks noChangeShapeType="1"/>
            </p:cNvSpPr>
            <p:nvPr/>
          </p:nvSpPr>
          <p:spPr bwMode="auto">
            <a:xfrm flipV="1">
              <a:off x="1104" y="3702"/>
              <a:ext cx="144" cy="245"/>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42"/>
            <p:cNvSpPr>
              <a:spLocks noChangeShapeType="1"/>
            </p:cNvSpPr>
            <p:nvPr/>
          </p:nvSpPr>
          <p:spPr bwMode="auto">
            <a:xfrm rot="219851" flipH="1">
              <a:off x="1392" y="3271"/>
              <a:ext cx="96" cy="186"/>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43"/>
            <p:cNvSpPr>
              <a:spLocks noChangeShapeType="1"/>
            </p:cNvSpPr>
            <p:nvPr/>
          </p:nvSpPr>
          <p:spPr bwMode="auto">
            <a:xfrm rot="-67832">
              <a:off x="1100" y="3408"/>
              <a:ext cx="243" cy="1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44"/>
            <p:cNvSpPr>
              <a:spLocks noChangeShapeType="1"/>
            </p:cNvSpPr>
            <p:nvPr/>
          </p:nvSpPr>
          <p:spPr bwMode="auto">
            <a:xfrm flipV="1">
              <a:off x="1248" y="3457"/>
              <a:ext cx="144" cy="24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 name="Object 45"/>
            <p:cNvGraphicFramePr>
              <a:graphicFrameLocks noChangeAspect="1"/>
            </p:cNvGraphicFramePr>
            <p:nvPr/>
          </p:nvGraphicFramePr>
          <p:xfrm>
            <a:off x="981" y="3271"/>
            <a:ext cx="123" cy="137"/>
          </p:xfrm>
          <a:graphic>
            <a:graphicData uri="http://schemas.openxmlformats.org/presentationml/2006/ole">
              <mc:AlternateContent xmlns:mc="http://schemas.openxmlformats.org/markup-compatibility/2006">
                <mc:Choice xmlns:v="urn:schemas-microsoft-com:vml" Requires="v">
                  <p:oleObj spid="_x0000_s92583" name="公式" r:id="rId35" imgW="126835" imgH="139518" progId="Equation.3">
                    <p:embed/>
                  </p:oleObj>
                </mc:Choice>
                <mc:Fallback>
                  <p:oleObj name="公式" r:id="rId35" imgW="126835" imgH="139518" progId="Equation.3">
                    <p:embed/>
                    <p:pic>
                      <p:nvPicPr>
                        <p:cNvPr id="0" name="Picture 3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1" y="3271"/>
                          <a:ext cx="123"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Line 46"/>
            <p:cNvSpPr>
              <a:spLocks noChangeShapeType="1"/>
            </p:cNvSpPr>
            <p:nvPr/>
          </p:nvSpPr>
          <p:spPr bwMode="auto">
            <a:xfrm>
              <a:off x="1100" y="340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 name="Object 47"/>
            <p:cNvGraphicFramePr>
              <a:graphicFrameLocks noChangeAspect="1"/>
            </p:cNvGraphicFramePr>
            <p:nvPr/>
          </p:nvGraphicFramePr>
          <p:xfrm>
            <a:off x="1478" y="3271"/>
            <a:ext cx="163" cy="186"/>
          </p:xfrm>
          <a:graphic>
            <a:graphicData uri="http://schemas.openxmlformats.org/presentationml/2006/ole">
              <mc:AlternateContent xmlns:mc="http://schemas.openxmlformats.org/markup-compatibility/2006">
                <mc:Choice xmlns:v="urn:schemas-microsoft-com:vml" Requires="v">
                  <p:oleObj spid="_x0000_s92584" name="公式" r:id="rId36" imgW="203112" imgH="228501" progId="Equation.3">
                    <p:embed/>
                  </p:oleObj>
                </mc:Choice>
                <mc:Fallback>
                  <p:oleObj name="公式" r:id="rId36" imgW="203112" imgH="228501" progId="Equation.3">
                    <p:embed/>
                    <p:pic>
                      <p:nvPicPr>
                        <p:cNvPr id="0" name="Picture 38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478" y="3271"/>
                          <a:ext cx="163"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48"/>
            <p:cNvGraphicFramePr>
              <a:graphicFrameLocks noChangeAspect="1"/>
            </p:cNvGraphicFramePr>
            <p:nvPr/>
          </p:nvGraphicFramePr>
          <p:xfrm>
            <a:off x="1087" y="3457"/>
            <a:ext cx="161" cy="203"/>
          </p:xfrm>
          <a:graphic>
            <a:graphicData uri="http://schemas.openxmlformats.org/presentationml/2006/ole">
              <mc:AlternateContent xmlns:mc="http://schemas.openxmlformats.org/markup-compatibility/2006">
                <mc:Choice xmlns:v="urn:schemas-microsoft-com:vml" Requires="v">
                  <p:oleObj spid="_x0000_s92585" name="公式" r:id="rId38" imgW="139579" imgH="177646" progId="Equation.3">
                    <p:embed/>
                  </p:oleObj>
                </mc:Choice>
                <mc:Fallback>
                  <p:oleObj name="公式" r:id="rId38" imgW="139579" imgH="177646" progId="Equation.3">
                    <p:embed/>
                    <p:pic>
                      <p:nvPicPr>
                        <p:cNvPr id="0" name="Picture 38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87" y="3457"/>
                          <a:ext cx="161"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49"/>
            <p:cNvGraphicFramePr>
              <a:graphicFrameLocks noChangeAspect="1"/>
            </p:cNvGraphicFramePr>
            <p:nvPr/>
          </p:nvGraphicFramePr>
          <p:xfrm>
            <a:off x="951" y="3757"/>
            <a:ext cx="185" cy="195"/>
          </p:xfrm>
          <a:graphic>
            <a:graphicData uri="http://schemas.openxmlformats.org/presentationml/2006/ole">
              <mc:AlternateContent xmlns:mc="http://schemas.openxmlformats.org/markup-compatibility/2006">
                <mc:Choice xmlns:v="urn:schemas-microsoft-com:vml" Requires="v">
                  <p:oleObj spid="_x0000_s92586" name="公式" r:id="rId40" imgW="228600" imgH="241300" progId="Equation.3">
                    <p:embed/>
                  </p:oleObj>
                </mc:Choice>
                <mc:Fallback>
                  <p:oleObj name="公式" r:id="rId40" imgW="228600" imgH="241300" progId="Equation.3">
                    <p:embed/>
                    <p:pic>
                      <p:nvPicPr>
                        <p:cNvPr id="0" name="Picture 38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951" y="3757"/>
                          <a:ext cx="185"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6" name="Object 50"/>
          <p:cNvGraphicFramePr>
            <a:graphicFrameLocks noChangeAspect="1"/>
          </p:cNvGraphicFramePr>
          <p:nvPr>
            <p:extLst>
              <p:ext uri="{D42A27DB-BD31-4B8C-83A1-F6EECF244321}">
                <p14:modId xmlns:p14="http://schemas.microsoft.com/office/powerpoint/2010/main" val="1607212007"/>
              </p:ext>
            </p:extLst>
          </p:nvPr>
        </p:nvGraphicFramePr>
        <p:xfrm>
          <a:off x="171450" y="5259213"/>
          <a:ext cx="4638675" cy="1584325"/>
        </p:xfrm>
        <a:graphic>
          <a:graphicData uri="http://schemas.openxmlformats.org/presentationml/2006/ole">
            <mc:AlternateContent xmlns:mc="http://schemas.openxmlformats.org/markup-compatibility/2006">
              <mc:Choice xmlns:v="urn:schemas-microsoft-com:vml" Requires="v">
                <p:oleObj spid="_x0000_s92587" name="Equation" r:id="rId42" imgW="2082800" imgH="711200" progId="Equation.3">
                  <p:embed/>
                </p:oleObj>
              </mc:Choice>
              <mc:Fallback>
                <p:oleObj name="Equation" r:id="rId42" imgW="2082800" imgH="711200" progId="Equation.3">
                  <p:embed/>
                  <p:pic>
                    <p:nvPicPr>
                      <p:cNvPr id="0" name="Picture 38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71450" y="5259213"/>
                        <a:ext cx="4638675"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 name="Text Box 51"/>
          <p:cNvSpPr txBox="1">
            <a:spLocks noChangeArrowheads="1"/>
          </p:cNvSpPr>
          <p:nvPr/>
        </p:nvSpPr>
        <p:spPr bwMode="auto">
          <a:xfrm>
            <a:off x="171450" y="1343218"/>
            <a:ext cx="84121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t>取刚体内任一质元</a:t>
            </a:r>
            <a:r>
              <a:rPr lang="en-US" altLang="zh-CN" sz="2800" i="1"/>
              <a:t>i</a:t>
            </a:r>
            <a:r>
              <a:rPr lang="zh-CN" altLang="en-US" sz="2800"/>
              <a:t>，它所受合外力为</a:t>
            </a:r>
            <a:r>
              <a:rPr lang="en-US" altLang="zh-CN" sz="2800" i="1"/>
              <a:t>F</a:t>
            </a:r>
            <a:r>
              <a:rPr lang="en-US" altLang="zh-CN" sz="2800" i="1" baseline="-25000"/>
              <a:t>i</a:t>
            </a:r>
            <a:r>
              <a:rPr lang="zh-CN" altLang="en-US" sz="2800"/>
              <a:t>，内力为</a:t>
            </a:r>
            <a:r>
              <a:rPr lang="en-US" altLang="zh-CN" sz="2800" i="1"/>
              <a:t>f</a:t>
            </a:r>
            <a:r>
              <a:rPr lang="en-US" altLang="zh-CN" sz="2800" i="1" baseline="-25000"/>
              <a:t>i</a:t>
            </a:r>
            <a:r>
              <a:rPr lang="zh-CN" altLang="en-US" sz="2800" i="1"/>
              <a:t>。</a:t>
            </a:r>
          </a:p>
        </p:txBody>
      </p:sp>
      <p:sp>
        <p:nvSpPr>
          <p:cNvPr id="78"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14</a:t>
            </a:fld>
            <a:endParaRPr lang="en-US" altLang="zh-CN"/>
          </a:p>
        </p:txBody>
      </p:sp>
    </p:spTree>
    <p:extLst>
      <p:ext uri="{BB962C8B-B14F-4D97-AF65-F5344CB8AC3E}">
        <p14:creationId xmlns:p14="http://schemas.microsoft.com/office/powerpoint/2010/main" val="26025901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第七章 刚体力学</a:t>
            </a:r>
          </a:p>
        </p:txBody>
      </p:sp>
      <p:sp>
        <p:nvSpPr>
          <p:cNvPr id="3" name="Rectangle 2"/>
          <p:cNvSpPr txBox="1">
            <a:spLocks noChangeArrowheads="1"/>
          </p:cNvSpPr>
          <p:nvPr/>
        </p:nvSpPr>
        <p:spPr>
          <a:xfrm>
            <a:off x="207644" y="1091208"/>
            <a:ext cx="7772400" cy="609600"/>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lgn="l"/>
            <a:r>
              <a:rPr lang="zh-CN" altLang="en-US" b="1" dirty="0">
                <a:solidFill>
                  <a:srgbClr val="008000"/>
                </a:solidFill>
                <a:latin typeface="Times New Roman" pitchFamily="18" charset="0"/>
                <a:ea typeface="宋体" charset="-122"/>
                <a:cs typeface="+mn-cs"/>
              </a:rPr>
              <a:t>刚体定轴转动的功能关系</a:t>
            </a:r>
          </a:p>
        </p:txBody>
      </p:sp>
      <p:graphicFrame>
        <p:nvGraphicFramePr>
          <p:cNvPr id="4" name="Object 27"/>
          <p:cNvGraphicFramePr>
            <a:graphicFrameLocks noChangeAspect="1"/>
          </p:cNvGraphicFramePr>
          <p:nvPr>
            <p:extLst>
              <p:ext uri="{D42A27DB-BD31-4B8C-83A1-F6EECF244321}">
                <p14:modId xmlns:p14="http://schemas.microsoft.com/office/powerpoint/2010/main" val="1205042126"/>
              </p:ext>
            </p:extLst>
          </p:nvPr>
        </p:nvGraphicFramePr>
        <p:xfrm>
          <a:off x="240982" y="1531813"/>
          <a:ext cx="6340475" cy="969963"/>
        </p:xfrm>
        <a:graphic>
          <a:graphicData uri="http://schemas.openxmlformats.org/presentationml/2006/ole">
            <mc:AlternateContent xmlns:mc="http://schemas.openxmlformats.org/markup-compatibility/2006">
              <mc:Choice xmlns:v="urn:schemas-microsoft-com:vml" Requires="v">
                <p:oleObj spid="_x0000_s130148" name="公式" r:id="rId3" imgW="2565400" imgH="393700" progId="Equation.3">
                  <p:embed/>
                </p:oleObj>
              </mc:Choice>
              <mc:Fallback>
                <p:oleObj name="公式" r:id="rId3" imgW="2565400" imgH="393700" progId="Equation.3">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 y="1531813"/>
                        <a:ext cx="6340475" cy="96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28"/>
          <p:cNvGraphicFramePr>
            <a:graphicFrameLocks noChangeAspect="1"/>
          </p:cNvGraphicFramePr>
          <p:nvPr>
            <p:extLst>
              <p:ext uri="{D42A27DB-BD31-4B8C-83A1-F6EECF244321}">
                <p14:modId xmlns:p14="http://schemas.microsoft.com/office/powerpoint/2010/main" val="2021068965"/>
              </p:ext>
            </p:extLst>
          </p:nvPr>
        </p:nvGraphicFramePr>
        <p:xfrm>
          <a:off x="555307" y="2322388"/>
          <a:ext cx="3282950" cy="890588"/>
        </p:xfrm>
        <a:graphic>
          <a:graphicData uri="http://schemas.openxmlformats.org/presentationml/2006/ole">
            <mc:AlternateContent xmlns:mc="http://schemas.openxmlformats.org/markup-compatibility/2006">
              <mc:Choice xmlns:v="urn:schemas-microsoft-com:vml" Requires="v">
                <p:oleObj spid="_x0000_s130149" name="公式" r:id="rId5" imgW="1295400" imgH="393700" progId="Equation.3">
                  <p:embed/>
                </p:oleObj>
              </mc:Choice>
              <mc:Fallback>
                <p:oleObj name="公式" r:id="rId5" imgW="1295400" imgH="393700" progId="Equation.3">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07" y="2322388"/>
                        <a:ext cx="3282950"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9"/>
          <p:cNvGraphicFramePr>
            <a:graphicFrameLocks noChangeAspect="1"/>
          </p:cNvGraphicFramePr>
          <p:nvPr>
            <p:extLst>
              <p:ext uri="{D42A27DB-BD31-4B8C-83A1-F6EECF244321}">
                <p14:modId xmlns:p14="http://schemas.microsoft.com/office/powerpoint/2010/main" val="2867582432"/>
              </p:ext>
            </p:extLst>
          </p:nvPr>
        </p:nvGraphicFramePr>
        <p:xfrm>
          <a:off x="3838257" y="2322388"/>
          <a:ext cx="1943100" cy="804863"/>
        </p:xfrm>
        <a:graphic>
          <a:graphicData uri="http://schemas.openxmlformats.org/presentationml/2006/ole">
            <mc:AlternateContent xmlns:mc="http://schemas.openxmlformats.org/markup-compatibility/2006">
              <mc:Choice xmlns:v="urn:schemas-microsoft-com:vml" Requires="v">
                <p:oleObj spid="_x0000_s130150" name="公式" r:id="rId7" imgW="723586" imgH="355446" progId="Equation.3">
                  <p:embed/>
                </p:oleObj>
              </mc:Choice>
              <mc:Fallback>
                <p:oleObj name="公式" r:id="rId7" imgW="723586" imgH="355446" progId="Equation.3">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8257" y="2322388"/>
                        <a:ext cx="1943100"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4"/>
          <p:cNvSpPr>
            <a:spLocks noChangeArrowheads="1"/>
          </p:cNvSpPr>
          <p:nvPr/>
        </p:nvSpPr>
        <p:spPr bwMode="auto">
          <a:xfrm>
            <a:off x="240982" y="3853482"/>
            <a:ext cx="845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charset="-122"/>
              </a:defRPr>
            </a:lvl1pPr>
            <a:lvl2pPr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pPr eaLnBrk="0" fontAlgn="base" hangingPunct="0">
              <a:spcAft>
                <a:spcPct val="0"/>
              </a:spcAft>
            </a:pPr>
            <a:r>
              <a:rPr lang="zh-CN" altLang="en-US" sz="2800" b="1" dirty="0">
                <a:solidFill>
                  <a:srgbClr val="008000"/>
                </a:solidFill>
              </a:rPr>
              <a:t>刚体的重力势能</a:t>
            </a:r>
          </a:p>
        </p:txBody>
      </p:sp>
      <p:graphicFrame>
        <p:nvGraphicFramePr>
          <p:cNvPr id="9" name="Object 35"/>
          <p:cNvGraphicFramePr>
            <a:graphicFrameLocks noChangeAspect="1"/>
          </p:cNvGraphicFramePr>
          <p:nvPr>
            <p:extLst>
              <p:ext uri="{D42A27DB-BD31-4B8C-83A1-F6EECF244321}">
                <p14:modId xmlns:p14="http://schemas.microsoft.com/office/powerpoint/2010/main" val="1745576233"/>
              </p:ext>
            </p:extLst>
          </p:nvPr>
        </p:nvGraphicFramePr>
        <p:xfrm>
          <a:off x="3746182" y="3853482"/>
          <a:ext cx="1828800" cy="655638"/>
        </p:xfrm>
        <a:graphic>
          <a:graphicData uri="http://schemas.openxmlformats.org/presentationml/2006/ole">
            <mc:AlternateContent xmlns:mc="http://schemas.openxmlformats.org/markup-compatibility/2006">
              <mc:Choice xmlns:v="urn:schemas-microsoft-com:vml" Requires="v">
                <p:oleObj spid="_x0000_s130151" name="Equation" r:id="rId9" imgW="672808" imgH="241195" progId="Equation.3">
                  <p:embed/>
                </p:oleObj>
              </mc:Choice>
              <mc:Fallback>
                <p:oleObj name="Equation" r:id="rId9" imgW="672808" imgH="241195" progId="Equation.3">
                  <p:embed/>
                  <p:pic>
                    <p:nvPicPr>
                      <p:cNvPr id="0" name="Picture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6182" y="3853482"/>
                        <a:ext cx="18288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6"/>
          <p:cNvSpPr>
            <a:spLocks noChangeArrowheads="1"/>
          </p:cNvSpPr>
          <p:nvPr/>
        </p:nvSpPr>
        <p:spPr bwMode="auto">
          <a:xfrm>
            <a:off x="240982" y="4395192"/>
            <a:ext cx="556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charset="-122"/>
              </a:defRPr>
            </a:lvl1pPr>
            <a:lvl2pPr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pPr eaLnBrk="0" fontAlgn="base" hangingPunct="0">
              <a:spcAft>
                <a:spcPct val="0"/>
              </a:spcAft>
            </a:pPr>
            <a:r>
              <a:rPr lang="zh-CN" altLang="en-US" sz="2800" b="1" dirty="0">
                <a:solidFill>
                  <a:srgbClr val="008000"/>
                </a:solidFill>
              </a:rPr>
              <a:t>刚体定轴转动的功能原理</a:t>
            </a:r>
          </a:p>
        </p:txBody>
      </p:sp>
      <p:graphicFrame>
        <p:nvGraphicFramePr>
          <p:cNvPr id="11" name="Object 37"/>
          <p:cNvGraphicFramePr>
            <a:graphicFrameLocks noChangeAspect="1"/>
          </p:cNvGraphicFramePr>
          <p:nvPr>
            <p:extLst>
              <p:ext uri="{D42A27DB-BD31-4B8C-83A1-F6EECF244321}">
                <p14:modId xmlns:p14="http://schemas.microsoft.com/office/powerpoint/2010/main" val="4203879642"/>
              </p:ext>
            </p:extLst>
          </p:nvPr>
        </p:nvGraphicFramePr>
        <p:xfrm>
          <a:off x="698182" y="5072409"/>
          <a:ext cx="2671762" cy="804863"/>
        </p:xfrm>
        <a:graphic>
          <a:graphicData uri="http://schemas.openxmlformats.org/presentationml/2006/ole">
            <mc:AlternateContent xmlns:mc="http://schemas.openxmlformats.org/markup-compatibility/2006">
              <mc:Choice xmlns:v="urn:schemas-microsoft-com:vml" Requires="v">
                <p:oleObj spid="_x0000_s130152" name="Equation" r:id="rId11" imgW="1054100" imgH="355600" progId="Equation.3">
                  <p:embed/>
                </p:oleObj>
              </mc:Choice>
              <mc:Fallback>
                <p:oleObj name="Equation" r:id="rId11" imgW="1054100" imgH="355600" progId="Equation.3">
                  <p:embed/>
                  <p:pic>
                    <p:nvPicPr>
                      <p:cNvPr id="0" name="Picture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182" y="5072409"/>
                        <a:ext cx="2671762"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8"/>
          <p:cNvSpPr>
            <a:spLocks noChangeArrowheads="1"/>
          </p:cNvSpPr>
          <p:nvPr/>
        </p:nvSpPr>
        <p:spPr bwMode="auto">
          <a:xfrm>
            <a:off x="3669982" y="5199856"/>
            <a:ext cx="502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charset="-122"/>
              </a:defRPr>
            </a:lvl1pPr>
            <a:lvl2pPr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b="1" dirty="0">
                <a:solidFill>
                  <a:srgbClr val="FF3300"/>
                </a:solidFill>
              </a:rPr>
              <a:t>M</a:t>
            </a:r>
            <a:r>
              <a:rPr lang="zh-CN" altLang="en-US" b="1" dirty="0">
                <a:solidFill>
                  <a:srgbClr val="FF3300"/>
                </a:solidFill>
              </a:rPr>
              <a:t>为除重力外，其余外力的合力矩</a:t>
            </a:r>
          </a:p>
        </p:txBody>
      </p:sp>
      <p:sp>
        <p:nvSpPr>
          <p:cNvPr id="13" name="Rectangle 39"/>
          <p:cNvSpPr>
            <a:spLocks noChangeArrowheads="1"/>
          </p:cNvSpPr>
          <p:nvPr/>
        </p:nvSpPr>
        <p:spPr bwMode="auto">
          <a:xfrm>
            <a:off x="317182" y="5691336"/>
            <a:ext cx="556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charset="-122"/>
              </a:defRPr>
            </a:lvl1pPr>
            <a:lvl2pPr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pPr eaLnBrk="0" fontAlgn="base" hangingPunct="0">
              <a:spcAft>
                <a:spcPct val="0"/>
              </a:spcAft>
            </a:pPr>
            <a:r>
              <a:rPr lang="zh-CN" altLang="en-US" sz="2800" b="1" dirty="0">
                <a:solidFill>
                  <a:srgbClr val="008000"/>
                </a:solidFill>
              </a:rPr>
              <a:t>机械能守恒定律</a:t>
            </a:r>
          </a:p>
        </p:txBody>
      </p:sp>
      <p:sp>
        <p:nvSpPr>
          <p:cNvPr id="14" name="Rectangle 40"/>
          <p:cNvSpPr>
            <a:spLocks noChangeArrowheads="1"/>
          </p:cNvSpPr>
          <p:nvPr/>
        </p:nvSpPr>
        <p:spPr bwMode="auto">
          <a:xfrm>
            <a:off x="698182" y="6323375"/>
            <a:ext cx="7162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charset="-122"/>
              </a:defRPr>
            </a:lvl1pPr>
            <a:lvl2pPr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sz="2800" b="1">
                <a:solidFill>
                  <a:srgbClr val="FF3300"/>
                </a:solidFill>
              </a:rPr>
              <a:t>只有保守力做功，系统机械能守恒。</a:t>
            </a:r>
          </a:p>
        </p:txBody>
      </p:sp>
      <p:sp>
        <p:nvSpPr>
          <p:cNvPr id="15" name="Text Box 41"/>
          <p:cNvSpPr txBox="1">
            <a:spLocks noChangeArrowheads="1"/>
          </p:cNvSpPr>
          <p:nvPr/>
        </p:nvSpPr>
        <p:spPr bwMode="auto">
          <a:xfrm>
            <a:off x="251520" y="3169270"/>
            <a:ext cx="34813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2800" b="1" dirty="0">
                <a:solidFill>
                  <a:srgbClr val="008000"/>
                </a:solidFill>
                <a:latin typeface="Times New Roman" pitchFamily="18" charset="0"/>
                <a:ea typeface="宋体" charset="-122"/>
              </a:rPr>
              <a:t>刚体的动能定理</a:t>
            </a:r>
          </a:p>
        </p:txBody>
      </p:sp>
      <p:graphicFrame>
        <p:nvGraphicFramePr>
          <p:cNvPr id="16" name="Object 42"/>
          <p:cNvGraphicFramePr>
            <a:graphicFrameLocks noChangeAspect="1"/>
          </p:cNvGraphicFramePr>
          <p:nvPr>
            <p:extLst>
              <p:ext uri="{D42A27DB-BD31-4B8C-83A1-F6EECF244321}">
                <p14:modId xmlns:p14="http://schemas.microsoft.com/office/powerpoint/2010/main" val="2102102092"/>
              </p:ext>
            </p:extLst>
          </p:nvPr>
        </p:nvGraphicFramePr>
        <p:xfrm>
          <a:off x="3160394" y="2913682"/>
          <a:ext cx="2736850" cy="939800"/>
        </p:xfrm>
        <a:graphic>
          <a:graphicData uri="http://schemas.openxmlformats.org/presentationml/2006/ole">
            <mc:AlternateContent xmlns:mc="http://schemas.openxmlformats.org/markup-compatibility/2006">
              <mc:Choice xmlns:v="urn:schemas-microsoft-com:vml" Requires="v">
                <p:oleObj spid="_x0000_s130153" name="公式" r:id="rId13" imgW="1143000" imgH="393700" progId="Equation.3">
                  <p:embed/>
                </p:oleObj>
              </mc:Choice>
              <mc:Fallback>
                <p:oleObj name="公式" r:id="rId13" imgW="1143000" imgH="393700" progId="Equation.3">
                  <p:embed/>
                  <p:pic>
                    <p:nvPicPr>
                      <p:cNvPr id="0" name="Picture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0394" y="2913682"/>
                        <a:ext cx="27368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3"/>
          <p:cNvGraphicFramePr>
            <a:graphicFrameLocks noChangeAspect="1"/>
          </p:cNvGraphicFramePr>
          <p:nvPr>
            <p:extLst>
              <p:ext uri="{D42A27DB-BD31-4B8C-83A1-F6EECF244321}">
                <p14:modId xmlns:p14="http://schemas.microsoft.com/office/powerpoint/2010/main" val="2521147826"/>
              </p:ext>
            </p:extLst>
          </p:nvPr>
        </p:nvGraphicFramePr>
        <p:xfrm>
          <a:off x="5919469" y="3105770"/>
          <a:ext cx="1679575" cy="582612"/>
        </p:xfrm>
        <a:graphic>
          <a:graphicData uri="http://schemas.openxmlformats.org/presentationml/2006/ole">
            <mc:AlternateContent xmlns:mc="http://schemas.openxmlformats.org/markup-compatibility/2006">
              <mc:Choice xmlns:v="urn:schemas-microsoft-com:vml" Requires="v">
                <p:oleObj spid="_x0000_s130154" name="Equation" r:id="rId15" imgW="660400" imgH="228600" progId="Equation.3">
                  <p:embed/>
                </p:oleObj>
              </mc:Choice>
              <mc:Fallback>
                <p:oleObj name="Equation" r:id="rId15" imgW="660400" imgH="228600" progId="Equation.3">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19469" y="3105770"/>
                        <a:ext cx="1679575"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15</a:t>
            </a:fld>
            <a:endParaRPr lang="en-US" altLang="zh-CN"/>
          </a:p>
        </p:txBody>
      </p:sp>
    </p:spTree>
    <p:extLst>
      <p:ext uri="{BB962C8B-B14F-4D97-AF65-F5344CB8AC3E}">
        <p14:creationId xmlns:p14="http://schemas.microsoft.com/office/powerpoint/2010/main" val="207580935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第七章 刚体力学</a:t>
            </a:r>
          </a:p>
        </p:txBody>
      </p:sp>
      <p:sp>
        <p:nvSpPr>
          <p:cNvPr id="3" name="Rectangle 2"/>
          <p:cNvSpPr txBox="1">
            <a:spLocks noChangeArrowheads="1"/>
          </p:cNvSpPr>
          <p:nvPr/>
        </p:nvSpPr>
        <p:spPr>
          <a:xfrm>
            <a:off x="123800" y="1030296"/>
            <a:ext cx="6248400" cy="598504"/>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r>
              <a:rPr lang="zh-CN" altLang="en-US" b="1" dirty="0">
                <a:solidFill>
                  <a:srgbClr val="008000"/>
                </a:solidFill>
                <a:latin typeface="Times New Roman" pitchFamily="18" charset="0"/>
                <a:ea typeface="宋体" charset="-122"/>
                <a:cs typeface="+mn-cs"/>
              </a:rPr>
              <a:t>刚体定轴转动的的角动量定理</a:t>
            </a:r>
          </a:p>
        </p:txBody>
      </p:sp>
      <p:graphicFrame>
        <p:nvGraphicFramePr>
          <p:cNvPr id="4" name="Object 5"/>
          <p:cNvGraphicFramePr>
            <a:graphicFrameLocks noChangeAspect="1"/>
          </p:cNvGraphicFramePr>
          <p:nvPr>
            <p:extLst>
              <p:ext uri="{D42A27DB-BD31-4B8C-83A1-F6EECF244321}">
                <p14:modId xmlns:p14="http://schemas.microsoft.com/office/powerpoint/2010/main" val="1778888582"/>
              </p:ext>
            </p:extLst>
          </p:nvPr>
        </p:nvGraphicFramePr>
        <p:xfrm>
          <a:off x="1343025" y="2074747"/>
          <a:ext cx="1704975" cy="1022350"/>
        </p:xfrm>
        <a:graphic>
          <a:graphicData uri="http://schemas.openxmlformats.org/presentationml/2006/ole">
            <mc:AlternateContent xmlns:mc="http://schemas.openxmlformats.org/markup-compatibility/2006">
              <mc:Choice xmlns:v="urn:schemas-microsoft-com:vml" Requires="v">
                <p:oleObj spid="_x0000_s131179" name="Equation" r:id="rId3" imgW="698500" imgH="419100" progId="Equation.3">
                  <p:embed/>
                </p:oleObj>
              </mc:Choice>
              <mc:Fallback>
                <p:oleObj name="Equation" r:id="rId3" imgW="698500" imgH="419100" progId="Equation.3">
                  <p:embed/>
                  <p:pic>
                    <p:nvPicPr>
                      <p:cNvPr id="0" name="Picture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2074747"/>
                        <a:ext cx="1704975"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013629030"/>
              </p:ext>
            </p:extLst>
          </p:nvPr>
        </p:nvGraphicFramePr>
        <p:xfrm>
          <a:off x="1066800" y="3503886"/>
          <a:ext cx="5638800" cy="2000250"/>
        </p:xfrm>
        <a:graphic>
          <a:graphicData uri="http://schemas.openxmlformats.org/presentationml/2006/ole">
            <mc:AlternateContent xmlns:mc="http://schemas.openxmlformats.org/markup-compatibility/2006">
              <mc:Choice xmlns:v="urn:schemas-microsoft-com:vml" Requires="v">
                <p:oleObj spid="_x0000_s131180" name="Equation" r:id="rId5" imgW="2578100" imgH="914400" progId="Equation.3">
                  <p:embed/>
                </p:oleObj>
              </mc:Choice>
              <mc:Fallback>
                <p:oleObj name="Equation" r:id="rId5" imgW="2578100" imgH="914400" progId="Equation.3">
                  <p:embed/>
                  <p:pic>
                    <p:nvPicPr>
                      <p:cNvPr id="0" name="Picture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503886"/>
                        <a:ext cx="563880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6"/>
          <p:cNvGraphicFramePr>
            <a:graphicFrameLocks noChangeAspect="1"/>
          </p:cNvGraphicFramePr>
          <p:nvPr>
            <p:extLst>
              <p:ext uri="{D42A27DB-BD31-4B8C-83A1-F6EECF244321}">
                <p14:modId xmlns:p14="http://schemas.microsoft.com/office/powerpoint/2010/main" val="3025190165"/>
              </p:ext>
            </p:extLst>
          </p:nvPr>
        </p:nvGraphicFramePr>
        <p:xfrm>
          <a:off x="3390900" y="2227147"/>
          <a:ext cx="3149600" cy="869950"/>
        </p:xfrm>
        <a:graphic>
          <a:graphicData uri="http://schemas.openxmlformats.org/presentationml/2006/ole">
            <mc:AlternateContent xmlns:mc="http://schemas.openxmlformats.org/markup-compatibility/2006">
              <mc:Choice xmlns:v="urn:schemas-microsoft-com:vml" Requires="v">
                <p:oleObj spid="_x0000_s131181" name="Equation" r:id="rId7" imgW="1282700" imgH="355600" progId="Equation.3">
                  <p:embed/>
                </p:oleObj>
              </mc:Choice>
              <mc:Fallback>
                <p:oleObj name="Equation" r:id="rId7" imgW="1282700" imgH="355600" progId="Equation.3">
                  <p:embed/>
                  <p:pic>
                    <p:nvPicPr>
                      <p:cNvPr id="0" name="Picture 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0900" y="2227147"/>
                        <a:ext cx="31496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8"/>
          <p:cNvGraphicFramePr>
            <a:graphicFrameLocks noChangeAspect="1"/>
          </p:cNvGraphicFramePr>
          <p:nvPr>
            <p:extLst>
              <p:ext uri="{D42A27DB-BD31-4B8C-83A1-F6EECF244321}">
                <p14:modId xmlns:p14="http://schemas.microsoft.com/office/powerpoint/2010/main" val="2468434388"/>
              </p:ext>
            </p:extLst>
          </p:nvPr>
        </p:nvGraphicFramePr>
        <p:xfrm>
          <a:off x="1066800" y="1533410"/>
          <a:ext cx="4876800" cy="541337"/>
        </p:xfrm>
        <a:graphic>
          <a:graphicData uri="http://schemas.openxmlformats.org/presentationml/2006/ole">
            <mc:AlternateContent xmlns:mc="http://schemas.openxmlformats.org/markup-compatibility/2006">
              <mc:Choice xmlns:v="urn:schemas-microsoft-com:vml" Requires="v">
                <p:oleObj spid="_x0000_s131182" name="公式" r:id="rId9" imgW="1930400" imgH="215900" progId="Equation.3">
                  <p:embed/>
                </p:oleObj>
              </mc:Choice>
              <mc:Fallback>
                <p:oleObj name="公式" r:id="rId9" imgW="1930400" imgH="215900" progId="Equation.3">
                  <p:embed/>
                  <p:pic>
                    <p:nvPicPr>
                      <p:cNvPr id="0" name="Picture 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1533410"/>
                        <a:ext cx="4876800"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9"/>
          <p:cNvGraphicFramePr>
            <a:graphicFrameLocks noChangeAspect="1"/>
          </p:cNvGraphicFramePr>
          <p:nvPr>
            <p:extLst>
              <p:ext uri="{D42A27DB-BD31-4B8C-83A1-F6EECF244321}">
                <p14:modId xmlns:p14="http://schemas.microsoft.com/office/powerpoint/2010/main" val="1577944022"/>
              </p:ext>
            </p:extLst>
          </p:nvPr>
        </p:nvGraphicFramePr>
        <p:xfrm>
          <a:off x="5943600" y="1312747"/>
          <a:ext cx="990600" cy="984250"/>
        </p:xfrm>
        <a:graphic>
          <a:graphicData uri="http://schemas.openxmlformats.org/presentationml/2006/ole">
            <mc:AlternateContent xmlns:mc="http://schemas.openxmlformats.org/markup-compatibility/2006">
              <mc:Choice xmlns:v="urn:schemas-microsoft-com:vml" Requires="v">
                <p:oleObj spid="_x0000_s131183" name="Equation" r:id="rId11" imgW="482391" imgH="393529" progId="Equation.3">
                  <p:embed/>
                </p:oleObj>
              </mc:Choice>
              <mc:Fallback>
                <p:oleObj name="Equation" r:id="rId11" imgW="482391" imgH="393529" progId="Equation.3">
                  <p:embed/>
                  <p:pic>
                    <p:nvPicPr>
                      <p:cNvPr id="0" name="Picture 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1312747"/>
                        <a:ext cx="9906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20"/>
          <p:cNvSpPr txBox="1">
            <a:spLocks noChangeArrowheads="1"/>
          </p:cNvSpPr>
          <p:nvPr/>
        </p:nvSpPr>
        <p:spPr bwMode="auto">
          <a:xfrm>
            <a:off x="457200" y="5440636"/>
            <a:ext cx="33227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pPr>
            <a:r>
              <a:rPr kumimoji="1" lang="zh-CN" altLang="en-US" sz="2800" b="1" dirty="0">
                <a:solidFill>
                  <a:srgbClr val="008000"/>
                </a:solidFill>
                <a:latin typeface="Times New Roman" pitchFamily="18" charset="0"/>
                <a:ea typeface="宋体" charset="-122"/>
              </a:rPr>
              <a:t>角动量守恒定律</a:t>
            </a:r>
          </a:p>
        </p:txBody>
      </p:sp>
      <p:graphicFrame>
        <p:nvGraphicFramePr>
          <p:cNvPr id="11" name="Object 21"/>
          <p:cNvGraphicFramePr>
            <a:graphicFrameLocks noChangeAspect="1"/>
          </p:cNvGraphicFramePr>
          <p:nvPr>
            <p:extLst>
              <p:ext uri="{D42A27DB-BD31-4B8C-83A1-F6EECF244321}">
                <p14:modId xmlns:p14="http://schemas.microsoft.com/office/powerpoint/2010/main" val="3152548512"/>
              </p:ext>
            </p:extLst>
          </p:nvPr>
        </p:nvGraphicFramePr>
        <p:xfrm>
          <a:off x="1203325" y="5837511"/>
          <a:ext cx="3379788" cy="558800"/>
        </p:xfrm>
        <a:graphic>
          <a:graphicData uri="http://schemas.openxmlformats.org/presentationml/2006/ole">
            <mc:AlternateContent xmlns:mc="http://schemas.openxmlformats.org/markup-compatibility/2006">
              <mc:Choice xmlns:v="urn:schemas-microsoft-com:vml" Requires="v">
                <p:oleObj spid="_x0000_s131184" name="公式" r:id="rId13" imgW="1447800" imgH="241300" progId="Equation.3">
                  <p:embed/>
                </p:oleObj>
              </mc:Choice>
              <mc:Fallback>
                <p:oleObj name="公式" r:id="rId13" imgW="1447800" imgH="241300" progId="Equation.3">
                  <p:embed/>
                  <p:pic>
                    <p:nvPicPr>
                      <p:cNvPr id="0" name="Picture 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3325" y="5837511"/>
                        <a:ext cx="3379788"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2"/>
          <p:cNvGraphicFramePr>
            <a:graphicFrameLocks noChangeAspect="1"/>
          </p:cNvGraphicFramePr>
          <p:nvPr>
            <p:extLst>
              <p:ext uri="{D42A27DB-BD31-4B8C-83A1-F6EECF244321}">
                <p14:modId xmlns:p14="http://schemas.microsoft.com/office/powerpoint/2010/main" val="1587447685"/>
              </p:ext>
            </p:extLst>
          </p:nvPr>
        </p:nvGraphicFramePr>
        <p:xfrm>
          <a:off x="1066800" y="6396311"/>
          <a:ext cx="7434263" cy="477838"/>
        </p:xfrm>
        <a:graphic>
          <a:graphicData uri="http://schemas.openxmlformats.org/presentationml/2006/ole">
            <mc:AlternateContent xmlns:mc="http://schemas.openxmlformats.org/markup-compatibility/2006">
              <mc:Choice xmlns:v="urn:schemas-microsoft-com:vml" Requires="v">
                <p:oleObj spid="_x0000_s131185" name="Equation" r:id="rId15" imgW="4195080" imgH="253800" progId="Equation.3">
                  <p:embed/>
                </p:oleObj>
              </mc:Choice>
              <mc:Fallback>
                <p:oleObj name="Equation" r:id="rId15" imgW="4195080" imgH="253800" progId="Equation.3">
                  <p:embed/>
                  <p:pic>
                    <p:nvPicPr>
                      <p:cNvPr id="0" name="Picture 9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6396311"/>
                        <a:ext cx="7434263"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24"/>
          <p:cNvSpPr txBox="1">
            <a:spLocks noChangeArrowheads="1"/>
          </p:cNvSpPr>
          <p:nvPr/>
        </p:nvSpPr>
        <p:spPr bwMode="auto">
          <a:xfrm>
            <a:off x="1066800" y="3097097"/>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FF0000"/>
                </a:solidFill>
              </a:rPr>
              <a:t>刚体所受合外力矩的冲量矩，等于刚体角动量的增量。</a:t>
            </a:r>
          </a:p>
        </p:txBody>
      </p:sp>
      <p:sp>
        <p:nvSpPr>
          <p:cNvPr id="14"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16</a:t>
            </a:fld>
            <a:endParaRPr lang="en-US" altLang="zh-CN"/>
          </a:p>
        </p:txBody>
      </p:sp>
    </p:spTree>
    <p:extLst>
      <p:ext uri="{BB962C8B-B14F-4D97-AF65-F5344CB8AC3E}">
        <p14:creationId xmlns:p14="http://schemas.microsoft.com/office/powerpoint/2010/main" val="207580935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extLst>
              <p:ext uri="{D42A27DB-BD31-4B8C-83A1-F6EECF244321}">
                <p14:modId xmlns:p14="http://schemas.microsoft.com/office/powerpoint/2010/main" val="1717892290"/>
              </p:ext>
            </p:extLst>
          </p:nvPr>
        </p:nvGraphicFramePr>
        <p:xfrm>
          <a:off x="533400" y="3825280"/>
          <a:ext cx="1873250" cy="631825"/>
        </p:xfrm>
        <a:graphic>
          <a:graphicData uri="http://schemas.openxmlformats.org/presentationml/2006/ole">
            <mc:AlternateContent xmlns:mc="http://schemas.openxmlformats.org/markup-compatibility/2006">
              <mc:Choice xmlns:v="urn:schemas-microsoft-com:vml" Requires="v">
                <p:oleObj spid="_x0000_s132238" name="Equation" r:id="rId3" imgW="710891" imgH="241195" progId="Equation.3">
                  <p:embed/>
                </p:oleObj>
              </mc:Choice>
              <mc:Fallback>
                <p:oleObj name="Equation" r:id="rId3" imgW="710891" imgH="241195" progId="Equation.3">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25280"/>
                        <a:ext cx="187325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1025166439"/>
              </p:ext>
            </p:extLst>
          </p:nvPr>
        </p:nvGraphicFramePr>
        <p:xfrm>
          <a:off x="4648200" y="3901480"/>
          <a:ext cx="1892300" cy="534988"/>
        </p:xfrm>
        <a:graphic>
          <a:graphicData uri="http://schemas.openxmlformats.org/presentationml/2006/ole">
            <mc:AlternateContent xmlns:mc="http://schemas.openxmlformats.org/markup-compatibility/2006">
              <mc:Choice xmlns:v="urn:schemas-microsoft-com:vml" Requires="v">
                <p:oleObj spid="_x0000_s132239" name="Equation" r:id="rId5" imgW="761669" imgH="215806" progId="Equation.3">
                  <p:embed/>
                </p:oleObj>
              </mc:Choice>
              <mc:Fallback>
                <p:oleObj name="Equation" r:id="rId5" imgW="761669" imgH="215806" progId="Equation.3">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901480"/>
                        <a:ext cx="18923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3781042858"/>
              </p:ext>
            </p:extLst>
          </p:nvPr>
        </p:nvGraphicFramePr>
        <p:xfrm>
          <a:off x="444500" y="4428530"/>
          <a:ext cx="2762250" cy="749300"/>
        </p:xfrm>
        <a:graphic>
          <a:graphicData uri="http://schemas.openxmlformats.org/presentationml/2006/ole">
            <mc:AlternateContent xmlns:mc="http://schemas.openxmlformats.org/markup-compatibility/2006">
              <mc:Choice xmlns:v="urn:schemas-microsoft-com:vml" Requires="v">
                <p:oleObj spid="_x0000_s132240" name="公式" r:id="rId7" imgW="1117115" imgH="304668" progId="Equation.3">
                  <p:embed/>
                </p:oleObj>
              </mc:Choice>
              <mc:Fallback>
                <p:oleObj name="公式" r:id="rId7" imgW="1117115" imgH="304668" progId="Equation.3">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500" y="4428530"/>
                        <a:ext cx="276225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714734268"/>
              </p:ext>
            </p:extLst>
          </p:nvPr>
        </p:nvGraphicFramePr>
        <p:xfrm>
          <a:off x="4648200" y="4434880"/>
          <a:ext cx="2743200" cy="742950"/>
        </p:xfrm>
        <a:graphic>
          <a:graphicData uri="http://schemas.openxmlformats.org/presentationml/2006/ole">
            <mc:AlternateContent xmlns:mc="http://schemas.openxmlformats.org/markup-compatibility/2006">
              <mc:Choice xmlns:v="urn:schemas-microsoft-com:vml" Requires="v">
                <p:oleObj spid="_x0000_s132241" name="公式" r:id="rId9" imgW="1117115" imgH="304668" progId="Equation.3">
                  <p:embed/>
                </p:oleObj>
              </mc:Choice>
              <mc:Fallback>
                <p:oleObj name="公式" r:id="rId9" imgW="1117115" imgH="304668" progId="Equation.3">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4434880"/>
                        <a:ext cx="27432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838641129"/>
              </p:ext>
            </p:extLst>
          </p:nvPr>
        </p:nvGraphicFramePr>
        <p:xfrm>
          <a:off x="422275" y="5273080"/>
          <a:ext cx="2990850" cy="561975"/>
        </p:xfrm>
        <a:graphic>
          <a:graphicData uri="http://schemas.openxmlformats.org/presentationml/2006/ole">
            <mc:AlternateContent xmlns:mc="http://schemas.openxmlformats.org/markup-compatibility/2006">
              <mc:Choice xmlns:v="urn:schemas-microsoft-com:vml" Requires="v">
                <p:oleObj spid="_x0000_s132242" name="公式" r:id="rId11" imgW="1409088" imgH="266584" progId="Equation.3">
                  <p:embed/>
                </p:oleObj>
              </mc:Choice>
              <mc:Fallback>
                <p:oleObj name="公式" r:id="rId11" imgW="1409088" imgH="266584" progId="Equation.3">
                  <p:embed/>
                  <p:pic>
                    <p:nvPicPr>
                      <p:cNvPr id="0" name="Picture 1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5" y="5273080"/>
                        <a:ext cx="299085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1955125355"/>
              </p:ext>
            </p:extLst>
          </p:nvPr>
        </p:nvGraphicFramePr>
        <p:xfrm>
          <a:off x="4648200" y="5273080"/>
          <a:ext cx="3810000" cy="630238"/>
        </p:xfrm>
        <a:graphic>
          <a:graphicData uri="http://schemas.openxmlformats.org/presentationml/2006/ole">
            <mc:AlternateContent xmlns:mc="http://schemas.openxmlformats.org/markup-compatibility/2006">
              <mc:Choice xmlns:v="urn:schemas-microsoft-com:vml" Requires="v">
                <p:oleObj spid="_x0000_s132243" name="公式" r:id="rId13" imgW="1600200" imgH="266700" progId="Equation.3">
                  <p:embed/>
                </p:oleObj>
              </mc:Choice>
              <mc:Fallback>
                <p:oleObj name="公式" r:id="rId13" imgW="1600200" imgH="266700" progId="Equation.3">
                  <p:embed/>
                  <p:pic>
                    <p:nvPicPr>
                      <p:cNvPr id="0" name="Picture 1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8200" y="5273080"/>
                        <a:ext cx="3810000"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2059046818"/>
              </p:ext>
            </p:extLst>
          </p:nvPr>
        </p:nvGraphicFramePr>
        <p:xfrm>
          <a:off x="422275" y="6111280"/>
          <a:ext cx="3692525" cy="671513"/>
        </p:xfrm>
        <a:graphic>
          <a:graphicData uri="http://schemas.openxmlformats.org/presentationml/2006/ole">
            <mc:AlternateContent xmlns:mc="http://schemas.openxmlformats.org/markup-compatibility/2006">
              <mc:Choice xmlns:v="urn:schemas-microsoft-com:vml" Requires="v">
                <p:oleObj spid="_x0000_s132244" name="公式" r:id="rId15" imgW="1663700" imgH="304800" progId="Equation.3">
                  <p:embed/>
                </p:oleObj>
              </mc:Choice>
              <mc:Fallback>
                <p:oleObj name="公式" r:id="rId15" imgW="1663700" imgH="304800" progId="Equation.3">
                  <p:embed/>
                  <p:pic>
                    <p:nvPicPr>
                      <p:cNvPr id="0" name="Picture 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2275" y="6111280"/>
                        <a:ext cx="3692525"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313759153"/>
              </p:ext>
            </p:extLst>
          </p:nvPr>
        </p:nvGraphicFramePr>
        <p:xfrm>
          <a:off x="4648200" y="6162080"/>
          <a:ext cx="3276600" cy="620713"/>
        </p:xfrm>
        <a:graphic>
          <a:graphicData uri="http://schemas.openxmlformats.org/presentationml/2006/ole">
            <mc:AlternateContent xmlns:mc="http://schemas.openxmlformats.org/markup-compatibility/2006">
              <mc:Choice xmlns:v="urn:schemas-microsoft-com:vml" Requires="v">
                <p:oleObj spid="_x0000_s132245" name="公式" r:id="rId17" imgW="1600200" imgH="304800" progId="Equation.3">
                  <p:embed/>
                </p:oleObj>
              </mc:Choice>
              <mc:Fallback>
                <p:oleObj name="公式" r:id="rId17" imgW="1600200" imgH="304800" progId="Equation.3">
                  <p:embed/>
                  <p:pic>
                    <p:nvPicPr>
                      <p:cNvPr id="0" name="Picture 1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6162080"/>
                        <a:ext cx="3276600"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3"/>
          <p:cNvGraphicFramePr>
            <a:graphicFrameLocks noChangeAspect="1"/>
          </p:cNvGraphicFramePr>
          <p:nvPr>
            <p:extLst>
              <p:ext uri="{D42A27DB-BD31-4B8C-83A1-F6EECF244321}">
                <p14:modId xmlns:p14="http://schemas.microsoft.com/office/powerpoint/2010/main" val="1830293465"/>
              </p:ext>
            </p:extLst>
          </p:nvPr>
        </p:nvGraphicFramePr>
        <p:xfrm>
          <a:off x="768350" y="1463080"/>
          <a:ext cx="1219200" cy="2373313"/>
        </p:xfrm>
        <a:graphic>
          <a:graphicData uri="http://schemas.openxmlformats.org/presentationml/2006/ole">
            <mc:AlternateContent xmlns:mc="http://schemas.openxmlformats.org/markup-compatibility/2006">
              <mc:Choice xmlns:v="urn:schemas-microsoft-com:vml" Requires="v">
                <p:oleObj spid="_x0000_s132246" name="公式" r:id="rId19" imgW="469900" imgH="914400" progId="Equation.3">
                  <p:embed/>
                </p:oleObj>
              </mc:Choice>
              <mc:Fallback>
                <p:oleObj name="公式" r:id="rId19" imgW="469900" imgH="914400" progId="Equation.3">
                  <p:embed/>
                  <p:pic>
                    <p:nvPicPr>
                      <p:cNvPr id="0" name="Picture 1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350" y="1463080"/>
                        <a:ext cx="1219200" cy="237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4"/>
          <p:cNvGraphicFramePr>
            <a:graphicFrameLocks noChangeAspect="1"/>
          </p:cNvGraphicFramePr>
          <p:nvPr>
            <p:extLst>
              <p:ext uri="{D42A27DB-BD31-4B8C-83A1-F6EECF244321}">
                <p14:modId xmlns:p14="http://schemas.microsoft.com/office/powerpoint/2010/main" val="3062587575"/>
              </p:ext>
            </p:extLst>
          </p:nvPr>
        </p:nvGraphicFramePr>
        <p:xfrm>
          <a:off x="4819650" y="1691680"/>
          <a:ext cx="1101725" cy="2144713"/>
        </p:xfrm>
        <a:graphic>
          <a:graphicData uri="http://schemas.openxmlformats.org/presentationml/2006/ole">
            <mc:AlternateContent xmlns:mc="http://schemas.openxmlformats.org/markup-compatibility/2006">
              <mc:Choice xmlns:v="urn:schemas-microsoft-com:vml" Requires="v">
                <p:oleObj spid="_x0000_s132247" name="公式" r:id="rId21" imgW="469900" imgH="914400" progId="Equation.3">
                  <p:embed/>
                </p:oleObj>
              </mc:Choice>
              <mc:Fallback>
                <p:oleObj name="公式" r:id="rId21" imgW="469900" imgH="914400" progId="Equation.3">
                  <p:embed/>
                  <p:pic>
                    <p:nvPicPr>
                      <p:cNvPr id="0" name="Picture 1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19650" y="1691680"/>
                        <a:ext cx="1101725" cy="214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15"/>
          <p:cNvSpPr txBox="1">
            <a:spLocks noChangeArrowheads="1"/>
          </p:cNvSpPr>
          <p:nvPr/>
        </p:nvSpPr>
        <p:spPr>
          <a:xfrm>
            <a:off x="395536" y="944724"/>
            <a:ext cx="7772400" cy="792088"/>
          </a:xfrm>
          <a:prstGeom prst="rect">
            <a:avLst/>
          </a:prstGeom>
          <a:noFill/>
          <a:ln/>
          <a:extLst>
            <a:ext uri="{909E8E84-426E-40DD-AFC4-6F175D3DCCD1}">
              <a14:hiddenFill xmlns:a14="http://schemas.microsoft.com/office/drawing/2010/main">
                <a:solidFill>
                  <a:srgbClr val="FFFFFF"/>
                </a:solidFill>
              </a14:hiddenFill>
            </a:ext>
          </a:extLst>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spcBef>
                <a:spcPct val="50000"/>
              </a:spcBef>
            </a:pPr>
            <a:r>
              <a:rPr lang="zh-CN" altLang="en-US" sz="3200" b="1" dirty="0">
                <a:solidFill>
                  <a:srgbClr val="008000"/>
                </a:solidFill>
                <a:latin typeface="Times New Roman" pitchFamily="18" charset="0"/>
                <a:ea typeface="宋体" charset="-122"/>
                <a:cs typeface="+mn-cs"/>
              </a:rPr>
              <a:t>刚体和质点力学规律的对照</a:t>
            </a:r>
          </a:p>
        </p:txBody>
      </p:sp>
      <p:sp>
        <p:nvSpPr>
          <p:cNvPr id="15"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17</a:t>
            </a:fld>
            <a:endParaRPr lang="en-US" altLang="zh-CN"/>
          </a:p>
        </p:txBody>
      </p:sp>
    </p:spTree>
    <p:extLst>
      <p:ext uri="{BB962C8B-B14F-4D97-AF65-F5344CB8AC3E}">
        <p14:creationId xmlns:p14="http://schemas.microsoft.com/office/powerpoint/2010/main" val="207580935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73796" y="880146"/>
            <a:ext cx="7772400" cy="694655"/>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r>
              <a:rPr lang="zh-CN" altLang="en-US" sz="3200" b="1" dirty="0">
                <a:solidFill>
                  <a:srgbClr val="008000"/>
                </a:solidFill>
                <a:latin typeface="Times New Roman" pitchFamily="18" charset="0"/>
                <a:ea typeface="宋体" charset="-122"/>
                <a:cs typeface="+mn-cs"/>
              </a:rPr>
              <a:t>牛顿力学的知识结构</a:t>
            </a:r>
          </a:p>
        </p:txBody>
      </p:sp>
      <p:grpSp>
        <p:nvGrpSpPr>
          <p:cNvPr id="4" name="Group 3"/>
          <p:cNvGrpSpPr>
            <a:grpSpLocks/>
          </p:cNvGrpSpPr>
          <p:nvPr/>
        </p:nvGrpSpPr>
        <p:grpSpPr bwMode="auto">
          <a:xfrm>
            <a:off x="1513550" y="1873597"/>
            <a:ext cx="2038350" cy="977900"/>
            <a:chOff x="960" y="1034"/>
            <a:chExt cx="1284" cy="616"/>
          </a:xfrm>
        </p:grpSpPr>
        <p:graphicFrame>
          <p:nvGraphicFramePr>
            <p:cNvPr id="5" name="Object 4"/>
            <p:cNvGraphicFramePr>
              <a:graphicFrameLocks noChangeAspect="1"/>
            </p:cNvGraphicFramePr>
            <p:nvPr/>
          </p:nvGraphicFramePr>
          <p:xfrm>
            <a:off x="960" y="1034"/>
            <a:ext cx="1104" cy="616"/>
          </p:xfrm>
          <a:graphic>
            <a:graphicData uri="http://schemas.openxmlformats.org/presentationml/2006/ole">
              <mc:AlternateContent xmlns:mc="http://schemas.openxmlformats.org/markup-compatibility/2006">
                <mc:Choice xmlns:v="urn:schemas-microsoft-com:vml" Requires="v">
                  <p:oleObj spid="_x0000_s133206" name="公式" r:id="rId3" imgW="952087" imgH="533169" progId="Equation.3">
                    <p:embed/>
                  </p:oleObj>
                </mc:Choice>
                <mc:Fallback>
                  <p:oleObj name="公式" r:id="rId3" imgW="952087" imgH="533169" progId="Equation.3">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034"/>
                          <a:ext cx="1104" cy="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960" y="1034"/>
              <a:ext cx="1284" cy="6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Group 6"/>
          <p:cNvGrpSpPr>
            <a:grpSpLocks/>
          </p:cNvGrpSpPr>
          <p:nvPr/>
        </p:nvGrpSpPr>
        <p:grpSpPr bwMode="auto">
          <a:xfrm>
            <a:off x="1513550" y="3343622"/>
            <a:ext cx="2038350" cy="1081088"/>
            <a:chOff x="960" y="1960"/>
            <a:chExt cx="1284" cy="681"/>
          </a:xfrm>
        </p:grpSpPr>
        <p:graphicFrame>
          <p:nvGraphicFramePr>
            <p:cNvPr id="9" name="Object 7"/>
            <p:cNvGraphicFramePr>
              <a:graphicFrameLocks noChangeAspect="1"/>
            </p:cNvGraphicFramePr>
            <p:nvPr/>
          </p:nvGraphicFramePr>
          <p:xfrm>
            <a:off x="960" y="2015"/>
            <a:ext cx="1284" cy="571"/>
          </p:xfrm>
          <a:graphic>
            <a:graphicData uri="http://schemas.openxmlformats.org/presentationml/2006/ole">
              <mc:AlternateContent xmlns:mc="http://schemas.openxmlformats.org/markup-compatibility/2006">
                <mc:Choice xmlns:v="urn:schemas-microsoft-com:vml" Requires="v">
                  <p:oleObj spid="_x0000_s133207" name="公式" r:id="rId5" imgW="1193800" imgH="533400" progId="Equation.3">
                    <p:embed/>
                  </p:oleObj>
                </mc:Choice>
                <mc:Fallback>
                  <p:oleObj name="公式" r:id="rId5" imgW="1193800" imgH="533400"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2015"/>
                          <a:ext cx="1284" cy="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960" y="1960"/>
              <a:ext cx="1284" cy="6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9"/>
          <p:cNvGrpSpPr>
            <a:grpSpLocks/>
          </p:cNvGrpSpPr>
          <p:nvPr/>
        </p:nvGrpSpPr>
        <p:grpSpPr bwMode="auto">
          <a:xfrm>
            <a:off x="1513550" y="4997797"/>
            <a:ext cx="2038350" cy="842963"/>
            <a:chOff x="960" y="3002"/>
            <a:chExt cx="1284" cy="531"/>
          </a:xfrm>
        </p:grpSpPr>
        <p:graphicFrame>
          <p:nvGraphicFramePr>
            <p:cNvPr id="12" name="Object 10"/>
            <p:cNvGraphicFramePr>
              <a:graphicFrameLocks noChangeAspect="1"/>
            </p:cNvGraphicFramePr>
            <p:nvPr/>
          </p:nvGraphicFramePr>
          <p:xfrm>
            <a:off x="960" y="3002"/>
            <a:ext cx="1104" cy="531"/>
          </p:xfrm>
          <a:graphic>
            <a:graphicData uri="http://schemas.openxmlformats.org/presentationml/2006/ole">
              <mc:AlternateContent xmlns:mc="http://schemas.openxmlformats.org/markup-compatibility/2006">
                <mc:Choice xmlns:v="urn:schemas-microsoft-com:vml" Requires="v">
                  <p:oleObj spid="_x0000_s133208" name="公式" r:id="rId7" imgW="1104900" imgH="533400" progId="Equation.3">
                    <p:embed/>
                  </p:oleObj>
                </mc:Choice>
                <mc:Fallback>
                  <p:oleObj name="公式" r:id="rId7" imgW="1104900" imgH="533400" progId="Equation.3">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3002"/>
                          <a:ext cx="1104" cy="5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1"/>
            <p:cNvSpPr>
              <a:spLocks noChangeArrowheads="1"/>
            </p:cNvSpPr>
            <p:nvPr/>
          </p:nvSpPr>
          <p:spPr bwMode="auto">
            <a:xfrm>
              <a:off x="960" y="3002"/>
              <a:ext cx="1284" cy="5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12"/>
          <p:cNvGrpSpPr>
            <a:grpSpLocks/>
          </p:cNvGrpSpPr>
          <p:nvPr/>
        </p:nvGrpSpPr>
        <p:grpSpPr bwMode="auto">
          <a:xfrm>
            <a:off x="229263" y="2289522"/>
            <a:ext cx="1122362" cy="3124200"/>
            <a:chOff x="151" y="1034"/>
            <a:chExt cx="707" cy="1968"/>
          </a:xfrm>
        </p:grpSpPr>
        <p:sp>
          <p:nvSpPr>
            <p:cNvPr id="15" name="Text Box 13"/>
            <p:cNvSpPr txBox="1">
              <a:spLocks noChangeArrowheads="1"/>
            </p:cNvSpPr>
            <p:nvPr/>
          </p:nvSpPr>
          <p:spPr bwMode="auto">
            <a:xfrm>
              <a:off x="403" y="1034"/>
              <a:ext cx="346"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r>
                <a:rPr lang="zh-CN" altLang="en-US"/>
                <a:t>牛顿第二定律</a:t>
              </a:r>
            </a:p>
          </p:txBody>
        </p:sp>
        <p:sp>
          <p:nvSpPr>
            <p:cNvPr id="16" name="Rectangle 14"/>
            <p:cNvSpPr>
              <a:spLocks noChangeArrowheads="1"/>
            </p:cNvSpPr>
            <p:nvPr/>
          </p:nvSpPr>
          <p:spPr bwMode="auto">
            <a:xfrm>
              <a:off x="151" y="1034"/>
              <a:ext cx="707" cy="19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 name="Object 15"/>
            <p:cNvGraphicFramePr>
              <a:graphicFrameLocks noChangeAspect="1"/>
            </p:cNvGraphicFramePr>
            <p:nvPr/>
          </p:nvGraphicFramePr>
          <p:xfrm>
            <a:off x="151" y="2244"/>
            <a:ext cx="707" cy="478"/>
          </p:xfrm>
          <a:graphic>
            <a:graphicData uri="http://schemas.openxmlformats.org/presentationml/2006/ole">
              <mc:AlternateContent xmlns:mc="http://schemas.openxmlformats.org/markup-compatibility/2006">
                <mc:Choice xmlns:v="urn:schemas-microsoft-com:vml" Requires="v">
                  <p:oleObj spid="_x0000_s133209" name="公式" r:id="rId9" imgW="710891" imgH="482391" progId="Equation.3">
                    <p:embed/>
                  </p:oleObj>
                </mc:Choice>
                <mc:Fallback>
                  <p:oleObj name="公式" r:id="rId9" imgW="710891" imgH="482391" progId="Equation.3">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 y="2244"/>
                          <a:ext cx="707" cy="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16"/>
          <p:cNvGrpSpPr>
            <a:grpSpLocks/>
          </p:cNvGrpSpPr>
          <p:nvPr/>
        </p:nvGrpSpPr>
        <p:grpSpPr bwMode="auto">
          <a:xfrm>
            <a:off x="3874163" y="2289522"/>
            <a:ext cx="549275" cy="3124200"/>
            <a:chOff x="2419" y="1296"/>
            <a:chExt cx="346" cy="1968"/>
          </a:xfrm>
        </p:grpSpPr>
        <p:sp>
          <p:nvSpPr>
            <p:cNvPr id="19" name="Text Box 17"/>
            <p:cNvSpPr txBox="1">
              <a:spLocks noChangeArrowheads="1"/>
            </p:cNvSpPr>
            <p:nvPr/>
          </p:nvSpPr>
          <p:spPr bwMode="auto">
            <a:xfrm>
              <a:off x="2419" y="1411"/>
              <a:ext cx="346" cy="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r>
                <a:rPr lang="zh-CN" altLang="en-US"/>
                <a:t>牛顿第三定律</a:t>
              </a:r>
              <a:r>
                <a:rPr lang="en-US" altLang="zh-CN"/>
                <a:t>f</a:t>
              </a:r>
              <a:r>
                <a:rPr lang="en-US" altLang="zh-CN" baseline="-25000"/>
                <a:t>12</a:t>
              </a:r>
              <a:r>
                <a:rPr lang="en-US" altLang="zh-CN"/>
                <a:t>=-f</a:t>
              </a:r>
              <a:r>
                <a:rPr lang="en-US" altLang="zh-CN" baseline="-25000"/>
                <a:t>21</a:t>
              </a:r>
              <a:endParaRPr lang="en-US" altLang="zh-CN"/>
            </a:p>
          </p:txBody>
        </p:sp>
        <p:sp>
          <p:nvSpPr>
            <p:cNvPr id="20" name="Rectangle 18"/>
            <p:cNvSpPr>
              <a:spLocks noChangeArrowheads="1"/>
            </p:cNvSpPr>
            <p:nvPr/>
          </p:nvSpPr>
          <p:spPr bwMode="auto">
            <a:xfrm>
              <a:off x="2419" y="1296"/>
              <a:ext cx="346" cy="19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19"/>
          <p:cNvGrpSpPr>
            <a:grpSpLocks/>
          </p:cNvGrpSpPr>
          <p:nvPr/>
        </p:nvGrpSpPr>
        <p:grpSpPr bwMode="auto">
          <a:xfrm>
            <a:off x="4510750" y="2133947"/>
            <a:ext cx="1397000" cy="457200"/>
            <a:chOff x="2848" y="1198"/>
            <a:chExt cx="880" cy="288"/>
          </a:xfrm>
        </p:grpSpPr>
        <p:sp>
          <p:nvSpPr>
            <p:cNvPr id="22" name="Text Box 20"/>
            <p:cNvSpPr txBox="1">
              <a:spLocks noChangeArrowheads="1"/>
            </p:cNvSpPr>
            <p:nvPr/>
          </p:nvSpPr>
          <p:spPr bwMode="auto">
            <a:xfrm>
              <a:off x="2848" y="1198"/>
              <a:ext cx="8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动量定理</a:t>
              </a:r>
              <a:endParaRPr lang="zh-CN" altLang="en-US" b="1"/>
            </a:p>
          </p:txBody>
        </p:sp>
        <p:sp>
          <p:nvSpPr>
            <p:cNvPr id="23" name="Rectangle 21"/>
            <p:cNvSpPr>
              <a:spLocks noChangeArrowheads="1"/>
            </p:cNvSpPr>
            <p:nvPr/>
          </p:nvSpPr>
          <p:spPr bwMode="auto">
            <a:xfrm>
              <a:off x="2848" y="1198"/>
              <a:ext cx="88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 name="Group 22"/>
          <p:cNvGrpSpPr>
            <a:grpSpLocks/>
          </p:cNvGrpSpPr>
          <p:nvPr/>
        </p:nvGrpSpPr>
        <p:grpSpPr bwMode="auto">
          <a:xfrm>
            <a:off x="4510750" y="3559522"/>
            <a:ext cx="1403350" cy="619125"/>
            <a:chOff x="2848" y="2116"/>
            <a:chExt cx="884" cy="390"/>
          </a:xfrm>
        </p:grpSpPr>
        <p:sp>
          <p:nvSpPr>
            <p:cNvPr id="25" name="Text Box 23"/>
            <p:cNvSpPr txBox="1">
              <a:spLocks noChangeArrowheads="1"/>
            </p:cNvSpPr>
            <p:nvPr/>
          </p:nvSpPr>
          <p:spPr bwMode="auto">
            <a:xfrm>
              <a:off x="2848" y="2116"/>
              <a:ext cx="8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功能原理</a:t>
              </a:r>
            </a:p>
          </p:txBody>
        </p:sp>
        <p:sp>
          <p:nvSpPr>
            <p:cNvPr id="26" name="Rectangle 24"/>
            <p:cNvSpPr>
              <a:spLocks noChangeArrowheads="1"/>
            </p:cNvSpPr>
            <p:nvPr/>
          </p:nvSpPr>
          <p:spPr bwMode="auto">
            <a:xfrm>
              <a:off x="2848" y="2116"/>
              <a:ext cx="880" cy="3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25"/>
          <p:cNvGrpSpPr>
            <a:grpSpLocks/>
          </p:cNvGrpSpPr>
          <p:nvPr/>
        </p:nvGrpSpPr>
        <p:grpSpPr bwMode="auto">
          <a:xfrm>
            <a:off x="4423438" y="4962872"/>
            <a:ext cx="1708150" cy="457200"/>
            <a:chOff x="2793" y="2980"/>
            <a:chExt cx="1076" cy="288"/>
          </a:xfrm>
        </p:grpSpPr>
        <p:sp>
          <p:nvSpPr>
            <p:cNvPr id="28" name="Text Box 26"/>
            <p:cNvSpPr txBox="1">
              <a:spLocks noChangeArrowheads="1"/>
            </p:cNvSpPr>
            <p:nvPr/>
          </p:nvSpPr>
          <p:spPr bwMode="auto">
            <a:xfrm>
              <a:off x="2793" y="2980"/>
              <a:ext cx="10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角动量原理</a:t>
              </a:r>
              <a:endParaRPr lang="zh-CN" altLang="en-US" b="1"/>
            </a:p>
          </p:txBody>
        </p:sp>
        <p:sp>
          <p:nvSpPr>
            <p:cNvPr id="29" name="Rectangle 27"/>
            <p:cNvSpPr>
              <a:spLocks noChangeArrowheads="1"/>
            </p:cNvSpPr>
            <p:nvPr/>
          </p:nvSpPr>
          <p:spPr bwMode="auto">
            <a:xfrm>
              <a:off x="2848" y="2980"/>
              <a:ext cx="939"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28"/>
          <p:cNvGrpSpPr>
            <a:grpSpLocks/>
          </p:cNvGrpSpPr>
          <p:nvPr/>
        </p:nvGrpSpPr>
        <p:grpSpPr bwMode="auto">
          <a:xfrm>
            <a:off x="5807728" y="1449735"/>
            <a:ext cx="1644259" cy="1474789"/>
            <a:chOff x="3705" y="824"/>
            <a:chExt cx="921" cy="929"/>
          </a:xfrm>
        </p:grpSpPr>
        <p:sp>
          <p:nvSpPr>
            <p:cNvPr id="31" name="Text Box 29"/>
            <p:cNvSpPr txBox="1">
              <a:spLocks noChangeArrowheads="1"/>
            </p:cNvSpPr>
            <p:nvPr/>
          </p:nvSpPr>
          <p:spPr bwMode="auto">
            <a:xfrm>
              <a:off x="3705" y="927"/>
              <a:ext cx="921" cy="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r>
                <a:rPr lang="zh-CN" altLang="en-US" dirty="0"/>
                <a:t>动量守恒</a:t>
              </a:r>
            </a:p>
            <a:p>
              <a:r>
                <a:rPr lang="zh-CN" altLang="en-US" dirty="0"/>
                <a:t>外力为零</a:t>
              </a:r>
              <a:endParaRPr lang="zh-CN" altLang="en-US" b="1" dirty="0"/>
            </a:p>
            <a:p>
              <a:endParaRPr lang="en-US" altLang="zh-CN" b="1" dirty="0"/>
            </a:p>
          </p:txBody>
        </p:sp>
        <p:sp>
          <p:nvSpPr>
            <p:cNvPr id="32" name="Rectangle 30"/>
            <p:cNvSpPr>
              <a:spLocks noChangeArrowheads="1"/>
            </p:cNvSpPr>
            <p:nvPr/>
          </p:nvSpPr>
          <p:spPr bwMode="auto">
            <a:xfrm>
              <a:off x="3977" y="824"/>
              <a:ext cx="643" cy="8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31"/>
          <p:cNvGrpSpPr>
            <a:grpSpLocks/>
          </p:cNvGrpSpPr>
          <p:nvPr/>
        </p:nvGrpSpPr>
        <p:grpSpPr bwMode="auto">
          <a:xfrm>
            <a:off x="6228425" y="2852936"/>
            <a:ext cx="1254125" cy="2376645"/>
            <a:chOff x="3976" y="1677"/>
            <a:chExt cx="691" cy="1590"/>
          </a:xfrm>
        </p:grpSpPr>
        <p:sp>
          <p:nvSpPr>
            <p:cNvPr id="34" name="Text Box 32"/>
            <p:cNvSpPr txBox="1">
              <a:spLocks noChangeArrowheads="1"/>
            </p:cNvSpPr>
            <p:nvPr/>
          </p:nvSpPr>
          <p:spPr bwMode="auto">
            <a:xfrm>
              <a:off x="4020" y="1778"/>
              <a:ext cx="604" cy="1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r>
                <a:rPr lang="zh-CN" altLang="en-US" dirty="0"/>
                <a:t>作功机械能守恒</a:t>
              </a:r>
            </a:p>
            <a:p>
              <a:r>
                <a:rPr lang="zh-CN" altLang="en-US" dirty="0"/>
                <a:t>只有保守内力</a:t>
              </a:r>
            </a:p>
          </p:txBody>
        </p:sp>
        <p:sp>
          <p:nvSpPr>
            <p:cNvPr id="35" name="Rectangle 33"/>
            <p:cNvSpPr>
              <a:spLocks noChangeArrowheads="1"/>
            </p:cNvSpPr>
            <p:nvPr/>
          </p:nvSpPr>
          <p:spPr bwMode="auto">
            <a:xfrm>
              <a:off x="3976" y="1677"/>
              <a:ext cx="691" cy="14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34"/>
          <p:cNvGrpSpPr>
            <a:grpSpLocks/>
          </p:cNvGrpSpPr>
          <p:nvPr/>
        </p:nvGrpSpPr>
        <p:grpSpPr bwMode="auto">
          <a:xfrm>
            <a:off x="6183975" y="5017939"/>
            <a:ext cx="1298575" cy="1724025"/>
            <a:chOff x="3976" y="3002"/>
            <a:chExt cx="644" cy="1086"/>
          </a:xfrm>
        </p:grpSpPr>
        <p:sp>
          <p:nvSpPr>
            <p:cNvPr id="37" name="Text Box 35"/>
            <p:cNvSpPr txBox="1">
              <a:spLocks noChangeArrowheads="1"/>
            </p:cNvSpPr>
            <p:nvPr/>
          </p:nvSpPr>
          <p:spPr bwMode="auto">
            <a:xfrm>
              <a:off x="4050" y="3074"/>
              <a:ext cx="544" cy="1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r>
                <a:rPr lang="zh-CN" altLang="en-US" dirty="0"/>
                <a:t>角动量守恒</a:t>
              </a:r>
            </a:p>
            <a:p>
              <a:r>
                <a:rPr lang="zh-CN" altLang="en-US" dirty="0"/>
                <a:t>外力矩为零</a:t>
              </a:r>
            </a:p>
          </p:txBody>
        </p:sp>
        <p:sp>
          <p:nvSpPr>
            <p:cNvPr id="38" name="Rectangle 36"/>
            <p:cNvSpPr>
              <a:spLocks noChangeArrowheads="1"/>
            </p:cNvSpPr>
            <p:nvPr/>
          </p:nvSpPr>
          <p:spPr bwMode="auto">
            <a:xfrm>
              <a:off x="3976" y="3002"/>
              <a:ext cx="644" cy="10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 name="Group 37"/>
          <p:cNvGrpSpPr>
            <a:grpSpLocks/>
          </p:cNvGrpSpPr>
          <p:nvPr/>
        </p:nvGrpSpPr>
        <p:grpSpPr bwMode="auto">
          <a:xfrm>
            <a:off x="7555575" y="1776041"/>
            <a:ext cx="1490663" cy="1004887"/>
            <a:chOff x="4766" y="922"/>
            <a:chExt cx="884" cy="679"/>
          </a:xfrm>
        </p:grpSpPr>
        <p:sp>
          <p:nvSpPr>
            <p:cNvPr id="40" name="Text Box 38"/>
            <p:cNvSpPr txBox="1">
              <a:spLocks noChangeArrowheads="1"/>
            </p:cNvSpPr>
            <p:nvPr/>
          </p:nvSpPr>
          <p:spPr bwMode="auto">
            <a:xfrm>
              <a:off x="4792" y="922"/>
              <a:ext cx="833"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空间平移</a:t>
              </a:r>
            </a:p>
            <a:p>
              <a:r>
                <a:rPr lang="zh-CN" altLang="en-US"/>
                <a:t>对称性</a:t>
              </a:r>
            </a:p>
          </p:txBody>
        </p:sp>
        <p:sp>
          <p:nvSpPr>
            <p:cNvPr id="41" name="Rectangle 39"/>
            <p:cNvSpPr>
              <a:spLocks noChangeArrowheads="1"/>
            </p:cNvSpPr>
            <p:nvPr/>
          </p:nvSpPr>
          <p:spPr bwMode="auto">
            <a:xfrm>
              <a:off x="4766" y="944"/>
              <a:ext cx="884" cy="6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 name="Group 40"/>
          <p:cNvGrpSpPr>
            <a:grpSpLocks/>
          </p:cNvGrpSpPr>
          <p:nvPr/>
        </p:nvGrpSpPr>
        <p:grpSpPr bwMode="auto">
          <a:xfrm>
            <a:off x="7642888" y="3561953"/>
            <a:ext cx="1403350" cy="1019175"/>
            <a:chOff x="4766" y="944"/>
            <a:chExt cx="884" cy="642"/>
          </a:xfrm>
        </p:grpSpPr>
        <p:sp>
          <p:nvSpPr>
            <p:cNvPr id="43" name="Text Box 41"/>
            <p:cNvSpPr txBox="1">
              <a:spLocks noChangeArrowheads="1"/>
            </p:cNvSpPr>
            <p:nvPr/>
          </p:nvSpPr>
          <p:spPr bwMode="auto">
            <a:xfrm>
              <a:off x="4766" y="944"/>
              <a:ext cx="884" cy="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时间平移</a:t>
              </a:r>
            </a:p>
            <a:p>
              <a:r>
                <a:rPr lang="zh-CN" altLang="en-US"/>
                <a:t>对称性</a:t>
              </a:r>
            </a:p>
          </p:txBody>
        </p:sp>
        <p:sp>
          <p:nvSpPr>
            <p:cNvPr id="44" name="Rectangle 42"/>
            <p:cNvSpPr>
              <a:spLocks noChangeArrowheads="1"/>
            </p:cNvSpPr>
            <p:nvPr/>
          </p:nvSpPr>
          <p:spPr bwMode="auto">
            <a:xfrm>
              <a:off x="4766" y="944"/>
              <a:ext cx="884" cy="6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43"/>
          <p:cNvGrpSpPr>
            <a:grpSpLocks/>
          </p:cNvGrpSpPr>
          <p:nvPr/>
        </p:nvGrpSpPr>
        <p:grpSpPr bwMode="auto">
          <a:xfrm>
            <a:off x="7642888" y="4941168"/>
            <a:ext cx="1403350" cy="1019175"/>
            <a:chOff x="4766" y="944"/>
            <a:chExt cx="884" cy="642"/>
          </a:xfrm>
        </p:grpSpPr>
        <p:sp>
          <p:nvSpPr>
            <p:cNvPr id="46" name="Text Box 44"/>
            <p:cNvSpPr txBox="1">
              <a:spLocks noChangeArrowheads="1"/>
            </p:cNvSpPr>
            <p:nvPr/>
          </p:nvSpPr>
          <p:spPr bwMode="auto">
            <a:xfrm>
              <a:off x="4766" y="944"/>
              <a:ext cx="884" cy="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空间转动</a:t>
              </a:r>
            </a:p>
            <a:p>
              <a:r>
                <a:rPr lang="zh-CN" altLang="en-US"/>
                <a:t>对称性</a:t>
              </a:r>
            </a:p>
          </p:txBody>
        </p:sp>
        <p:sp>
          <p:nvSpPr>
            <p:cNvPr id="47" name="Rectangle 45"/>
            <p:cNvSpPr>
              <a:spLocks noChangeArrowheads="1"/>
            </p:cNvSpPr>
            <p:nvPr/>
          </p:nvSpPr>
          <p:spPr bwMode="auto">
            <a:xfrm>
              <a:off x="4766" y="944"/>
              <a:ext cx="884" cy="6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8" name="Object 46"/>
          <p:cNvGraphicFramePr>
            <a:graphicFrameLocks noChangeAspect="1"/>
          </p:cNvGraphicFramePr>
          <p:nvPr>
            <p:extLst>
              <p:ext uri="{D42A27DB-BD31-4B8C-83A1-F6EECF244321}">
                <p14:modId xmlns:p14="http://schemas.microsoft.com/office/powerpoint/2010/main" val="1705832917"/>
              </p:ext>
            </p:extLst>
          </p:nvPr>
        </p:nvGraphicFramePr>
        <p:xfrm>
          <a:off x="2046950" y="1412776"/>
          <a:ext cx="769938" cy="454025"/>
        </p:xfrm>
        <a:graphic>
          <a:graphicData uri="http://schemas.openxmlformats.org/presentationml/2006/ole">
            <mc:AlternateContent xmlns:mc="http://schemas.openxmlformats.org/markup-compatibility/2006">
              <mc:Choice xmlns:v="urn:schemas-microsoft-com:vml" Requires="v">
                <p:oleObj spid="_x0000_s133210" name="公式" r:id="rId11" imgW="342751" imgH="203112" progId="Equation.3">
                  <p:embed/>
                </p:oleObj>
              </mc:Choice>
              <mc:Fallback>
                <p:oleObj name="公式" r:id="rId11" imgW="342751" imgH="203112" progId="Equation.3">
                  <p:embed/>
                  <p:pic>
                    <p:nvPicPr>
                      <p:cNvPr id="0"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6950" y="1412776"/>
                        <a:ext cx="769938"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47"/>
          <p:cNvGraphicFramePr>
            <a:graphicFrameLocks noChangeAspect="1"/>
          </p:cNvGraphicFramePr>
          <p:nvPr>
            <p:extLst>
              <p:ext uri="{D42A27DB-BD31-4B8C-83A1-F6EECF244321}">
                <p14:modId xmlns:p14="http://schemas.microsoft.com/office/powerpoint/2010/main" val="1709863080"/>
              </p:ext>
            </p:extLst>
          </p:nvPr>
        </p:nvGraphicFramePr>
        <p:xfrm>
          <a:off x="4510750" y="1425724"/>
          <a:ext cx="1023938" cy="419100"/>
        </p:xfrm>
        <a:graphic>
          <a:graphicData uri="http://schemas.openxmlformats.org/presentationml/2006/ole">
            <mc:AlternateContent xmlns:mc="http://schemas.openxmlformats.org/markup-compatibility/2006">
              <mc:Choice xmlns:v="urn:schemas-microsoft-com:vml" Requires="v">
                <p:oleObj spid="_x0000_s133211" name="公式" r:id="rId13" imgW="494870" imgH="203024" progId="Equation.3">
                  <p:embed/>
                </p:oleObj>
              </mc:Choice>
              <mc:Fallback>
                <p:oleObj name="公式" r:id="rId13" imgW="494870" imgH="203024" progId="Equation.3">
                  <p:embed/>
                  <p:pic>
                    <p:nvPicPr>
                      <p:cNvPr id="0" name="Picture 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0750" y="1425724"/>
                        <a:ext cx="1023938"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Line 48"/>
          <p:cNvSpPr>
            <a:spLocks noChangeShapeType="1"/>
          </p:cNvSpPr>
          <p:nvPr/>
        </p:nvSpPr>
        <p:spPr bwMode="auto">
          <a:xfrm>
            <a:off x="1351625" y="2591147"/>
            <a:ext cx="161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p:nvSpPr>
        <p:spPr bwMode="auto">
          <a:xfrm>
            <a:off x="1351625" y="4016722"/>
            <a:ext cx="161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p:nvSpPr>
        <p:spPr bwMode="auto">
          <a:xfrm flipV="1">
            <a:off x="1351625" y="5216872"/>
            <a:ext cx="161925" cy="14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1"/>
          <p:cNvSpPr>
            <a:spLocks noChangeShapeType="1"/>
          </p:cNvSpPr>
          <p:nvPr/>
        </p:nvSpPr>
        <p:spPr bwMode="auto">
          <a:xfrm>
            <a:off x="3551900" y="2472085"/>
            <a:ext cx="322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2"/>
          <p:cNvSpPr>
            <a:spLocks noChangeShapeType="1"/>
          </p:cNvSpPr>
          <p:nvPr/>
        </p:nvSpPr>
        <p:spPr bwMode="auto">
          <a:xfrm>
            <a:off x="3551900" y="4016722"/>
            <a:ext cx="322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3"/>
          <p:cNvSpPr>
            <a:spLocks noChangeShapeType="1"/>
          </p:cNvSpPr>
          <p:nvPr/>
        </p:nvSpPr>
        <p:spPr bwMode="auto">
          <a:xfrm>
            <a:off x="3551900" y="5231160"/>
            <a:ext cx="322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p:cNvSpPr>
            <a:spLocks noChangeShapeType="1"/>
          </p:cNvSpPr>
          <p:nvPr/>
        </p:nvSpPr>
        <p:spPr bwMode="auto">
          <a:xfrm>
            <a:off x="5914100" y="2289522"/>
            <a:ext cx="314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5"/>
          <p:cNvSpPr>
            <a:spLocks noChangeShapeType="1"/>
          </p:cNvSpPr>
          <p:nvPr/>
        </p:nvSpPr>
        <p:spPr bwMode="auto">
          <a:xfrm>
            <a:off x="5914100" y="4016722"/>
            <a:ext cx="314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6"/>
          <p:cNvSpPr>
            <a:spLocks noChangeShapeType="1"/>
          </p:cNvSpPr>
          <p:nvPr/>
        </p:nvSpPr>
        <p:spPr bwMode="auto">
          <a:xfrm>
            <a:off x="6001413" y="5231160"/>
            <a:ext cx="182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7"/>
          <p:cNvSpPr>
            <a:spLocks noChangeShapeType="1"/>
          </p:cNvSpPr>
          <p:nvPr/>
        </p:nvSpPr>
        <p:spPr bwMode="auto">
          <a:xfrm>
            <a:off x="7482550" y="2289522"/>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8"/>
          <p:cNvSpPr>
            <a:spLocks noChangeShapeType="1"/>
          </p:cNvSpPr>
          <p:nvPr/>
        </p:nvSpPr>
        <p:spPr bwMode="auto">
          <a:xfrm>
            <a:off x="7482550" y="4016722"/>
            <a:ext cx="160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9"/>
          <p:cNvSpPr>
            <a:spLocks noChangeShapeType="1"/>
          </p:cNvSpPr>
          <p:nvPr/>
        </p:nvSpPr>
        <p:spPr bwMode="auto">
          <a:xfrm>
            <a:off x="7482550" y="5420072"/>
            <a:ext cx="160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p:nvSpPr>
        <p:spPr bwMode="auto">
          <a:xfrm>
            <a:off x="4423438" y="2472085"/>
            <a:ext cx="87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p:nvSpPr>
        <p:spPr bwMode="auto">
          <a:xfrm>
            <a:off x="4423438" y="4016722"/>
            <a:ext cx="87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p:nvSpPr>
        <p:spPr bwMode="auto">
          <a:xfrm>
            <a:off x="4423438" y="5231160"/>
            <a:ext cx="87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灯片编号占位符 1"/>
          <p:cNvSpPr>
            <a:spLocks noGrp="1"/>
          </p:cNvSpPr>
          <p:nvPr>
            <p:ph type="sldNum" sz="quarter" idx="11"/>
          </p:nvPr>
        </p:nvSpPr>
        <p:spPr>
          <a:xfrm>
            <a:off x="6981825" y="6123334"/>
            <a:ext cx="1905000" cy="457200"/>
          </a:xfrm>
        </p:spPr>
        <p:txBody>
          <a:bodyPr/>
          <a:lstStyle/>
          <a:p>
            <a:pPr>
              <a:defRPr/>
            </a:pPr>
            <a:fld id="{FCE62407-7F75-44F4-BD6C-CC922286C85D}" type="slidenum">
              <a:rPr lang="en-US" altLang="zh-CN" smtClean="0"/>
              <a:pPr>
                <a:defRPr/>
              </a:pPr>
              <a:t>18</a:t>
            </a:fld>
            <a:endParaRPr lang="en-US" altLang="zh-CN"/>
          </a:p>
        </p:txBody>
      </p:sp>
    </p:spTree>
    <p:extLst>
      <p:ext uri="{BB962C8B-B14F-4D97-AF65-F5344CB8AC3E}">
        <p14:creationId xmlns:p14="http://schemas.microsoft.com/office/powerpoint/2010/main" val="207580935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19</a:t>
            </a:fld>
            <a:endParaRPr lang="en-US" altLang="zh-CN" dirty="0"/>
          </a:p>
        </p:txBody>
      </p:sp>
      <p:sp>
        <p:nvSpPr>
          <p:cNvPr id="3" name="TextBox 2"/>
          <p:cNvSpPr txBox="1"/>
          <p:nvPr/>
        </p:nvSpPr>
        <p:spPr>
          <a:xfrm>
            <a:off x="2843808" y="2453987"/>
            <a:ext cx="3528392" cy="830997"/>
          </a:xfrm>
          <a:prstGeom prst="rect">
            <a:avLst/>
          </a:prstGeom>
          <a:noFill/>
        </p:spPr>
        <p:txBody>
          <a:bodyPr wrap="square" rtlCol="0">
            <a:spAutoFit/>
          </a:bodyPr>
          <a:lstStyle/>
          <a:p>
            <a:pPr fontAlgn="base">
              <a:spcBef>
                <a:spcPct val="50000"/>
              </a:spcBef>
              <a:spcAft>
                <a:spcPct val="0"/>
              </a:spcAft>
            </a:pPr>
            <a:r>
              <a:rPr kumimoji="1" lang="zh-CN" altLang="en-US" sz="4800" dirty="0" smtClean="0">
                <a:solidFill>
                  <a:srgbClr val="0000FF"/>
                </a:solidFill>
                <a:ea typeface="楷体_GB2312" pitchFamily="49" charset="-122"/>
              </a:rPr>
              <a:t>讨论与习题</a:t>
            </a:r>
            <a:endParaRPr kumimoji="1" lang="zh-CN" altLang="en-US" sz="4800" dirty="0">
              <a:solidFill>
                <a:srgbClr val="0000FF"/>
              </a:solidFill>
              <a:ea typeface="楷体_GB2312" pitchFamily="49" charset="-122"/>
            </a:endParaRPr>
          </a:p>
        </p:txBody>
      </p:sp>
    </p:spTree>
    <p:extLst>
      <p:ext uri="{BB962C8B-B14F-4D97-AF65-F5344CB8AC3E}">
        <p14:creationId xmlns:p14="http://schemas.microsoft.com/office/powerpoint/2010/main" val="7340904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a:t>
            </a:fld>
            <a:endParaRPr lang="en-US" altLang="zh-CN" dirty="0"/>
          </a:p>
        </p:txBody>
      </p:sp>
      <p:sp>
        <p:nvSpPr>
          <p:cNvPr id="3" name="Text Box 2"/>
          <p:cNvSpPr txBox="1">
            <a:spLocks noChangeArrowheads="1"/>
          </p:cNvSpPr>
          <p:nvPr/>
        </p:nvSpPr>
        <p:spPr bwMode="auto">
          <a:xfrm>
            <a:off x="1187450" y="980728"/>
            <a:ext cx="5746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4000" b="1" dirty="0">
                <a:solidFill>
                  <a:srgbClr val="003300"/>
                </a:solidFill>
                <a:latin typeface="华文新魏" panose="02010800040101010101" pitchFamily="2" charset="-122"/>
                <a:ea typeface="华文新魏" panose="02010800040101010101" pitchFamily="2" charset="-122"/>
              </a:rPr>
              <a:t>基础物理学</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上</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力学</a:t>
            </a:r>
            <a:endParaRPr kumimoji="1" lang="zh-CN" altLang="en-US" sz="4000" b="1" dirty="0">
              <a:solidFill>
                <a:srgbClr val="003300"/>
              </a:solidFill>
              <a:latin typeface="华文新魏" panose="02010800040101010101" pitchFamily="2" charset="-122"/>
              <a:ea typeface="华文新魏" panose="02010800040101010101" pitchFamily="2" charset="-122"/>
            </a:endParaRPr>
          </a:p>
        </p:txBody>
      </p:sp>
      <p:sp>
        <p:nvSpPr>
          <p:cNvPr id="4" name="Text Box 3"/>
          <p:cNvSpPr txBox="1">
            <a:spLocks noChangeArrowheads="1"/>
          </p:cNvSpPr>
          <p:nvPr/>
        </p:nvSpPr>
        <p:spPr bwMode="auto">
          <a:xfrm>
            <a:off x="550342" y="1772816"/>
            <a:ext cx="83518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3600" b="1" dirty="0" smtClean="0">
                <a:solidFill>
                  <a:srgbClr val="2D2DB9">
                    <a:lumMod val="75000"/>
                  </a:srgbClr>
                </a:solidFill>
                <a:latin typeface="华文新魏" panose="02010800040101010101" pitchFamily="2" charset="-122"/>
                <a:ea typeface="华文新魏" panose="02010800040101010101" pitchFamily="2" charset="-122"/>
              </a:rPr>
              <a:t>第五</a:t>
            </a:r>
            <a:r>
              <a:rPr kumimoji="1" lang="zh-CN" altLang="en-US" sz="3600" b="1" dirty="0">
                <a:solidFill>
                  <a:srgbClr val="2D2DB9">
                    <a:lumMod val="75000"/>
                  </a:srgbClr>
                </a:solidFill>
                <a:latin typeface="华文新魏" panose="02010800040101010101" pitchFamily="2" charset="-122"/>
                <a:ea typeface="华文新魏" panose="02010800040101010101" pitchFamily="2" charset="-122"/>
              </a:rPr>
              <a:t>章 角动量变化定理与角动量守恒</a:t>
            </a:r>
          </a:p>
        </p:txBody>
      </p:sp>
      <p:sp>
        <p:nvSpPr>
          <p:cNvPr id="5" name="Text Box 3"/>
          <p:cNvSpPr txBox="1">
            <a:spLocks noChangeArrowheads="1"/>
          </p:cNvSpPr>
          <p:nvPr/>
        </p:nvSpPr>
        <p:spPr bwMode="auto">
          <a:xfrm>
            <a:off x="528637" y="2348880"/>
            <a:ext cx="8351837" cy="382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3600" b="1" dirty="0">
                <a:solidFill>
                  <a:srgbClr val="2D2DB9">
                    <a:lumMod val="75000"/>
                  </a:srgbClr>
                </a:solidFill>
                <a:latin typeface="华文新魏" panose="02010800040101010101" pitchFamily="2" charset="-122"/>
                <a:ea typeface="华文新魏" panose="02010800040101010101" pitchFamily="2" charset="-122"/>
              </a:rPr>
              <a:t>第六章 质心力学定理</a:t>
            </a:r>
            <a:endParaRPr kumimoji="1" lang="en-US" altLang="zh-CN" sz="3600" b="1" dirty="0">
              <a:solidFill>
                <a:srgbClr val="2D2DB9">
                  <a:lumMod val="75000"/>
                </a:srgbClr>
              </a:solidFill>
              <a:latin typeface="华文新魏" panose="02010800040101010101" pitchFamily="2" charset="-122"/>
              <a:ea typeface="华文新魏" panose="02010800040101010101" pitchFamily="2" charset="-122"/>
            </a:endParaRPr>
          </a:p>
          <a:p>
            <a:pPr eaLnBrk="1" fontAlgn="base" hangingPunct="1">
              <a:lnSpc>
                <a:spcPts val="2000"/>
              </a:lnSpc>
              <a:spcBef>
                <a:spcPct val="50000"/>
              </a:spcBef>
              <a:spcAft>
                <a:spcPct val="0"/>
              </a:spcAft>
            </a:pPr>
            <a:r>
              <a:rPr kumimoji="1" lang="zh-CN" altLang="en-US" sz="3600" b="1" dirty="0">
                <a:solidFill>
                  <a:srgbClr val="2D2DB9">
                    <a:lumMod val="75000"/>
                  </a:srgbClr>
                </a:solidFill>
                <a:latin typeface="华文新魏" panose="02010800040101010101" pitchFamily="2" charset="-122"/>
                <a:ea typeface="华文新魏" panose="02010800040101010101" pitchFamily="2" charset="-122"/>
              </a:rPr>
              <a:t>第七章 刚体力学</a:t>
            </a:r>
          </a:p>
          <a:p>
            <a:pPr eaLnBrk="1" fontAlgn="base" hangingPunct="1">
              <a:lnSpc>
                <a:spcPts val="3000"/>
              </a:lnSpc>
              <a:spcBef>
                <a:spcPct val="50000"/>
              </a:spcBef>
              <a:spcAft>
                <a:spcPct val="0"/>
              </a:spcAft>
            </a:pPr>
            <a:r>
              <a:rPr kumimoji="1" lang="zh-CN" altLang="en-US" sz="3600" b="1" dirty="0" smtClean="0">
                <a:solidFill>
                  <a:srgbClr val="990033"/>
                </a:solidFill>
                <a:latin typeface="华文新魏" panose="02010800040101010101" pitchFamily="2" charset="-122"/>
                <a:ea typeface="华文新魏" panose="02010800040101010101" pitchFamily="2" charset="-122"/>
              </a:rPr>
              <a:t>第八章 振动</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lnSpc>
                <a:spcPts val="3000"/>
              </a:lnSpc>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第九章 </a:t>
            </a:r>
            <a:r>
              <a:rPr kumimoji="1" lang="zh-CN" altLang="en-US" sz="3600" b="1" dirty="0" smtClean="0">
                <a:solidFill>
                  <a:srgbClr val="990033"/>
                </a:solidFill>
                <a:latin typeface="华文新魏" panose="02010800040101010101" pitchFamily="2" charset="-122"/>
                <a:ea typeface="华文新魏" panose="02010800040101010101" pitchFamily="2" charset="-122"/>
              </a:rPr>
              <a:t>波动</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lnSpc>
                <a:spcPts val="3000"/>
              </a:lnSpc>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第十章 </a:t>
            </a:r>
            <a:r>
              <a:rPr kumimoji="1" lang="zh-CN" altLang="en-US" sz="3600" b="1" dirty="0" smtClean="0">
                <a:solidFill>
                  <a:srgbClr val="990033"/>
                </a:solidFill>
                <a:latin typeface="华文新魏" panose="02010800040101010101" pitchFamily="2" charset="-122"/>
                <a:ea typeface="华文新魏" panose="02010800040101010101" pitchFamily="2" charset="-122"/>
              </a:rPr>
              <a:t>流体力学</a:t>
            </a:r>
            <a:endParaRPr kumimoji="1" lang="zh-CN" altLang="en-US" sz="3600" b="1" dirty="0">
              <a:solidFill>
                <a:srgbClr val="990033"/>
              </a:solidFill>
              <a:latin typeface="华文新魏" panose="02010800040101010101" pitchFamily="2" charset="-122"/>
              <a:ea typeface="华文新魏" panose="02010800040101010101" pitchFamily="2" charset="-122"/>
            </a:endParaRPr>
          </a:p>
          <a:p>
            <a:pPr eaLnBrk="1" fontAlgn="base" hangingPunct="1">
              <a:lnSpc>
                <a:spcPts val="3000"/>
              </a:lnSpc>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第十一章 </a:t>
            </a:r>
            <a:r>
              <a:rPr kumimoji="1" lang="zh-CN" altLang="en-US" sz="3600" b="1" dirty="0" smtClean="0">
                <a:solidFill>
                  <a:srgbClr val="990033"/>
                </a:solidFill>
                <a:latin typeface="华文新魏" panose="02010800040101010101" pitchFamily="2" charset="-122"/>
                <a:ea typeface="华文新魏" panose="02010800040101010101" pitchFamily="2" charset="-122"/>
              </a:rPr>
              <a:t>哈密顿原理</a:t>
            </a:r>
            <a:endParaRPr kumimoji="1" lang="en-US" altLang="zh-CN" sz="3600" b="1" dirty="0">
              <a:solidFill>
                <a:srgbClr val="990033"/>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6492331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en-US" altLang="zh-CN" sz="2400" dirty="0" smtClean="0">
              <a:solidFill>
                <a:srgbClr val="A50021"/>
              </a:solidFill>
              <a:latin typeface="华文新魏" pitchFamily="2" charset="-122"/>
              <a:ea typeface="华文新魏" pitchFamily="2" charset="-122"/>
            </a:endParaRPr>
          </a:p>
        </p:txBody>
      </p:sp>
      <p:sp>
        <p:nvSpPr>
          <p:cNvPr id="3" name="Text Box 2"/>
          <p:cNvSpPr txBox="1">
            <a:spLocks noChangeArrowheads="1"/>
          </p:cNvSpPr>
          <p:nvPr/>
        </p:nvSpPr>
        <p:spPr bwMode="auto">
          <a:xfrm>
            <a:off x="215901" y="980728"/>
            <a:ext cx="85328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smtClean="0">
                <a:solidFill>
                  <a:schemeClr val="accent6"/>
                </a:solidFill>
              </a:rPr>
              <a:t>1.</a:t>
            </a:r>
            <a:r>
              <a:rPr lang="zh-CN" altLang="en-US" sz="3200" b="1" dirty="0" smtClean="0">
                <a:solidFill>
                  <a:schemeClr val="accent6"/>
                </a:solidFill>
              </a:rPr>
              <a:t>当</a:t>
            </a:r>
            <a:r>
              <a:rPr lang="zh-CN" altLang="en-US" sz="3200" b="1" dirty="0">
                <a:solidFill>
                  <a:schemeClr val="accent6"/>
                </a:solidFill>
              </a:rPr>
              <a:t>两个力作用在一个有固定转轴的刚体上</a:t>
            </a:r>
            <a:r>
              <a:rPr lang="en-US" altLang="zh-CN" sz="3200" b="1" dirty="0">
                <a:solidFill>
                  <a:schemeClr val="accent6"/>
                </a:solidFill>
              </a:rPr>
              <a:t>,</a:t>
            </a:r>
            <a:r>
              <a:rPr lang="zh-CN" altLang="en-US" sz="3200" b="1" dirty="0">
                <a:solidFill>
                  <a:schemeClr val="accent6"/>
                </a:solidFill>
              </a:rPr>
              <a:t>下列说法正确吗</a:t>
            </a:r>
            <a:r>
              <a:rPr lang="en-US" altLang="zh-CN" sz="3200" b="1" dirty="0">
                <a:solidFill>
                  <a:schemeClr val="accent6"/>
                </a:solidFill>
              </a:rPr>
              <a:t>?</a:t>
            </a:r>
            <a:endParaRPr lang="en-US" altLang="zh-CN" sz="3200" b="1" dirty="0">
              <a:solidFill>
                <a:schemeClr val="accent6"/>
              </a:solidFill>
              <a:ea typeface="宋体" pitchFamily="2" charset="-122"/>
            </a:endParaRPr>
          </a:p>
        </p:txBody>
      </p:sp>
      <p:sp>
        <p:nvSpPr>
          <p:cNvPr id="4" name="Text Box 3"/>
          <p:cNvSpPr txBox="1">
            <a:spLocks noChangeArrowheads="1"/>
          </p:cNvSpPr>
          <p:nvPr/>
        </p:nvSpPr>
        <p:spPr bwMode="auto">
          <a:xfrm>
            <a:off x="292101" y="1976090"/>
            <a:ext cx="83835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10000"/>
                </a:solidFill>
              </a:rPr>
              <a:t>    </a:t>
            </a:r>
            <a:r>
              <a:rPr lang="en-US" altLang="zh-CN" sz="3200" b="1">
                <a:solidFill>
                  <a:srgbClr val="3333CC"/>
                </a:solidFill>
              </a:rPr>
              <a:t>(1)</a:t>
            </a:r>
            <a:r>
              <a:rPr lang="zh-CN" altLang="en-US" sz="3200" b="1">
                <a:solidFill>
                  <a:srgbClr val="010000"/>
                </a:solidFill>
              </a:rPr>
              <a:t>这两个力都平行于轴作用时它们对轴的合力矩一定为零</a:t>
            </a:r>
            <a:r>
              <a:rPr lang="en-US" altLang="zh-CN" sz="3200" b="1">
                <a:solidFill>
                  <a:srgbClr val="010000"/>
                </a:solidFill>
              </a:rPr>
              <a:t>;</a:t>
            </a:r>
          </a:p>
        </p:txBody>
      </p:sp>
      <p:sp>
        <p:nvSpPr>
          <p:cNvPr id="5" name="Text Box 4"/>
          <p:cNvSpPr txBox="1">
            <a:spLocks noChangeArrowheads="1"/>
          </p:cNvSpPr>
          <p:nvPr/>
        </p:nvSpPr>
        <p:spPr bwMode="auto">
          <a:xfrm>
            <a:off x="292101" y="2984153"/>
            <a:ext cx="83121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010000"/>
                </a:solidFill>
              </a:rPr>
              <a:t>    </a:t>
            </a:r>
            <a:r>
              <a:rPr lang="en-US" altLang="zh-CN" b="1" dirty="0">
                <a:solidFill>
                  <a:srgbClr val="3333CC"/>
                </a:solidFill>
              </a:rPr>
              <a:t>(</a:t>
            </a:r>
            <a:r>
              <a:rPr lang="en-US" altLang="zh-CN" sz="3200" b="1" dirty="0">
                <a:solidFill>
                  <a:srgbClr val="3333CC"/>
                </a:solidFill>
              </a:rPr>
              <a:t>2)</a:t>
            </a:r>
            <a:r>
              <a:rPr lang="zh-CN" altLang="en-US" sz="3200" b="1" dirty="0">
                <a:solidFill>
                  <a:srgbClr val="010000"/>
                </a:solidFill>
              </a:rPr>
              <a:t>这两个力都垂直于轴作用时它们对轴的合力矩可能为零</a:t>
            </a:r>
            <a:r>
              <a:rPr lang="en-US" altLang="zh-CN" sz="3200" b="1" dirty="0">
                <a:solidFill>
                  <a:srgbClr val="010000"/>
                </a:solidFill>
              </a:rPr>
              <a:t>;</a:t>
            </a:r>
          </a:p>
        </p:txBody>
      </p:sp>
      <p:sp>
        <p:nvSpPr>
          <p:cNvPr id="6" name="Text Box 5"/>
          <p:cNvSpPr txBox="1">
            <a:spLocks noChangeArrowheads="1"/>
          </p:cNvSpPr>
          <p:nvPr/>
        </p:nvSpPr>
        <p:spPr bwMode="auto">
          <a:xfrm>
            <a:off x="323851" y="5144740"/>
            <a:ext cx="7880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10000"/>
                </a:solidFill>
              </a:rPr>
              <a:t>    </a:t>
            </a:r>
            <a:r>
              <a:rPr lang="en-US" altLang="zh-CN" sz="3200" b="1">
                <a:solidFill>
                  <a:srgbClr val="3333CC"/>
                </a:solidFill>
              </a:rPr>
              <a:t>(4)</a:t>
            </a:r>
            <a:r>
              <a:rPr lang="zh-CN" altLang="en-US" sz="3200" b="1">
                <a:solidFill>
                  <a:srgbClr val="010000"/>
                </a:solidFill>
              </a:rPr>
              <a:t>这两个力对轴的合力矩为零时</a:t>
            </a:r>
            <a:r>
              <a:rPr lang="en-US" altLang="zh-CN" sz="3200" b="1">
                <a:solidFill>
                  <a:srgbClr val="010000"/>
                </a:solidFill>
              </a:rPr>
              <a:t>,</a:t>
            </a:r>
            <a:r>
              <a:rPr lang="zh-CN" altLang="en-US" sz="3200" b="1">
                <a:solidFill>
                  <a:srgbClr val="010000"/>
                </a:solidFill>
              </a:rPr>
              <a:t>它们的矢量和一定为零</a:t>
            </a:r>
            <a:r>
              <a:rPr lang="en-US" altLang="zh-CN" sz="3200" b="1">
                <a:solidFill>
                  <a:srgbClr val="010000"/>
                </a:solidFill>
              </a:rPr>
              <a:t>;</a:t>
            </a:r>
          </a:p>
        </p:txBody>
      </p:sp>
      <p:sp>
        <p:nvSpPr>
          <p:cNvPr id="7" name="Text Box 6"/>
          <p:cNvSpPr txBox="1">
            <a:spLocks noChangeArrowheads="1"/>
          </p:cNvSpPr>
          <p:nvPr/>
        </p:nvSpPr>
        <p:spPr bwMode="auto">
          <a:xfrm>
            <a:off x="220663" y="4063653"/>
            <a:ext cx="83835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10000"/>
                </a:solidFill>
              </a:rPr>
              <a:t>    </a:t>
            </a:r>
            <a:r>
              <a:rPr lang="en-US" altLang="zh-CN" sz="3200" b="1">
                <a:solidFill>
                  <a:srgbClr val="3333CC"/>
                </a:solidFill>
              </a:rPr>
              <a:t>(3)</a:t>
            </a:r>
            <a:r>
              <a:rPr lang="zh-CN" altLang="en-US" sz="3200" b="1">
                <a:solidFill>
                  <a:srgbClr val="010000"/>
                </a:solidFill>
              </a:rPr>
              <a:t>这两个力矢量和为零时</a:t>
            </a:r>
            <a:r>
              <a:rPr lang="en-US" altLang="zh-CN" sz="3200" b="1">
                <a:solidFill>
                  <a:srgbClr val="010000"/>
                </a:solidFill>
              </a:rPr>
              <a:t>,</a:t>
            </a:r>
            <a:r>
              <a:rPr lang="zh-CN" altLang="en-US" sz="3200" b="1">
                <a:solidFill>
                  <a:srgbClr val="010000"/>
                </a:solidFill>
              </a:rPr>
              <a:t>它们对轴的合力矩一定为零</a:t>
            </a:r>
            <a:r>
              <a:rPr lang="en-US" altLang="zh-CN" sz="3200" b="1">
                <a:solidFill>
                  <a:srgbClr val="010000"/>
                </a:solidFill>
              </a:rPr>
              <a:t>;</a:t>
            </a:r>
          </a:p>
        </p:txBody>
      </p:sp>
      <p:grpSp>
        <p:nvGrpSpPr>
          <p:cNvPr id="9" name="Group 8"/>
          <p:cNvGrpSpPr>
            <a:grpSpLocks/>
          </p:cNvGrpSpPr>
          <p:nvPr/>
        </p:nvGrpSpPr>
        <p:grpSpPr bwMode="auto">
          <a:xfrm>
            <a:off x="6275388" y="3631853"/>
            <a:ext cx="457200" cy="304800"/>
            <a:chOff x="1680" y="3648"/>
            <a:chExt cx="336" cy="144"/>
          </a:xfrm>
        </p:grpSpPr>
        <p:sp>
          <p:nvSpPr>
            <p:cNvPr id="10" name="Line 9"/>
            <p:cNvSpPr>
              <a:spLocks noChangeShapeType="1"/>
            </p:cNvSpPr>
            <p:nvPr/>
          </p:nvSpPr>
          <p:spPr bwMode="auto">
            <a:xfrm>
              <a:off x="1680" y="3648"/>
              <a:ext cx="48"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1" name="Line 10"/>
            <p:cNvSpPr>
              <a:spLocks noChangeShapeType="1"/>
            </p:cNvSpPr>
            <p:nvPr/>
          </p:nvSpPr>
          <p:spPr bwMode="auto">
            <a:xfrm flipV="1">
              <a:off x="1728" y="3648"/>
              <a:ext cx="288"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 name="Group 11"/>
          <p:cNvGrpSpPr>
            <a:grpSpLocks/>
          </p:cNvGrpSpPr>
          <p:nvPr/>
        </p:nvGrpSpPr>
        <p:grpSpPr bwMode="auto">
          <a:xfrm>
            <a:off x="6227763" y="5721003"/>
            <a:ext cx="457200" cy="381000"/>
            <a:chOff x="3168" y="3648"/>
            <a:chExt cx="288" cy="288"/>
          </a:xfrm>
        </p:grpSpPr>
        <p:sp>
          <p:nvSpPr>
            <p:cNvPr id="13" name="Line 12"/>
            <p:cNvSpPr>
              <a:spLocks noChangeShapeType="1"/>
            </p:cNvSpPr>
            <p:nvPr/>
          </p:nvSpPr>
          <p:spPr bwMode="auto">
            <a:xfrm flipH="1">
              <a:off x="3264" y="3648"/>
              <a:ext cx="96" cy="2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4" name="Line 13"/>
            <p:cNvSpPr>
              <a:spLocks noChangeShapeType="1"/>
            </p:cNvSpPr>
            <p:nvPr/>
          </p:nvSpPr>
          <p:spPr bwMode="auto">
            <a:xfrm>
              <a:off x="3168" y="3648"/>
              <a:ext cx="288"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5" name="Group 14"/>
          <p:cNvGrpSpPr>
            <a:grpSpLocks/>
          </p:cNvGrpSpPr>
          <p:nvPr/>
        </p:nvGrpSpPr>
        <p:grpSpPr bwMode="auto">
          <a:xfrm>
            <a:off x="6299201" y="2623790"/>
            <a:ext cx="457200" cy="304800"/>
            <a:chOff x="1680" y="3648"/>
            <a:chExt cx="336" cy="144"/>
          </a:xfrm>
        </p:grpSpPr>
        <p:sp>
          <p:nvSpPr>
            <p:cNvPr id="16" name="Line 15"/>
            <p:cNvSpPr>
              <a:spLocks noChangeShapeType="1"/>
            </p:cNvSpPr>
            <p:nvPr/>
          </p:nvSpPr>
          <p:spPr bwMode="auto">
            <a:xfrm>
              <a:off x="1680" y="3648"/>
              <a:ext cx="48"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7" name="Line 16"/>
            <p:cNvSpPr>
              <a:spLocks noChangeShapeType="1"/>
            </p:cNvSpPr>
            <p:nvPr/>
          </p:nvSpPr>
          <p:spPr bwMode="auto">
            <a:xfrm flipV="1">
              <a:off x="1728" y="3648"/>
              <a:ext cx="288"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8" name="Group 17"/>
          <p:cNvGrpSpPr>
            <a:grpSpLocks/>
          </p:cNvGrpSpPr>
          <p:nvPr/>
        </p:nvGrpSpPr>
        <p:grpSpPr bwMode="auto">
          <a:xfrm>
            <a:off x="6227763" y="4712940"/>
            <a:ext cx="457200" cy="381000"/>
            <a:chOff x="3168" y="3648"/>
            <a:chExt cx="288" cy="288"/>
          </a:xfrm>
        </p:grpSpPr>
        <p:sp>
          <p:nvSpPr>
            <p:cNvPr id="19" name="Line 18"/>
            <p:cNvSpPr>
              <a:spLocks noChangeShapeType="1"/>
            </p:cNvSpPr>
            <p:nvPr/>
          </p:nvSpPr>
          <p:spPr bwMode="auto">
            <a:xfrm flipH="1">
              <a:off x="3264" y="3648"/>
              <a:ext cx="96" cy="2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0" name="Line 19"/>
            <p:cNvSpPr>
              <a:spLocks noChangeShapeType="1"/>
            </p:cNvSpPr>
            <p:nvPr/>
          </p:nvSpPr>
          <p:spPr bwMode="auto">
            <a:xfrm>
              <a:off x="3168" y="3648"/>
              <a:ext cx="288"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20</a:t>
            </a:fld>
            <a:endParaRPr lang="en-US" altLang="zh-CN"/>
          </a:p>
        </p:txBody>
      </p:sp>
      <p:pic>
        <p:nvPicPr>
          <p:cNvPr id="22"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1388" y="5701562"/>
            <a:ext cx="386080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46624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sp>
        <p:nvSpPr>
          <p:cNvPr id="34" name="Text Box 2"/>
          <p:cNvSpPr txBox="1">
            <a:spLocks noChangeArrowheads="1"/>
          </p:cNvSpPr>
          <p:nvPr/>
        </p:nvSpPr>
        <p:spPr bwMode="auto">
          <a:xfrm>
            <a:off x="60596" y="1021094"/>
            <a:ext cx="5257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smtClean="0">
                <a:solidFill>
                  <a:schemeClr val="accent6"/>
                </a:solidFill>
              </a:rPr>
              <a:t>2.</a:t>
            </a:r>
            <a:r>
              <a:rPr lang="zh-CN" altLang="en-US" sz="3200" b="1" dirty="0" smtClean="0">
                <a:solidFill>
                  <a:schemeClr val="accent6"/>
                </a:solidFill>
              </a:rPr>
              <a:t>一</a:t>
            </a:r>
            <a:r>
              <a:rPr lang="zh-CN" altLang="en-US" sz="3200" b="1" dirty="0">
                <a:solidFill>
                  <a:schemeClr val="accent6"/>
                </a:solidFill>
              </a:rPr>
              <a:t>圆盘可绕垂直于盘面且通过盘心的中心轴</a:t>
            </a:r>
            <a:r>
              <a:rPr lang="en-US" altLang="zh-CN" sz="3200" b="1" i="1" dirty="0">
                <a:solidFill>
                  <a:schemeClr val="accent6"/>
                </a:solidFill>
              </a:rPr>
              <a:t>OO’</a:t>
            </a:r>
            <a:r>
              <a:rPr lang="zh-CN" altLang="en-US" sz="3200" b="1" dirty="0">
                <a:solidFill>
                  <a:schemeClr val="accent6"/>
                </a:solidFill>
              </a:rPr>
              <a:t>以角速度</a:t>
            </a:r>
            <a:r>
              <a:rPr lang="zh-CN" altLang="en-US" sz="3200" b="1" dirty="0">
                <a:solidFill>
                  <a:schemeClr val="accent6"/>
                </a:solidFill>
                <a:sym typeface="Symbol" pitchFamily="18" charset="2"/>
              </a:rPr>
              <a:t>沿顺时针方向</a:t>
            </a:r>
            <a:r>
              <a:rPr lang="zh-CN" altLang="en-US" sz="3200" b="1" dirty="0">
                <a:solidFill>
                  <a:schemeClr val="accent6"/>
                </a:solidFill>
              </a:rPr>
              <a:t>转动</a:t>
            </a:r>
            <a:r>
              <a:rPr lang="en-US" altLang="zh-CN" sz="3200" b="1" dirty="0">
                <a:solidFill>
                  <a:schemeClr val="accent6"/>
                </a:solidFill>
              </a:rPr>
              <a:t>.</a:t>
            </a:r>
          </a:p>
        </p:txBody>
      </p:sp>
      <p:sp>
        <p:nvSpPr>
          <p:cNvPr id="35" name="Text Box 3"/>
          <p:cNvSpPr txBox="1">
            <a:spLocks noChangeArrowheads="1"/>
          </p:cNvSpPr>
          <p:nvPr/>
        </p:nvSpPr>
        <p:spPr bwMode="auto">
          <a:xfrm>
            <a:off x="60596" y="2821319"/>
            <a:ext cx="5105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10000"/>
                </a:solidFill>
                <a:latin typeface="宋体" pitchFamily="2" charset="-122"/>
                <a:ea typeface="宋体" pitchFamily="2" charset="-122"/>
              </a:rPr>
              <a:t>(1) </a:t>
            </a:r>
            <a:r>
              <a:rPr lang="zh-CN" altLang="en-US" sz="2800" b="1">
                <a:solidFill>
                  <a:srgbClr val="010000"/>
                </a:solidFill>
                <a:latin typeface="宋体" pitchFamily="2" charset="-122"/>
                <a:ea typeface="宋体" pitchFamily="2" charset="-122"/>
              </a:rPr>
              <a:t>在同一水平直线以相反方向同时射入两颗质量相同</a:t>
            </a:r>
            <a:r>
              <a:rPr lang="en-US" altLang="zh-CN" sz="2800" b="1">
                <a:solidFill>
                  <a:srgbClr val="010000"/>
                </a:solidFill>
                <a:latin typeface="宋体" pitchFamily="2" charset="-122"/>
                <a:ea typeface="宋体" pitchFamily="2" charset="-122"/>
              </a:rPr>
              <a:t>,</a:t>
            </a:r>
            <a:r>
              <a:rPr lang="zh-CN" altLang="en-US" sz="2800" b="1">
                <a:solidFill>
                  <a:srgbClr val="010000"/>
                </a:solidFill>
                <a:latin typeface="宋体" pitchFamily="2" charset="-122"/>
                <a:ea typeface="宋体" pitchFamily="2" charset="-122"/>
              </a:rPr>
              <a:t>速率相等的子弹</a:t>
            </a:r>
            <a:r>
              <a:rPr lang="en-US" altLang="zh-CN" sz="2800" b="1">
                <a:solidFill>
                  <a:srgbClr val="010000"/>
                </a:solidFill>
                <a:latin typeface="宋体" pitchFamily="2" charset="-122"/>
                <a:ea typeface="宋体" pitchFamily="2" charset="-122"/>
              </a:rPr>
              <a:t>,</a:t>
            </a:r>
            <a:r>
              <a:rPr lang="zh-CN" altLang="en-US" sz="2800" b="1">
                <a:solidFill>
                  <a:srgbClr val="010000"/>
                </a:solidFill>
                <a:latin typeface="宋体" pitchFamily="2" charset="-122"/>
                <a:ea typeface="宋体" pitchFamily="2" charset="-122"/>
              </a:rPr>
              <a:t>并留在盘中</a:t>
            </a:r>
            <a:r>
              <a:rPr lang="en-US" altLang="zh-CN" sz="2800" b="1">
                <a:solidFill>
                  <a:srgbClr val="010000"/>
                </a:solidFill>
                <a:latin typeface="宋体" pitchFamily="2" charset="-122"/>
                <a:ea typeface="宋体" pitchFamily="2" charset="-122"/>
              </a:rPr>
              <a:t>,</a:t>
            </a:r>
            <a:r>
              <a:rPr lang="zh-CN" altLang="en-US" sz="2800" b="1">
                <a:solidFill>
                  <a:srgbClr val="010000"/>
                </a:solidFill>
                <a:latin typeface="宋体" pitchFamily="2" charset="-122"/>
                <a:ea typeface="宋体" pitchFamily="2" charset="-122"/>
              </a:rPr>
              <a:t>盘的角速度如何变化</a:t>
            </a:r>
            <a:r>
              <a:rPr lang="en-US" altLang="zh-CN" sz="2800" b="1">
                <a:solidFill>
                  <a:srgbClr val="010000"/>
                </a:solidFill>
                <a:latin typeface="宋体" pitchFamily="2" charset="-122"/>
                <a:ea typeface="宋体" pitchFamily="2" charset="-122"/>
              </a:rPr>
              <a:t>?</a:t>
            </a:r>
          </a:p>
        </p:txBody>
      </p:sp>
      <p:grpSp>
        <p:nvGrpSpPr>
          <p:cNvPr id="36" name="Group 4"/>
          <p:cNvGrpSpPr>
            <a:grpSpLocks/>
          </p:cNvGrpSpPr>
          <p:nvPr/>
        </p:nvGrpSpPr>
        <p:grpSpPr bwMode="auto">
          <a:xfrm>
            <a:off x="5126309" y="805194"/>
            <a:ext cx="4038600" cy="2514600"/>
            <a:chOff x="336" y="336"/>
            <a:chExt cx="2544" cy="1584"/>
          </a:xfrm>
        </p:grpSpPr>
        <p:sp>
          <p:nvSpPr>
            <p:cNvPr id="37" name="Oval 5"/>
            <p:cNvSpPr>
              <a:spLocks noChangeArrowheads="1"/>
            </p:cNvSpPr>
            <p:nvPr/>
          </p:nvSpPr>
          <p:spPr bwMode="auto">
            <a:xfrm>
              <a:off x="864" y="816"/>
              <a:ext cx="1584" cy="432"/>
            </a:xfrm>
            <a:prstGeom prst="ellipse">
              <a:avLst/>
            </a:prstGeom>
            <a:solidFill>
              <a:schemeClr val="hlink"/>
            </a:solidFill>
            <a:ln w="38100">
              <a:round/>
              <a:headEnd/>
              <a:tailEnd/>
            </a:ln>
            <a:effectLst/>
            <a:scene3d>
              <a:camera prst="legacyPerspectiveFront">
                <a:rot lat="20099999" lon="0" rev="0"/>
              </a:camera>
              <a:lightRig rig="legacyFlat4"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b="1"/>
            </a:p>
          </p:txBody>
        </p:sp>
        <p:sp>
          <p:nvSpPr>
            <p:cNvPr id="38" name="Line 6"/>
            <p:cNvSpPr>
              <a:spLocks noChangeShapeType="1"/>
            </p:cNvSpPr>
            <p:nvPr/>
          </p:nvSpPr>
          <p:spPr bwMode="auto">
            <a:xfrm>
              <a:off x="1632" y="480"/>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39" name="Line 7"/>
            <p:cNvSpPr>
              <a:spLocks noChangeShapeType="1"/>
            </p:cNvSpPr>
            <p:nvPr/>
          </p:nvSpPr>
          <p:spPr bwMode="auto">
            <a:xfrm>
              <a:off x="1632" y="1296"/>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40" name="AutoShape 8"/>
            <p:cNvSpPr>
              <a:spLocks noChangeArrowheads="1"/>
            </p:cNvSpPr>
            <p:nvPr/>
          </p:nvSpPr>
          <p:spPr bwMode="auto">
            <a:xfrm rot="-5400000">
              <a:off x="396" y="804"/>
              <a:ext cx="96" cy="216"/>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rgbClr val="800000"/>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41" name="AutoShape 9"/>
            <p:cNvSpPr>
              <a:spLocks noChangeArrowheads="1"/>
            </p:cNvSpPr>
            <p:nvPr/>
          </p:nvSpPr>
          <p:spPr bwMode="auto">
            <a:xfrm rot="5400000" flipH="1">
              <a:off x="2724" y="804"/>
              <a:ext cx="96" cy="216"/>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rgbClr val="800000"/>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42" name="Line 10"/>
            <p:cNvSpPr>
              <a:spLocks noChangeShapeType="1"/>
            </p:cNvSpPr>
            <p:nvPr/>
          </p:nvSpPr>
          <p:spPr bwMode="auto">
            <a:xfrm>
              <a:off x="576" y="912"/>
              <a:ext cx="2016" cy="0"/>
            </a:xfrm>
            <a:prstGeom prst="line">
              <a:avLst/>
            </a:prstGeom>
            <a:noFill/>
            <a:ln w="28575">
              <a:solidFill>
                <a:srgbClr val="800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43" name="Freeform 11"/>
            <p:cNvSpPr>
              <a:spLocks/>
            </p:cNvSpPr>
            <p:nvPr/>
          </p:nvSpPr>
          <p:spPr bwMode="auto">
            <a:xfrm>
              <a:off x="2058" y="1296"/>
              <a:ext cx="390" cy="144"/>
            </a:xfrm>
            <a:custGeom>
              <a:avLst/>
              <a:gdLst>
                <a:gd name="T0" fmla="*/ 480 w 480"/>
                <a:gd name="T1" fmla="*/ 0 h 144"/>
                <a:gd name="T2" fmla="*/ 288 w 480"/>
                <a:gd name="T3" fmla="*/ 96 h 144"/>
                <a:gd name="T4" fmla="*/ 0 w 480"/>
                <a:gd name="T5" fmla="*/ 144 h 144"/>
              </a:gdLst>
              <a:ahLst/>
              <a:cxnLst>
                <a:cxn ang="0">
                  <a:pos x="T0" y="T1"/>
                </a:cxn>
                <a:cxn ang="0">
                  <a:pos x="T2" y="T3"/>
                </a:cxn>
                <a:cxn ang="0">
                  <a:pos x="T4" y="T5"/>
                </a:cxn>
              </a:cxnLst>
              <a:rect l="0" t="0" r="r" b="b"/>
              <a:pathLst>
                <a:path w="480" h="144">
                  <a:moveTo>
                    <a:pt x="480" y="0"/>
                  </a:moveTo>
                  <a:cubicBezTo>
                    <a:pt x="424" y="36"/>
                    <a:pt x="368" y="72"/>
                    <a:pt x="288" y="96"/>
                  </a:cubicBezTo>
                  <a:cubicBezTo>
                    <a:pt x="208" y="120"/>
                    <a:pt x="104" y="132"/>
                    <a:pt x="0" y="144"/>
                  </a:cubicBezTo>
                </a:path>
              </a:pathLst>
            </a:custGeom>
            <a:noFill/>
            <a:ln w="28575"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44" name="Text Box 12"/>
            <p:cNvSpPr txBox="1">
              <a:spLocks noChangeArrowheads="1"/>
            </p:cNvSpPr>
            <p:nvPr/>
          </p:nvSpPr>
          <p:spPr bwMode="auto">
            <a:xfrm>
              <a:off x="480" y="576"/>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800" b="1" i="1">
                  <a:ea typeface="宋体" pitchFamily="2" charset="-122"/>
                </a:rPr>
                <a:t>v</a:t>
              </a:r>
              <a:endParaRPr lang="en-US" altLang="zh-CN" sz="2400" b="1">
                <a:ea typeface="宋体" pitchFamily="2" charset="-122"/>
              </a:endParaRPr>
            </a:p>
          </p:txBody>
        </p:sp>
        <p:sp>
          <p:nvSpPr>
            <p:cNvPr id="45" name="Text Box 13"/>
            <p:cNvSpPr txBox="1">
              <a:spLocks noChangeArrowheads="1"/>
            </p:cNvSpPr>
            <p:nvPr/>
          </p:nvSpPr>
          <p:spPr bwMode="auto">
            <a:xfrm>
              <a:off x="2640" y="585"/>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800" b="1" i="1">
                  <a:ea typeface="宋体" pitchFamily="2" charset="-122"/>
                </a:rPr>
                <a:t>v</a:t>
              </a:r>
              <a:endParaRPr lang="en-US" altLang="zh-CN" sz="2400" b="1">
                <a:ea typeface="宋体" pitchFamily="2" charset="-122"/>
              </a:endParaRPr>
            </a:p>
          </p:txBody>
        </p:sp>
        <p:sp>
          <p:nvSpPr>
            <p:cNvPr id="46" name="Text Box 14"/>
            <p:cNvSpPr txBox="1">
              <a:spLocks noChangeArrowheads="1"/>
            </p:cNvSpPr>
            <p:nvPr/>
          </p:nvSpPr>
          <p:spPr bwMode="auto">
            <a:xfrm>
              <a:off x="2304" y="1200"/>
              <a:ext cx="3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latin typeface="Symbol" pitchFamily="18" charset="2"/>
                  <a:ea typeface="宋体" pitchFamily="2" charset="-122"/>
                </a:rPr>
                <a:t>w</a:t>
              </a:r>
              <a:endParaRPr lang="en-US" altLang="zh-CN" sz="2400" b="1">
                <a:ea typeface="宋体" pitchFamily="2" charset="-122"/>
              </a:endParaRPr>
            </a:p>
          </p:txBody>
        </p:sp>
        <p:sp>
          <p:nvSpPr>
            <p:cNvPr id="47" name="Text Box 15"/>
            <p:cNvSpPr txBox="1">
              <a:spLocks noChangeArrowheads="1"/>
            </p:cNvSpPr>
            <p:nvPr/>
          </p:nvSpPr>
          <p:spPr bwMode="auto">
            <a:xfrm>
              <a:off x="1584" y="33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800" b="1" i="1">
                  <a:ea typeface="宋体" pitchFamily="2" charset="-122"/>
                </a:rPr>
                <a:t>O</a:t>
              </a:r>
              <a:endParaRPr lang="en-US" altLang="zh-CN" sz="2400" b="1">
                <a:ea typeface="宋体" pitchFamily="2" charset="-122"/>
              </a:endParaRPr>
            </a:p>
          </p:txBody>
        </p:sp>
        <p:sp>
          <p:nvSpPr>
            <p:cNvPr id="48" name="Text Box 16"/>
            <p:cNvSpPr txBox="1">
              <a:spLocks noChangeArrowheads="1"/>
            </p:cNvSpPr>
            <p:nvPr/>
          </p:nvSpPr>
          <p:spPr bwMode="auto">
            <a:xfrm>
              <a:off x="1584" y="1593"/>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800" b="1" i="1">
                  <a:ea typeface="宋体" pitchFamily="2" charset="-122"/>
                </a:rPr>
                <a:t>O'</a:t>
              </a:r>
              <a:endParaRPr lang="en-US" altLang="zh-CN" sz="2400" b="1">
                <a:ea typeface="宋体" pitchFamily="2" charset="-122"/>
              </a:endParaRPr>
            </a:p>
          </p:txBody>
        </p:sp>
      </p:grpSp>
      <p:sp>
        <p:nvSpPr>
          <p:cNvPr id="65" name="Text Box 33"/>
          <p:cNvSpPr txBox="1">
            <a:spLocks noChangeArrowheads="1"/>
          </p:cNvSpPr>
          <p:nvPr/>
        </p:nvSpPr>
        <p:spPr bwMode="auto">
          <a:xfrm>
            <a:off x="4978671" y="3824619"/>
            <a:ext cx="411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FF"/>
                </a:solidFill>
              </a:rPr>
              <a:t>盘的角速度减小</a:t>
            </a:r>
            <a:r>
              <a:rPr lang="en-US" altLang="zh-CN" sz="2800" b="1">
                <a:solidFill>
                  <a:srgbClr val="FF00FF"/>
                </a:solidFill>
              </a:rPr>
              <a:t>,</a:t>
            </a:r>
            <a:r>
              <a:rPr lang="zh-CN" altLang="en-US" sz="2800" b="1">
                <a:solidFill>
                  <a:srgbClr val="FF00FF"/>
                </a:solidFill>
              </a:rPr>
              <a:t>因为角动量</a:t>
            </a:r>
            <a:r>
              <a:rPr lang="en-US" altLang="zh-CN" sz="2800" b="1" i="1">
                <a:solidFill>
                  <a:srgbClr val="FF00FF"/>
                </a:solidFill>
              </a:rPr>
              <a:t>L</a:t>
            </a:r>
            <a:r>
              <a:rPr lang="en-US" altLang="zh-CN" sz="2800" b="1">
                <a:solidFill>
                  <a:srgbClr val="FF00FF"/>
                </a:solidFill>
              </a:rPr>
              <a:t>=</a:t>
            </a:r>
            <a:r>
              <a:rPr lang="en-US" altLang="zh-CN" sz="2800" b="1" i="1">
                <a:solidFill>
                  <a:srgbClr val="FF00FF"/>
                </a:solidFill>
              </a:rPr>
              <a:t>J</a:t>
            </a:r>
            <a:r>
              <a:rPr lang="en-US" altLang="zh-CN" sz="2800" b="1">
                <a:solidFill>
                  <a:srgbClr val="FF00FF"/>
                </a:solidFill>
              </a:rPr>
              <a:t> </a:t>
            </a:r>
            <a:r>
              <a:rPr lang="en-US" altLang="zh-CN" sz="2800" b="1" i="1">
                <a:solidFill>
                  <a:srgbClr val="FF00FF"/>
                </a:solidFill>
                <a:latin typeface="Symbol" pitchFamily="18" charset="2"/>
                <a:ea typeface="宋体" pitchFamily="2" charset="-122"/>
              </a:rPr>
              <a:t>w</a:t>
            </a:r>
            <a:r>
              <a:rPr lang="zh-CN" altLang="en-US" sz="2800" b="1">
                <a:solidFill>
                  <a:srgbClr val="FF00FF"/>
                </a:solidFill>
              </a:rPr>
              <a:t>不变</a:t>
            </a:r>
            <a:r>
              <a:rPr lang="en-US" altLang="zh-CN" sz="2800" b="1">
                <a:solidFill>
                  <a:srgbClr val="FF00FF"/>
                </a:solidFill>
              </a:rPr>
              <a:t>,</a:t>
            </a:r>
            <a:r>
              <a:rPr lang="zh-CN" altLang="en-US" sz="2800" b="1">
                <a:solidFill>
                  <a:srgbClr val="FF00FF"/>
                </a:solidFill>
              </a:rPr>
              <a:t>但转动惯量</a:t>
            </a:r>
            <a:r>
              <a:rPr lang="en-US" altLang="zh-CN" sz="2800" b="1" i="1">
                <a:solidFill>
                  <a:srgbClr val="FF00FF"/>
                </a:solidFill>
              </a:rPr>
              <a:t>J</a:t>
            </a:r>
            <a:r>
              <a:rPr lang="zh-CN" altLang="en-US" sz="2800" b="1">
                <a:solidFill>
                  <a:srgbClr val="FF00FF"/>
                </a:solidFill>
              </a:rPr>
              <a:t>加大了</a:t>
            </a:r>
            <a:r>
              <a:rPr lang="en-US" altLang="zh-CN" sz="2800" b="1">
                <a:solidFill>
                  <a:srgbClr val="FF00FF"/>
                </a:solidFill>
              </a:rPr>
              <a:t>.</a:t>
            </a:r>
          </a:p>
        </p:txBody>
      </p:sp>
      <p:grpSp>
        <p:nvGrpSpPr>
          <p:cNvPr id="71" name="Group 39"/>
          <p:cNvGrpSpPr>
            <a:grpSpLocks/>
          </p:cNvGrpSpPr>
          <p:nvPr/>
        </p:nvGrpSpPr>
        <p:grpSpPr bwMode="auto">
          <a:xfrm>
            <a:off x="5061221" y="2880057"/>
            <a:ext cx="3149600" cy="1020762"/>
            <a:chOff x="3376" y="1469"/>
            <a:chExt cx="1984" cy="643"/>
          </a:xfrm>
        </p:grpSpPr>
        <p:graphicFrame>
          <p:nvGraphicFramePr>
            <p:cNvPr id="72" name="Object 40"/>
            <p:cNvGraphicFramePr>
              <a:graphicFrameLocks noChangeAspect="1"/>
            </p:cNvGraphicFramePr>
            <p:nvPr/>
          </p:nvGraphicFramePr>
          <p:xfrm>
            <a:off x="3376" y="1469"/>
            <a:ext cx="1088" cy="355"/>
          </p:xfrm>
          <a:graphic>
            <a:graphicData uri="http://schemas.openxmlformats.org/presentationml/2006/ole">
              <mc:AlternateContent xmlns:mc="http://schemas.openxmlformats.org/markup-compatibility/2006">
                <mc:Choice xmlns:v="urn:schemas-microsoft-com:vml" Requires="v">
                  <p:oleObj spid="_x0000_s145445" name="公式" r:id="rId3" imgW="698500" imgH="228600" progId="Equation.3">
                    <p:embed/>
                  </p:oleObj>
                </mc:Choice>
                <mc:Fallback>
                  <p:oleObj name="公式" r:id="rId3" imgW="698500" imgH="228600"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 y="1469"/>
                          <a:ext cx="1088" cy="355"/>
                        </a:xfrm>
                        <a:prstGeom prst="rect">
                          <a:avLst/>
                        </a:prstGeom>
                        <a:solidFill>
                          <a:srgbClr val="FFFF99"/>
                        </a:solidFill>
                      </p:spPr>
                    </p:pic>
                  </p:oleObj>
                </mc:Fallback>
              </mc:AlternateContent>
            </a:graphicData>
          </a:graphic>
        </p:graphicFrame>
        <p:graphicFrame>
          <p:nvGraphicFramePr>
            <p:cNvPr id="73" name="Object 41"/>
            <p:cNvGraphicFramePr>
              <a:graphicFrameLocks noChangeAspect="1"/>
            </p:cNvGraphicFramePr>
            <p:nvPr/>
          </p:nvGraphicFramePr>
          <p:xfrm>
            <a:off x="3408" y="1757"/>
            <a:ext cx="671" cy="355"/>
          </p:xfrm>
          <a:graphic>
            <a:graphicData uri="http://schemas.openxmlformats.org/presentationml/2006/ole">
              <mc:AlternateContent xmlns:mc="http://schemas.openxmlformats.org/markup-compatibility/2006">
                <mc:Choice xmlns:v="urn:schemas-microsoft-com:vml" Requires="v">
                  <p:oleObj spid="_x0000_s145446" name="公式" r:id="rId5" imgW="431613" imgH="228501" progId="Equation.3">
                    <p:embed/>
                  </p:oleObj>
                </mc:Choice>
                <mc:Fallback>
                  <p:oleObj name="公式" r:id="rId5" imgW="431613" imgH="228501"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1757"/>
                          <a:ext cx="671" cy="355"/>
                        </a:xfrm>
                        <a:prstGeom prst="rect">
                          <a:avLst/>
                        </a:prstGeom>
                        <a:solidFill>
                          <a:srgbClr val="FFFF99"/>
                        </a:solidFill>
                      </p:spPr>
                    </p:pic>
                  </p:oleObj>
                </mc:Fallback>
              </mc:AlternateContent>
            </a:graphicData>
          </a:graphic>
        </p:graphicFrame>
        <p:graphicFrame>
          <p:nvGraphicFramePr>
            <p:cNvPr id="74" name="Object 42"/>
            <p:cNvGraphicFramePr>
              <a:graphicFrameLocks noChangeAspect="1"/>
            </p:cNvGraphicFramePr>
            <p:nvPr/>
          </p:nvGraphicFramePr>
          <p:xfrm>
            <a:off x="4272" y="1757"/>
            <a:ext cx="1088" cy="355"/>
          </p:xfrm>
          <a:graphic>
            <a:graphicData uri="http://schemas.openxmlformats.org/presentationml/2006/ole">
              <mc:AlternateContent xmlns:mc="http://schemas.openxmlformats.org/markup-compatibility/2006">
                <mc:Choice xmlns:v="urn:schemas-microsoft-com:vml" Requires="v">
                  <p:oleObj spid="_x0000_s145447" name="公式" r:id="rId7" imgW="698500" imgH="228600" progId="Equation.3">
                    <p:embed/>
                  </p:oleObj>
                </mc:Choice>
                <mc:Fallback>
                  <p:oleObj name="公式" r:id="rId7" imgW="698500" imgH="228600" progId="Equation.3">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1757"/>
                          <a:ext cx="1088" cy="355"/>
                        </a:xfrm>
                        <a:prstGeom prst="rect">
                          <a:avLst/>
                        </a:prstGeom>
                        <a:solidFill>
                          <a:srgbClr val="FFFF99"/>
                        </a:solidFill>
                      </p:spPr>
                    </p:pic>
                  </p:oleObj>
                </mc:Fallback>
              </mc:AlternateContent>
            </a:graphicData>
          </a:graphic>
        </p:graphicFrame>
      </p:grpSp>
      <p:sp>
        <p:nvSpPr>
          <p:cNvPr id="23"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21</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grpSp>
        <p:nvGrpSpPr>
          <p:cNvPr id="3" name="Group 17"/>
          <p:cNvGrpSpPr>
            <a:grpSpLocks/>
          </p:cNvGrpSpPr>
          <p:nvPr/>
        </p:nvGrpSpPr>
        <p:grpSpPr bwMode="auto">
          <a:xfrm>
            <a:off x="5516563" y="1154961"/>
            <a:ext cx="3587750" cy="2514600"/>
            <a:chOff x="3216" y="816"/>
            <a:chExt cx="2260" cy="1584"/>
          </a:xfrm>
        </p:grpSpPr>
        <p:sp>
          <p:nvSpPr>
            <p:cNvPr id="4" name="Oval 18"/>
            <p:cNvSpPr>
              <a:spLocks noChangeArrowheads="1"/>
            </p:cNvSpPr>
            <p:nvPr/>
          </p:nvSpPr>
          <p:spPr bwMode="auto">
            <a:xfrm>
              <a:off x="3552" y="1330"/>
              <a:ext cx="1584" cy="432"/>
            </a:xfrm>
            <a:prstGeom prst="ellipse">
              <a:avLst/>
            </a:prstGeom>
            <a:solidFill>
              <a:schemeClr val="hlink"/>
            </a:solidFill>
            <a:ln w="38100">
              <a:round/>
              <a:headEnd/>
              <a:tailEnd/>
            </a:ln>
            <a:effectLst/>
            <a:scene3d>
              <a:camera prst="legacyPerspectiveFront">
                <a:rot lat="20099999" lon="0" rev="0"/>
              </a:camera>
              <a:lightRig rig="legacyFlat4"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b="1"/>
            </a:p>
          </p:txBody>
        </p:sp>
        <p:sp>
          <p:nvSpPr>
            <p:cNvPr id="5" name="Line 19"/>
            <p:cNvSpPr>
              <a:spLocks noChangeShapeType="1"/>
            </p:cNvSpPr>
            <p:nvPr/>
          </p:nvSpPr>
          <p:spPr bwMode="auto">
            <a:xfrm>
              <a:off x="4334" y="960"/>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6" name="Line 20"/>
            <p:cNvSpPr>
              <a:spLocks noChangeShapeType="1"/>
            </p:cNvSpPr>
            <p:nvPr/>
          </p:nvSpPr>
          <p:spPr bwMode="auto">
            <a:xfrm>
              <a:off x="4334" y="1824"/>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7" name="Line 21"/>
            <p:cNvSpPr>
              <a:spLocks noChangeShapeType="1"/>
            </p:cNvSpPr>
            <p:nvPr/>
          </p:nvSpPr>
          <p:spPr bwMode="auto">
            <a:xfrm>
              <a:off x="3312" y="1392"/>
              <a:ext cx="1008" cy="0"/>
            </a:xfrm>
            <a:prstGeom prst="line">
              <a:avLst/>
            </a:prstGeom>
            <a:noFill/>
            <a:ln w="28575">
              <a:solidFill>
                <a:srgbClr val="800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9" name="Freeform 22"/>
            <p:cNvSpPr>
              <a:spLocks/>
            </p:cNvSpPr>
            <p:nvPr/>
          </p:nvSpPr>
          <p:spPr bwMode="auto">
            <a:xfrm>
              <a:off x="4794" y="1776"/>
              <a:ext cx="390" cy="144"/>
            </a:xfrm>
            <a:custGeom>
              <a:avLst/>
              <a:gdLst>
                <a:gd name="T0" fmla="*/ 480 w 480"/>
                <a:gd name="T1" fmla="*/ 0 h 144"/>
                <a:gd name="T2" fmla="*/ 288 w 480"/>
                <a:gd name="T3" fmla="*/ 96 h 144"/>
                <a:gd name="T4" fmla="*/ 0 w 480"/>
                <a:gd name="T5" fmla="*/ 144 h 144"/>
              </a:gdLst>
              <a:ahLst/>
              <a:cxnLst>
                <a:cxn ang="0">
                  <a:pos x="T0" y="T1"/>
                </a:cxn>
                <a:cxn ang="0">
                  <a:pos x="T2" y="T3"/>
                </a:cxn>
                <a:cxn ang="0">
                  <a:pos x="T4" y="T5"/>
                </a:cxn>
              </a:cxnLst>
              <a:rect l="0" t="0" r="r" b="b"/>
              <a:pathLst>
                <a:path w="480" h="144">
                  <a:moveTo>
                    <a:pt x="480" y="0"/>
                  </a:moveTo>
                  <a:cubicBezTo>
                    <a:pt x="424" y="36"/>
                    <a:pt x="368" y="72"/>
                    <a:pt x="288" y="96"/>
                  </a:cubicBezTo>
                  <a:cubicBezTo>
                    <a:pt x="208" y="120"/>
                    <a:pt x="104" y="132"/>
                    <a:pt x="0" y="144"/>
                  </a:cubicBezTo>
                </a:path>
              </a:pathLst>
            </a:custGeom>
            <a:noFill/>
            <a:ln w="28575"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10" name="Text Box 23"/>
            <p:cNvSpPr txBox="1">
              <a:spLocks noChangeArrowheads="1"/>
            </p:cNvSpPr>
            <p:nvPr/>
          </p:nvSpPr>
          <p:spPr bwMode="auto">
            <a:xfrm>
              <a:off x="5040" y="1680"/>
              <a:ext cx="3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latin typeface="Symbol" pitchFamily="18" charset="2"/>
                  <a:ea typeface="宋体" pitchFamily="2" charset="-122"/>
                </a:rPr>
                <a:t>w</a:t>
              </a:r>
              <a:endParaRPr lang="en-US" altLang="zh-CN" sz="2400" b="1">
                <a:ea typeface="宋体" pitchFamily="2" charset="-122"/>
              </a:endParaRPr>
            </a:p>
          </p:txBody>
        </p:sp>
        <p:sp>
          <p:nvSpPr>
            <p:cNvPr id="11" name="Text Box 24"/>
            <p:cNvSpPr txBox="1">
              <a:spLocks noChangeArrowheads="1"/>
            </p:cNvSpPr>
            <p:nvPr/>
          </p:nvSpPr>
          <p:spPr bwMode="auto">
            <a:xfrm>
              <a:off x="4320" y="81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800" b="1" i="1">
                  <a:ea typeface="宋体" pitchFamily="2" charset="-122"/>
                </a:rPr>
                <a:t>O</a:t>
              </a:r>
              <a:endParaRPr lang="en-US" altLang="zh-CN" sz="2400" b="1">
                <a:ea typeface="宋体" pitchFamily="2" charset="-122"/>
              </a:endParaRPr>
            </a:p>
          </p:txBody>
        </p:sp>
        <p:sp>
          <p:nvSpPr>
            <p:cNvPr id="12" name="Text Box 25"/>
            <p:cNvSpPr txBox="1">
              <a:spLocks noChangeArrowheads="1"/>
            </p:cNvSpPr>
            <p:nvPr/>
          </p:nvSpPr>
          <p:spPr bwMode="auto">
            <a:xfrm>
              <a:off x="4320" y="2073"/>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800" b="1" i="1">
                  <a:ea typeface="宋体" pitchFamily="2" charset="-122"/>
                </a:rPr>
                <a:t>O'</a:t>
              </a:r>
              <a:endParaRPr lang="en-US" altLang="zh-CN" sz="2400" b="1">
                <a:ea typeface="宋体" pitchFamily="2" charset="-122"/>
              </a:endParaRPr>
            </a:p>
          </p:txBody>
        </p:sp>
        <p:sp>
          <p:nvSpPr>
            <p:cNvPr id="13" name="Line 26"/>
            <p:cNvSpPr>
              <a:spLocks noChangeShapeType="1"/>
            </p:cNvSpPr>
            <p:nvPr/>
          </p:nvSpPr>
          <p:spPr bwMode="auto">
            <a:xfrm>
              <a:off x="3312" y="1392"/>
              <a:ext cx="288" cy="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14" name="Line 27"/>
            <p:cNvSpPr>
              <a:spLocks noChangeShapeType="1"/>
            </p:cNvSpPr>
            <p:nvPr/>
          </p:nvSpPr>
          <p:spPr bwMode="auto">
            <a:xfrm>
              <a:off x="5088" y="1440"/>
              <a:ext cx="288" cy="0"/>
            </a:xfrm>
            <a:prstGeom prst="line">
              <a:avLst/>
            </a:prstGeom>
            <a:noFill/>
            <a:ln w="38100">
              <a:solidFill>
                <a:srgbClr val="8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15" name="Text Box 28"/>
            <p:cNvSpPr txBox="1">
              <a:spLocks noChangeArrowheads="1"/>
            </p:cNvSpPr>
            <p:nvPr/>
          </p:nvSpPr>
          <p:spPr bwMode="auto">
            <a:xfrm>
              <a:off x="3216" y="1056"/>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ea typeface="宋体" pitchFamily="2" charset="-122"/>
                </a:rPr>
                <a:t>F</a:t>
              </a:r>
              <a:endParaRPr lang="en-US" altLang="zh-CN" sz="2400" b="1">
                <a:ea typeface="宋体" pitchFamily="2" charset="-122"/>
              </a:endParaRPr>
            </a:p>
          </p:txBody>
        </p:sp>
        <p:sp>
          <p:nvSpPr>
            <p:cNvPr id="16" name="Text Box 29"/>
            <p:cNvSpPr txBox="1">
              <a:spLocks noChangeArrowheads="1"/>
            </p:cNvSpPr>
            <p:nvPr/>
          </p:nvSpPr>
          <p:spPr bwMode="auto">
            <a:xfrm>
              <a:off x="5136" y="1008"/>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ea typeface="宋体" pitchFamily="2" charset="-122"/>
                </a:rPr>
                <a:t>F'</a:t>
              </a:r>
              <a:endParaRPr lang="en-US" altLang="zh-CN" sz="2400" b="1">
                <a:ea typeface="宋体" pitchFamily="2" charset="-122"/>
              </a:endParaRPr>
            </a:p>
          </p:txBody>
        </p:sp>
        <p:sp>
          <p:nvSpPr>
            <p:cNvPr id="17" name="Line 30"/>
            <p:cNvSpPr>
              <a:spLocks noChangeShapeType="1"/>
            </p:cNvSpPr>
            <p:nvPr/>
          </p:nvSpPr>
          <p:spPr bwMode="auto">
            <a:xfrm>
              <a:off x="4320" y="1440"/>
              <a:ext cx="1008" cy="0"/>
            </a:xfrm>
            <a:prstGeom prst="line">
              <a:avLst/>
            </a:prstGeom>
            <a:noFill/>
            <a:ln w="28575">
              <a:solidFill>
                <a:srgbClr val="800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grpSp>
      <p:sp>
        <p:nvSpPr>
          <p:cNvPr id="18" name="Text Box 31"/>
          <p:cNvSpPr txBox="1">
            <a:spLocks noChangeArrowheads="1"/>
          </p:cNvSpPr>
          <p:nvPr/>
        </p:nvSpPr>
        <p:spPr bwMode="auto">
          <a:xfrm>
            <a:off x="0" y="1143848"/>
            <a:ext cx="533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10000"/>
                </a:solidFill>
                <a:latin typeface="宋体" pitchFamily="2" charset="-122"/>
                <a:ea typeface="宋体" pitchFamily="2" charset="-122"/>
              </a:rPr>
              <a:t>(2)</a:t>
            </a:r>
            <a:r>
              <a:rPr lang="zh-CN" altLang="en-US" sz="2800" b="1">
                <a:solidFill>
                  <a:srgbClr val="010000"/>
                </a:solidFill>
                <a:latin typeface="宋体" pitchFamily="2" charset="-122"/>
                <a:ea typeface="宋体" pitchFamily="2" charset="-122"/>
              </a:rPr>
              <a:t>两大小相等</a:t>
            </a:r>
            <a:r>
              <a:rPr lang="en-US" altLang="zh-CN" sz="2800" b="1">
                <a:solidFill>
                  <a:srgbClr val="010000"/>
                </a:solidFill>
                <a:latin typeface="宋体" pitchFamily="2" charset="-122"/>
                <a:ea typeface="宋体" pitchFamily="2" charset="-122"/>
              </a:rPr>
              <a:t>,</a:t>
            </a:r>
            <a:r>
              <a:rPr lang="zh-CN" altLang="en-US" sz="2800" b="1">
                <a:solidFill>
                  <a:srgbClr val="010000"/>
                </a:solidFill>
                <a:latin typeface="宋体" pitchFamily="2" charset="-122"/>
                <a:ea typeface="宋体" pitchFamily="2" charset="-122"/>
              </a:rPr>
              <a:t>方向相反但不在同一直线上的力沿盘面同时作用在盘上</a:t>
            </a:r>
            <a:r>
              <a:rPr lang="en-US" altLang="zh-CN" sz="2800" b="1">
                <a:solidFill>
                  <a:srgbClr val="010000"/>
                </a:solidFill>
                <a:latin typeface="宋体" pitchFamily="2" charset="-122"/>
                <a:ea typeface="宋体" pitchFamily="2" charset="-122"/>
              </a:rPr>
              <a:t>,</a:t>
            </a:r>
            <a:r>
              <a:rPr lang="zh-CN" altLang="en-US" sz="2800" b="1">
                <a:solidFill>
                  <a:srgbClr val="010000"/>
                </a:solidFill>
                <a:latin typeface="宋体" pitchFamily="2" charset="-122"/>
                <a:ea typeface="宋体" pitchFamily="2" charset="-122"/>
              </a:rPr>
              <a:t>盘的角速度如何变化</a:t>
            </a:r>
            <a:r>
              <a:rPr lang="en-US" altLang="zh-CN" sz="2800" b="1">
                <a:solidFill>
                  <a:srgbClr val="010000"/>
                </a:solidFill>
                <a:latin typeface="宋体" pitchFamily="2" charset="-122"/>
                <a:ea typeface="宋体" pitchFamily="2" charset="-122"/>
              </a:rPr>
              <a:t>?</a:t>
            </a:r>
          </a:p>
        </p:txBody>
      </p:sp>
      <p:sp>
        <p:nvSpPr>
          <p:cNvPr id="19" name="Text Box 32"/>
          <p:cNvSpPr txBox="1">
            <a:spLocks noChangeArrowheads="1"/>
          </p:cNvSpPr>
          <p:nvPr/>
        </p:nvSpPr>
        <p:spPr bwMode="auto">
          <a:xfrm>
            <a:off x="-41275" y="2590061"/>
            <a:ext cx="708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FF"/>
                </a:solidFill>
              </a:rPr>
              <a:t>盘的角速度增大</a:t>
            </a:r>
            <a:r>
              <a:rPr lang="en-US" altLang="zh-CN" sz="2800" b="1">
                <a:solidFill>
                  <a:srgbClr val="FF00FF"/>
                </a:solidFill>
              </a:rPr>
              <a:t>,</a:t>
            </a:r>
            <a:r>
              <a:rPr lang="zh-CN" altLang="en-US" sz="2800" b="1">
                <a:solidFill>
                  <a:srgbClr val="FF00FF"/>
                </a:solidFill>
              </a:rPr>
              <a:t>因为转盘受到同向的力矩</a:t>
            </a:r>
          </a:p>
        </p:txBody>
      </p:sp>
      <p:grpSp>
        <p:nvGrpSpPr>
          <p:cNvPr id="20" name="Group 34"/>
          <p:cNvGrpSpPr>
            <a:grpSpLocks/>
          </p:cNvGrpSpPr>
          <p:nvPr/>
        </p:nvGrpSpPr>
        <p:grpSpPr bwMode="auto">
          <a:xfrm>
            <a:off x="212725" y="3166323"/>
            <a:ext cx="5867400" cy="628650"/>
            <a:chOff x="1536" y="3540"/>
            <a:chExt cx="3696" cy="396"/>
          </a:xfrm>
        </p:grpSpPr>
        <p:sp>
          <p:nvSpPr>
            <p:cNvPr id="21" name="Rectangle 35"/>
            <p:cNvSpPr>
              <a:spLocks noChangeArrowheads="1"/>
            </p:cNvSpPr>
            <p:nvPr/>
          </p:nvSpPr>
          <p:spPr bwMode="auto">
            <a:xfrm>
              <a:off x="1536" y="3552"/>
              <a:ext cx="3696" cy="384"/>
            </a:xfrm>
            <a:prstGeom prst="rect">
              <a:avLst/>
            </a:prstGeom>
            <a:solidFill>
              <a:srgbClr val="FFFF99"/>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010000"/>
                </a:solidFill>
                <a:sym typeface="Symbol" pitchFamily="18" charset="2"/>
              </a:endParaRPr>
            </a:p>
          </p:txBody>
        </p:sp>
        <p:graphicFrame>
          <p:nvGraphicFramePr>
            <p:cNvPr id="22" name="Object 36"/>
            <p:cNvGraphicFramePr>
              <a:graphicFrameLocks noChangeAspect="1"/>
            </p:cNvGraphicFramePr>
            <p:nvPr/>
          </p:nvGraphicFramePr>
          <p:xfrm>
            <a:off x="1701" y="3601"/>
            <a:ext cx="871" cy="254"/>
          </p:xfrm>
          <a:graphic>
            <a:graphicData uri="http://schemas.openxmlformats.org/presentationml/2006/ole">
              <mc:AlternateContent xmlns:mc="http://schemas.openxmlformats.org/markup-compatibility/2006">
                <mc:Choice xmlns:v="urn:schemas-microsoft-com:vml" Requires="v">
                  <p:oleObj spid="_x0000_s171034" name="公式" r:id="rId3" imgW="558558" imgH="165028" progId="Equation.3">
                    <p:embed/>
                  </p:oleObj>
                </mc:Choice>
                <mc:Fallback>
                  <p:oleObj name="公式" r:id="rId3" imgW="558558" imgH="165028"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3601"/>
                          <a:ext cx="871"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37"/>
            <p:cNvGraphicFramePr>
              <a:graphicFrameLocks noChangeAspect="1"/>
            </p:cNvGraphicFramePr>
            <p:nvPr/>
          </p:nvGraphicFramePr>
          <p:xfrm>
            <a:off x="4032" y="3540"/>
            <a:ext cx="1088" cy="355"/>
          </p:xfrm>
          <a:graphic>
            <a:graphicData uri="http://schemas.openxmlformats.org/presentationml/2006/ole">
              <mc:AlternateContent xmlns:mc="http://schemas.openxmlformats.org/markup-compatibility/2006">
                <mc:Choice xmlns:v="urn:schemas-microsoft-com:vml" Requires="v">
                  <p:oleObj spid="_x0000_s171035" name="公式" r:id="rId5" imgW="698500" imgH="228600" progId="Equation.3">
                    <p:embed/>
                  </p:oleObj>
                </mc:Choice>
                <mc:Fallback>
                  <p:oleObj name="公式" r:id="rId5" imgW="698500" imgH="228600"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3540"/>
                          <a:ext cx="1088"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38"/>
            <p:cNvSpPr txBox="1">
              <a:spLocks noChangeArrowheads="1"/>
            </p:cNvSpPr>
            <p:nvPr/>
          </p:nvSpPr>
          <p:spPr bwMode="auto">
            <a:xfrm>
              <a:off x="2594" y="3552"/>
              <a:ext cx="13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a:t>M</a:t>
              </a:r>
              <a:r>
                <a:rPr lang="zh-CN" altLang="en-US" sz="2800" b="1">
                  <a:latin typeface="楷体_GB2312" pitchFamily="49" charset="-122"/>
                </a:rPr>
                <a:t>与</a:t>
              </a:r>
              <a:r>
                <a:rPr lang="zh-CN" altLang="en-US" sz="2800" b="1">
                  <a:solidFill>
                    <a:srgbClr val="010000"/>
                  </a:solidFill>
                  <a:sym typeface="Symbol" pitchFamily="18" charset="2"/>
                </a:rPr>
                <a:t>同方向</a:t>
              </a:r>
            </a:p>
          </p:txBody>
        </p:sp>
      </p:grpSp>
      <p:sp>
        <p:nvSpPr>
          <p:cNvPr id="25"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22</a:t>
            </a:fld>
            <a:endParaRPr lang="en-US" altLang="zh-CN"/>
          </a:p>
        </p:txBody>
      </p:sp>
    </p:spTree>
    <p:extLst>
      <p:ext uri="{BB962C8B-B14F-4D97-AF65-F5344CB8AC3E}">
        <p14:creationId xmlns:p14="http://schemas.microsoft.com/office/powerpoint/2010/main" val="345427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sp>
        <p:nvSpPr>
          <p:cNvPr id="5" name="Rectangle 9"/>
          <p:cNvSpPr>
            <a:spLocks noChangeArrowheads="1"/>
          </p:cNvSpPr>
          <p:nvPr/>
        </p:nvSpPr>
        <p:spPr bwMode="auto">
          <a:xfrm>
            <a:off x="216024" y="1220559"/>
            <a:ext cx="51480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600" b="1" dirty="0" smtClean="0">
                <a:solidFill>
                  <a:schemeClr val="accent6"/>
                </a:solidFill>
                <a:latin typeface="楷体_GB2312" pitchFamily="49" charset="-122"/>
                <a:ea typeface="楷体_GB2312" pitchFamily="49" charset="-122"/>
              </a:rPr>
              <a:t>3.</a:t>
            </a:r>
            <a:r>
              <a:rPr lang="zh-CN" altLang="en-US" sz="3600" b="1" dirty="0" smtClean="0">
                <a:solidFill>
                  <a:schemeClr val="accent6"/>
                </a:solidFill>
                <a:latin typeface="楷体_GB2312" pitchFamily="49" charset="-122"/>
                <a:ea typeface="楷体_GB2312" pitchFamily="49" charset="-122"/>
              </a:rPr>
              <a:t>竿子</a:t>
            </a:r>
            <a:r>
              <a:rPr lang="zh-CN" altLang="en-US" sz="3600" b="1" dirty="0">
                <a:solidFill>
                  <a:schemeClr val="accent6"/>
                </a:solidFill>
                <a:latin typeface="楷体_GB2312" pitchFamily="49" charset="-122"/>
                <a:ea typeface="楷体_GB2312" pitchFamily="49" charset="-122"/>
              </a:rPr>
              <a:t>长些还是短些较安全？</a:t>
            </a:r>
          </a:p>
        </p:txBody>
      </p:sp>
      <p:sp>
        <p:nvSpPr>
          <p:cNvPr id="6" name="Text Box 10"/>
          <p:cNvSpPr txBox="1">
            <a:spLocks noChangeArrowheads="1"/>
          </p:cNvSpPr>
          <p:nvPr/>
        </p:nvSpPr>
        <p:spPr bwMode="auto">
          <a:xfrm>
            <a:off x="360486" y="2697212"/>
            <a:ext cx="44275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dirty="0" smtClean="0">
                <a:latin typeface="楷体_GB2312" pitchFamily="49" charset="-122"/>
                <a:ea typeface="楷体_GB2312" pitchFamily="49" charset="-122"/>
              </a:rPr>
              <a:t>两</a:t>
            </a:r>
            <a:r>
              <a:rPr lang="zh-CN" altLang="en-US" sz="3600" b="1" dirty="0">
                <a:latin typeface="楷体_GB2312" pitchFamily="49" charset="-122"/>
                <a:ea typeface="楷体_GB2312" pitchFamily="49" charset="-122"/>
              </a:rPr>
              <a:t>人表演杂技</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一人支撑着竿子</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一人在竿子顶端 </a:t>
            </a:r>
          </a:p>
        </p:txBody>
      </p:sp>
      <p:sp>
        <p:nvSpPr>
          <p:cNvPr id="7"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23</a:t>
            </a:fld>
            <a:endParaRPr lang="en-US" altLang="zh-CN"/>
          </a:p>
        </p:txBody>
      </p:sp>
    </p:spTree>
    <p:controls>
      <mc:AlternateContent xmlns:mc="http://schemas.openxmlformats.org/markup-compatibility/2006">
        <mc:Choice xmlns:v="urn:schemas-microsoft-com:vml" Requires="v">
          <p:control spid="155651" name="ShockwaveFlash1" r:id="rId2" imgW="2809524" imgH="5084369"/>
        </mc:Choice>
        <mc:Fallback>
          <p:control name="ShockwaveFlash1" r:id="rId2" imgW="2809524" imgH="5084369">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125538"/>
                  <a:ext cx="2809875" cy="50847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715138901"/>
              </p:ext>
            </p:extLst>
          </p:nvPr>
        </p:nvGraphicFramePr>
        <p:xfrm>
          <a:off x="43137" y="967258"/>
          <a:ext cx="4383087" cy="2033588"/>
        </p:xfrm>
        <a:graphic>
          <a:graphicData uri="http://schemas.openxmlformats.org/presentationml/2006/ole">
            <mc:AlternateContent xmlns:mc="http://schemas.openxmlformats.org/markup-compatibility/2006">
              <mc:Choice xmlns:v="urn:schemas-microsoft-com:vml" Requires="v">
                <p:oleObj spid="_x0000_s175166" name="公式" r:id="rId3" imgW="1752600" imgH="812800" progId="Equation.3">
                  <p:embed/>
                </p:oleObj>
              </mc:Choice>
              <mc:Fallback>
                <p:oleObj name="公式" r:id="rId3" imgW="1752600" imgH="812800" progId="Equation.3">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7" y="967258"/>
                        <a:ext cx="4383087" cy="203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84673521"/>
              </p:ext>
            </p:extLst>
          </p:nvPr>
        </p:nvGraphicFramePr>
        <p:xfrm>
          <a:off x="391244" y="3181821"/>
          <a:ext cx="2668588" cy="2033587"/>
        </p:xfrm>
        <a:graphic>
          <a:graphicData uri="http://schemas.openxmlformats.org/presentationml/2006/ole">
            <mc:AlternateContent xmlns:mc="http://schemas.openxmlformats.org/markup-compatibility/2006">
              <mc:Choice xmlns:v="urn:schemas-microsoft-com:vml" Requires="v">
                <p:oleObj spid="_x0000_s175167" name="公式" r:id="rId5" imgW="1066800" imgH="812800" progId="Equation.3">
                  <p:embed/>
                </p:oleObj>
              </mc:Choice>
              <mc:Fallback>
                <p:oleObj name="公式" r:id="rId5" imgW="1066800" imgH="812800" progId="Equation.3">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244" y="3181821"/>
                        <a:ext cx="2668588" cy="203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39808541"/>
              </p:ext>
            </p:extLst>
          </p:nvPr>
        </p:nvGraphicFramePr>
        <p:xfrm>
          <a:off x="1256184" y="5445224"/>
          <a:ext cx="1371600" cy="446088"/>
        </p:xfrm>
        <a:graphic>
          <a:graphicData uri="http://schemas.openxmlformats.org/presentationml/2006/ole">
            <mc:AlternateContent xmlns:mc="http://schemas.openxmlformats.org/markup-compatibility/2006">
              <mc:Choice xmlns:v="urn:schemas-microsoft-com:vml" Requires="v">
                <p:oleObj spid="_x0000_s175168" name="公式" r:id="rId7" imgW="545626" imgH="177646" progId="Equation.3">
                  <p:embed/>
                </p:oleObj>
              </mc:Choice>
              <mc:Fallback>
                <p:oleObj name="公式" r:id="rId7" imgW="545626" imgH="177646" progId="Equation.3">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6184" y="5445224"/>
                        <a:ext cx="137160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5"/>
          <p:cNvSpPr>
            <a:spLocks/>
          </p:cNvSpPr>
          <p:nvPr/>
        </p:nvSpPr>
        <p:spPr bwMode="auto">
          <a:xfrm>
            <a:off x="4497662" y="1257504"/>
            <a:ext cx="360362" cy="4679950"/>
          </a:xfrm>
          <a:prstGeom prst="rightBrace">
            <a:avLst>
              <a:gd name="adj1" fmla="val 10822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624255212"/>
              </p:ext>
            </p:extLst>
          </p:nvPr>
        </p:nvGraphicFramePr>
        <p:xfrm>
          <a:off x="4721499" y="1663904"/>
          <a:ext cx="4224338" cy="3810000"/>
        </p:xfrm>
        <a:graphic>
          <a:graphicData uri="http://schemas.openxmlformats.org/presentationml/2006/ole">
            <mc:AlternateContent xmlns:mc="http://schemas.openxmlformats.org/markup-compatibility/2006">
              <mc:Choice xmlns:v="urn:schemas-microsoft-com:vml" Requires="v">
                <p:oleObj spid="_x0000_s175169" name="公式" r:id="rId9" imgW="1689100" imgH="1524000" progId="Equation.3">
                  <p:embed/>
                </p:oleObj>
              </mc:Choice>
              <mc:Fallback>
                <p:oleObj name="公式" r:id="rId9" imgW="1689100" imgH="1524000" progId="Equation.3">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1499" y="1663904"/>
                        <a:ext cx="4224338"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966555782"/>
              </p:ext>
            </p:extLst>
          </p:nvPr>
        </p:nvGraphicFramePr>
        <p:xfrm>
          <a:off x="5866087" y="6078742"/>
          <a:ext cx="1554162" cy="508000"/>
        </p:xfrm>
        <a:graphic>
          <a:graphicData uri="http://schemas.openxmlformats.org/presentationml/2006/ole">
            <mc:AlternateContent xmlns:mc="http://schemas.openxmlformats.org/markup-compatibility/2006">
              <mc:Choice xmlns:v="urn:schemas-microsoft-com:vml" Requires="v">
                <p:oleObj spid="_x0000_s175170" name="公式" r:id="rId11" imgW="622030" imgH="203112" progId="Equation.3">
                  <p:embed/>
                </p:oleObj>
              </mc:Choice>
              <mc:Fallback>
                <p:oleObj name="公式" r:id="rId11" imgW="622030" imgH="203112" progId="Equation.3">
                  <p:embed/>
                  <p:pic>
                    <p:nvPicPr>
                      <p:cNvPr id="0" name="Picture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6087" y="6078742"/>
                        <a:ext cx="155416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AutoShape 8"/>
          <p:cNvSpPr>
            <a:spLocks noChangeArrowheads="1"/>
          </p:cNvSpPr>
          <p:nvPr/>
        </p:nvSpPr>
        <p:spPr bwMode="auto">
          <a:xfrm>
            <a:off x="6442349" y="5578679"/>
            <a:ext cx="504825" cy="431800"/>
          </a:xfrm>
          <a:prstGeom prst="downArrow">
            <a:avLst>
              <a:gd name="adj1" fmla="val 50000"/>
              <a:gd name="adj2" fmla="val 25000"/>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Text Box 9"/>
          <p:cNvSpPr txBox="1">
            <a:spLocks noChangeArrowheads="1"/>
          </p:cNvSpPr>
          <p:nvPr/>
        </p:nvSpPr>
        <p:spPr bwMode="auto">
          <a:xfrm>
            <a:off x="1763688" y="6187653"/>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dirty="0"/>
              <a:t>即杆子越长越安全</a:t>
            </a:r>
          </a:p>
        </p:txBody>
      </p:sp>
      <p:sp>
        <p:nvSpPr>
          <p:cNvPr id="12"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24</a:t>
            </a:fld>
            <a:endParaRPr lang="en-US" altLang="zh-CN"/>
          </a:p>
        </p:txBody>
      </p:sp>
    </p:spTree>
    <p:extLst>
      <p:ext uri="{BB962C8B-B14F-4D97-AF65-F5344CB8AC3E}">
        <p14:creationId xmlns:p14="http://schemas.microsoft.com/office/powerpoint/2010/main" val="373730019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Rectangle 2"/>
          <p:cNvSpPr txBox="1">
            <a:spLocks noChangeArrowheads="1"/>
          </p:cNvSpPr>
          <p:nvPr/>
        </p:nvSpPr>
        <p:spPr>
          <a:xfrm>
            <a:off x="951620" y="1317968"/>
            <a:ext cx="6948264" cy="1678983"/>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lgn="l">
              <a:lnSpc>
                <a:spcPct val="150000"/>
              </a:lnSpc>
            </a:pPr>
            <a:r>
              <a:rPr lang="en-US" altLang="zh-CN" sz="3200" b="1" kern="0" dirty="0" smtClean="0">
                <a:solidFill>
                  <a:schemeClr val="accent2"/>
                </a:solidFill>
              </a:rPr>
              <a:t>4.</a:t>
            </a:r>
            <a:r>
              <a:rPr lang="zh-CN" altLang="en-US" sz="3200" b="1" kern="0" dirty="0" smtClean="0">
                <a:solidFill>
                  <a:schemeClr val="accent2"/>
                </a:solidFill>
              </a:rPr>
              <a:t>求长度为</a:t>
            </a:r>
            <a:r>
              <a:rPr lang="en-US" altLang="zh-CN" sz="3200" b="1" kern="0" dirty="0" smtClean="0">
                <a:solidFill>
                  <a:schemeClr val="accent2"/>
                </a:solidFill>
              </a:rPr>
              <a:t>L</a:t>
            </a:r>
            <a:r>
              <a:rPr lang="zh-CN" altLang="en-US" sz="3200" b="1" kern="0" dirty="0" smtClean="0">
                <a:solidFill>
                  <a:schemeClr val="accent2"/>
                </a:solidFill>
              </a:rPr>
              <a:t>，质量为</a:t>
            </a:r>
            <a:r>
              <a:rPr lang="en-US" altLang="zh-CN" sz="3200" b="1" kern="0" dirty="0" smtClean="0">
                <a:solidFill>
                  <a:schemeClr val="accent2"/>
                </a:solidFill>
              </a:rPr>
              <a:t>m</a:t>
            </a:r>
            <a:r>
              <a:rPr lang="zh-CN" altLang="en-US" sz="3200" b="1" kern="0" dirty="0" smtClean="0">
                <a:solidFill>
                  <a:schemeClr val="accent2"/>
                </a:solidFill>
              </a:rPr>
              <a:t>的均匀细棒</a:t>
            </a:r>
            <a:endParaRPr lang="en-US" altLang="zh-CN" sz="3200" b="1" kern="0" dirty="0" smtClean="0">
              <a:solidFill>
                <a:schemeClr val="accent2"/>
              </a:solidFill>
            </a:endParaRPr>
          </a:p>
          <a:p>
            <a:pPr algn="l">
              <a:lnSpc>
                <a:spcPct val="150000"/>
              </a:lnSpc>
            </a:pPr>
            <a:r>
              <a:rPr lang="en-US" altLang="zh-CN" sz="3200" b="1" kern="0" dirty="0" smtClean="0">
                <a:solidFill>
                  <a:schemeClr val="accent2"/>
                </a:solidFill>
              </a:rPr>
              <a:t>AB</a:t>
            </a:r>
            <a:r>
              <a:rPr lang="zh-CN" altLang="en-US" sz="3200" b="1" kern="0" dirty="0" smtClean="0">
                <a:solidFill>
                  <a:schemeClr val="accent2"/>
                </a:solidFill>
              </a:rPr>
              <a:t>的转动惯量。</a:t>
            </a:r>
            <a:endParaRPr lang="zh-CN" altLang="en-US" sz="3200" b="1" kern="0" dirty="0">
              <a:solidFill>
                <a:schemeClr val="accent2"/>
              </a:solidFill>
            </a:endParaRPr>
          </a:p>
        </p:txBody>
      </p:sp>
      <p:sp>
        <p:nvSpPr>
          <p:cNvPr id="4" name="Text Box 3"/>
          <p:cNvSpPr txBox="1">
            <a:spLocks noChangeArrowheads="1"/>
          </p:cNvSpPr>
          <p:nvPr/>
        </p:nvSpPr>
        <p:spPr bwMode="auto">
          <a:xfrm>
            <a:off x="539552" y="3501008"/>
            <a:ext cx="7772400" cy="1476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20000"/>
              </a:spcBef>
            </a:pPr>
            <a:r>
              <a:rPr lang="zh-CN" altLang="en-US" sz="3200" b="1" dirty="0">
                <a:solidFill>
                  <a:schemeClr val="accent2"/>
                </a:solidFill>
              </a:rPr>
              <a:t>（</a:t>
            </a:r>
            <a:r>
              <a:rPr lang="en-US" altLang="zh-CN" sz="3200" b="1" dirty="0">
                <a:solidFill>
                  <a:schemeClr val="accent2"/>
                </a:solidFill>
              </a:rPr>
              <a:t>1</a:t>
            </a:r>
            <a:r>
              <a:rPr lang="zh-CN" altLang="en-US" sz="3200" b="1" dirty="0">
                <a:solidFill>
                  <a:schemeClr val="accent2"/>
                </a:solidFill>
              </a:rPr>
              <a:t>）对于通过棒的一端与棒垂直的轴。</a:t>
            </a:r>
            <a:br>
              <a:rPr lang="zh-CN" altLang="en-US" sz="3200" b="1" dirty="0">
                <a:solidFill>
                  <a:schemeClr val="accent2"/>
                </a:solidFill>
              </a:rPr>
            </a:br>
            <a:r>
              <a:rPr lang="zh-CN" altLang="en-US" sz="3200" b="1" dirty="0">
                <a:solidFill>
                  <a:schemeClr val="accent2"/>
                </a:solidFill>
              </a:rPr>
              <a:t>（</a:t>
            </a:r>
            <a:r>
              <a:rPr lang="en-US" altLang="zh-CN" sz="3200" b="1" dirty="0">
                <a:solidFill>
                  <a:schemeClr val="accent2"/>
                </a:solidFill>
              </a:rPr>
              <a:t>2</a:t>
            </a:r>
            <a:r>
              <a:rPr lang="zh-CN" altLang="en-US" sz="3200" b="1" dirty="0">
                <a:solidFill>
                  <a:schemeClr val="accent2"/>
                </a:solidFill>
              </a:rPr>
              <a:t>）对于通过棒的中心与棒垂直的轴。</a:t>
            </a:r>
          </a:p>
        </p:txBody>
      </p:sp>
      <p:sp>
        <p:nvSpPr>
          <p:cNvPr id="5"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25</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pSp>
        <p:nvGrpSpPr>
          <p:cNvPr id="3" name="Group 4"/>
          <p:cNvGrpSpPr>
            <a:grpSpLocks/>
          </p:cNvGrpSpPr>
          <p:nvPr/>
        </p:nvGrpSpPr>
        <p:grpSpPr bwMode="auto">
          <a:xfrm>
            <a:off x="5091113" y="1623914"/>
            <a:ext cx="3629025" cy="1600200"/>
            <a:chOff x="3330" y="1555"/>
            <a:chExt cx="2286" cy="1008"/>
          </a:xfrm>
        </p:grpSpPr>
        <p:graphicFrame>
          <p:nvGraphicFramePr>
            <p:cNvPr id="4" name="Object 5"/>
            <p:cNvGraphicFramePr>
              <a:graphicFrameLocks noChangeAspect="1"/>
            </p:cNvGraphicFramePr>
            <p:nvPr/>
          </p:nvGraphicFramePr>
          <p:xfrm flipH="1">
            <a:off x="5447" y="2087"/>
            <a:ext cx="169" cy="188"/>
          </p:xfrm>
          <a:graphic>
            <a:graphicData uri="http://schemas.openxmlformats.org/presentationml/2006/ole">
              <mc:AlternateContent xmlns:mc="http://schemas.openxmlformats.org/markup-compatibility/2006">
                <mc:Choice xmlns:v="urn:schemas-microsoft-com:vml" Requires="v">
                  <p:oleObj spid="_x0000_s167243" name="公式" r:id="rId3" imgW="126835" imgH="139518" progId="">
                    <p:embed/>
                  </p:oleObj>
                </mc:Choice>
                <mc:Fallback>
                  <p:oleObj name="公式" r:id="rId3" imgW="126835" imgH="139518" progId="">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447" y="2087"/>
                          <a:ext cx="169"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Line 6"/>
            <p:cNvSpPr>
              <a:spLocks noChangeShapeType="1"/>
            </p:cNvSpPr>
            <p:nvPr/>
          </p:nvSpPr>
          <p:spPr bwMode="auto">
            <a:xfrm>
              <a:off x="3456" y="1939"/>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7"/>
            <p:cNvSpPr>
              <a:spLocks noChangeShapeType="1"/>
            </p:cNvSpPr>
            <p:nvPr/>
          </p:nvSpPr>
          <p:spPr bwMode="auto">
            <a:xfrm>
              <a:off x="3456" y="1555"/>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8"/>
            <p:cNvSpPr>
              <a:spLocks noChangeShapeType="1"/>
            </p:cNvSpPr>
            <p:nvPr/>
          </p:nvSpPr>
          <p:spPr bwMode="auto">
            <a:xfrm>
              <a:off x="3456" y="2083"/>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p:cNvSpPr>
              <a:spLocks noChangeShapeType="1"/>
            </p:cNvSpPr>
            <p:nvPr/>
          </p:nvSpPr>
          <p:spPr bwMode="auto">
            <a:xfrm>
              <a:off x="5280" y="193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4176" y="193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1"/>
            <p:cNvSpPr>
              <a:spLocks noChangeShapeType="1"/>
            </p:cNvSpPr>
            <p:nvPr/>
          </p:nvSpPr>
          <p:spPr bwMode="auto">
            <a:xfrm>
              <a:off x="4416" y="193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2"/>
            <p:cNvSpPr>
              <a:spLocks noChangeShapeType="1"/>
            </p:cNvSpPr>
            <p:nvPr/>
          </p:nvSpPr>
          <p:spPr bwMode="auto">
            <a:xfrm>
              <a:off x="4176" y="2083"/>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3"/>
            <p:cNvSpPr>
              <a:spLocks noChangeShapeType="1"/>
            </p:cNvSpPr>
            <p:nvPr/>
          </p:nvSpPr>
          <p:spPr bwMode="auto">
            <a:xfrm>
              <a:off x="4416" y="2083"/>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
            <p:cNvSpPr>
              <a:spLocks noChangeShapeType="1"/>
            </p:cNvSpPr>
            <p:nvPr/>
          </p:nvSpPr>
          <p:spPr bwMode="auto">
            <a:xfrm flipH="1">
              <a:off x="3456" y="2227"/>
              <a:ext cx="240"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5"/>
            <p:cNvSpPr>
              <a:spLocks noChangeShapeType="1"/>
            </p:cNvSpPr>
            <p:nvPr/>
          </p:nvSpPr>
          <p:spPr bwMode="auto">
            <a:xfrm>
              <a:off x="3936" y="2227"/>
              <a:ext cx="240"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6"/>
            <p:cNvSpPr>
              <a:spLocks noChangeShapeType="1"/>
            </p:cNvSpPr>
            <p:nvPr/>
          </p:nvSpPr>
          <p:spPr bwMode="auto">
            <a:xfrm flipH="1">
              <a:off x="4416" y="2227"/>
              <a:ext cx="336"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7"/>
            <p:cNvSpPr>
              <a:spLocks noChangeShapeType="1"/>
            </p:cNvSpPr>
            <p:nvPr/>
          </p:nvSpPr>
          <p:spPr bwMode="auto">
            <a:xfrm>
              <a:off x="5280" y="222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8"/>
            <p:cNvSpPr>
              <a:spLocks noChangeShapeType="1"/>
            </p:cNvSpPr>
            <p:nvPr/>
          </p:nvSpPr>
          <p:spPr bwMode="auto">
            <a:xfrm flipH="1">
              <a:off x="3456" y="2467"/>
              <a:ext cx="816"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9"/>
            <p:cNvSpPr>
              <a:spLocks noChangeShapeType="1"/>
            </p:cNvSpPr>
            <p:nvPr/>
          </p:nvSpPr>
          <p:spPr bwMode="auto">
            <a:xfrm>
              <a:off x="4560" y="2467"/>
              <a:ext cx="720"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0"/>
            <p:cNvSpPr>
              <a:spLocks noChangeShapeType="1"/>
            </p:cNvSpPr>
            <p:nvPr/>
          </p:nvSpPr>
          <p:spPr bwMode="auto">
            <a:xfrm>
              <a:off x="3456" y="2035"/>
              <a:ext cx="182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1"/>
            <p:cNvSpPr>
              <a:spLocks noChangeShapeType="1"/>
            </p:cNvSpPr>
            <p:nvPr/>
          </p:nvSpPr>
          <p:spPr bwMode="auto">
            <a:xfrm>
              <a:off x="5280" y="2035"/>
              <a:ext cx="240"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2"/>
            <p:cNvSpPr>
              <a:spLocks noChangeShapeType="1"/>
            </p:cNvSpPr>
            <p:nvPr/>
          </p:nvSpPr>
          <p:spPr bwMode="auto">
            <a:xfrm flipH="1">
              <a:off x="4176" y="1939"/>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3"/>
            <p:cNvSpPr>
              <a:spLocks noChangeShapeType="1"/>
            </p:cNvSpPr>
            <p:nvPr/>
          </p:nvSpPr>
          <p:spPr bwMode="auto">
            <a:xfrm flipH="1">
              <a:off x="4224" y="1939"/>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4"/>
            <p:cNvSpPr>
              <a:spLocks noChangeShapeType="1"/>
            </p:cNvSpPr>
            <p:nvPr/>
          </p:nvSpPr>
          <p:spPr bwMode="auto">
            <a:xfrm flipH="1">
              <a:off x="4272" y="1939"/>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5"/>
            <p:cNvSpPr>
              <a:spLocks noChangeShapeType="1"/>
            </p:cNvSpPr>
            <p:nvPr/>
          </p:nvSpPr>
          <p:spPr bwMode="auto">
            <a:xfrm flipH="1">
              <a:off x="4320" y="1939"/>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6"/>
            <p:cNvSpPr>
              <a:spLocks noChangeShapeType="1"/>
            </p:cNvSpPr>
            <p:nvPr/>
          </p:nvSpPr>
          <p:spPr bwMode="auto">
            <a:xfrm flipH="1">
              <a:off x="4176" y="1939"/>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7"/>
            <p:cNvSpPr>
              <a:spLocks noChangeShapeType="1"/>
            </p:cNvSpPr>
            <p:nvPr/>
          </p:nvSpPr>
          <p:spPr bwMode="auto">
            <a:xfrm flipH="1">
              <a:off x="4368" y="1987"/>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 name="Object 28"/>
            <p:cNvGraphicFramePr>
              <a:graphicFrameLocks noChangeAspect="1"/>
            </p:cNvGraphicFramePr>
            <p:nvPr/>
          </p:nvGraphicFramePr>
          <p:xfrm>
            <a:off x="3330" y="2035"/>
            <a:ext cx="126" cy="140"/>
          </p:xfrm>
          <a:graphic>
            <a:graphicData uri="http://schemas.openxmlformats.org/presentationml/2006/ole">
              <mc:AlternateContent xmlns:mc="http://schemas.openxmlformats.org/markup-compatibility/2006">
                <mc:Choice xmlns:v="urn:schemas-microsoft-com:vml" Requires="v">
                  <p:oleObj spid="_x0000_s167244" name="公式" r:id="rId5" imgW="126835" imgH="139518" progId="">
                    <p:embed/>
                  </p:oleObj>
                </mc:Choice>
                <mc:Fallback>
                  <p:oleObj name="公式" r:id="rId5" imgW="126835" imgH="139518" progId="">
                    <p:embed/>
                    <p:pic>
                      <p:nvPicPr>
                        <p:cNvPr id="0" name="Picture 2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 y="2035"/>
                          <a:ext cx="126" cy="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9"/>
            <p:cNvGraphicFramePr>
              <a:graphicFrameLocks noChangeAspect="1"/>
            </p:cNvGraphicFramePr>
            <p:nvPr/>
          </p:nvGraphicFramePr>
          <p:xfrm>
            <a:off x="3456" y="1743"/>
            <a:ext cx="181" cy="196"/>
          </p:xfrm>
          <a:graphic>
            <a:graphicData uri="http://schemas.openxmlformats.org/presentationml/2006/ole">
              <mc:AlternateContent xmlns:mc="http://schemas.openxmlformats.org/markup-compatibility/2006">
                <mc:Choice xmlns:v="urn:schemas-microsoft-com:vml" Requires="v">
                  <p:oleObj spid="_x0000_s167245" name="公式" r:id="rId7" imgW="152268" imgH="164957" progId="">
                    <p:embed/>
                  </p:oleObj>
                </mc:Choice>
                <mc:Fallback>
                  <p:oleObj name="公式" r:id="rId7" imgW="152268" imgH="164957" progId="">
                    <p:embed/>
                    <p:pic>
                      <p:nvPicPr>
                        <p:cNvPr id="0" name="Picture 2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1743"/>
                          <a:ext cx="181"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30"/>
            <p:cNvGraphicFramePr>
              <a:graphicFrameLocks noChangeAspect="1"/>
            </p:cNvGraphicFramePr>
            <p:nvPr/>
          </p:nvGraphicFramePr>
          <p:xfrm>
            <a:off x="5195" y="1743"/>
            <a:ext cx="181" cy="196"/>
          </p:xfrm>
          <a:graphic>
            <a:graphicData uri="http://schemas.openxmlformats.org/presentationml/2006/ole">
              <mc:AlternateContent xmlns:mc="http://schemas.openxmlformats.org/markup-compatibility/2006">
                <mc:Choice xmlns:v="urn:schemas-microsoft-com:vml" Requires="v">
                  <p:oleObj spid="_x0000_s167246" name="公式" r:id="rId9" imgW="152268" imgH="164957" progId="">
                    <p:embed/>
                  </p:oleObj>
                </mc:Choice>
                <mc:Fallback>
                  <p:oleObj name="公式" r:id="rId9" imgW="152268" imgH="164957" progId="">
                    <p:embed/>
                    <p:pic>
                      <p:nvPicPr>
                        <p:cNvPr id="0" name="Picture 2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5" y="1743"/>
                          <a:ext cx="181"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1"/>
            <p:cNvGraphicFramePr>
              <a:graphicFrameLocks noChangeAspect="1"/>
            </p:cNvGraphicFramePr>
            <p:nvPr/>
          </p:nvGraphicFramePr>
          <p:xfrm>
            <a:off x="4176" y="1730"/>
            <a:ext cx="284" cy="209"/>
          </p:xfrm>
          <a:graphic>
            <a:graphicData uri="http://schemas.openxmlformats.org/presentationml/2006/ole">
              <mc:AlternateContent xmlns:mc="http://schemas.openxmlformats.org/markup-compatibility/2006">
                <mc:Choice xmlns:v="urn:schemas-microsoft-com:vml" Requires="v">
                  <p:oleObj spid="_x0000_s167247" name="公式" r:id="rId11" imgW="241091" imgH="177646" progId="">
                    <p:embed/>
                  </p:oleObj>
                </mc:Choice>
                <mc:Fallback>
                  <p:oleObj name="公式" r:id="rId11" imgW="241091" imgH="177646" progId="">
                    <p:embed/>
                    <p:pic>
                      <p:nvPicPr>
                        <p:cNvPr id="0" name="Picture 2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6" y="1730"/>
                          <a:ext cx="284"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2"/>
            <p:cNvGraphicFramePr>
              <a:graphicFrameLocks noChangeAspect="1"/>
            </p:cNvGraphicFramePr>
            <p:nvPr/>
          </p:nvGraphicFramePr>
          <p:xfrm>
            <a:off x="3767" y="2175"/>
            <a:ext cx="169" cy="188"/>
          </p:xfrm>
          <a:graphic>
            <a:graphicData uri="http://schemas.openxmlformats.org/presentationml/2006/ole">
              <mc:AlternateContent xmlns:mc="http://schemas.openxmlformats.org/markup-compatibility/2006">
                <mc:Choice xmlns:v="urn:schemas-microsoft-com:vml" Requires="v">
                  <p:oleObj spid="_x0000_s167248" name="公式" r:id="rId13" imgW="126835" imgH="139518" progId="">
                    <p:embed/>
                  </p:oleObj>
                </mc:Choice>
                <mc:Fallback>
                  <p:oleObj name="公式" r:id="rId13" imgW="126835" imgH="139518" progId="">
                    <p:embed/>
                    <p:pic>
                      <p:nvPicPr>
                        <p:cNvPr id="0" name="Picture 2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67" y="2175"/>
                          <a:ext cx="169"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3"/>
            <p:cNvGraphicFramePr>
              <a:graphicFrameLocks noChangeAspect="1"/>
            </p:cNvGraphicFramePr>
            <p:nvPr/>
          </p:nvGraphicFramePr>
          <p:xfrm>
            <a:off x="4176" y="2133"/>
            <a:ext cx="240" cy="208"/>
          </p:xfrm>
          <a:graphic>
            <a:graphicData uri="http://schemas.openxmlformats.org/presentationml/2006/ole">
              <mc:AlternateContent xmlns:mc="http://schemas.openxmlformats.org/markup-compatibility/2006">
                <mc:Choice xmlns:v="urn:schemas-microsoft-com:vml" Requires="v">
                  <p:oleObj spid="_x0000_s167249" name="公式" r:id="rId15" imgW="190335" imgH="177646" progId="">
                    <p:embed/>
                  </p:oleObj>
                </mc:Choice>
                <mc:Fallback>
                  <p:oleObj name="公式" r:id="rId15" imgW="190335" imgH="177646" progId="">
                    <p:embed/>
                    <p:pic>
                      <p:nvPicPr>
                        <p:cNvPr id="0" name="Picture 2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6" y="2133"/>
                          <a:ext cx="240"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4"/>
            <p:cNvGraphicFramePr>
              <a:graphicFrameLocks noChangeAspect="1"/>
            </p:cNvGraphicFramePr>
            <p:nvPr/>
          </p:nvGraphicFramePr>
          <p:xfrm>
            <a:off x="4368" y="2363"/>
            <a:ext cx="167" cy="196"/>
          </p:xfrm>
          <a:graphic>
            <a:graphicData uri="http://schemas.openxmlformats.org/presentationml/2006/ole">
              <mc:AlternateContent xmlns:mc="http://schemas.openxmlformats.org/markup-compatibility/2006">
                <mc:Choice xmlns:v="urn:schemas-microsoft-com:vml" Requires="v">
                  <p:oleObj spid="_x0000_s167250" name="公式" r:id="rId17" imgW="139579" imgH="164957" progId="">
                    <p:embed/>
                  </p:oleObj>
                </mc:Choice>
                <mc:Fallback>
                  <p:oleObj name="公式" r:id="rId17" imgW="139579" imgH="164957" progId="">
                    <p:embed/>
                    <p:pic>
                      <p:nvPicPr>
                        <p:cNvPr id="0" name="Picture 2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8" y="2363"/>
                          <a:ext cx="167"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5" name="Object 35"/>
          <p:cNvGraphicFramePr>
            <a:graphicFrameLocks noChangeAspect="1"/>
          </p:cNvGraphicFramePr>
          <p:nvPr>
            <p:extLst>
              <p:ext uri="{D42A27DB-BD31-4B8C-83A1-F6EECF244321}">
                <p14:modId xmlns:p14="http://schemas.microsoft.com/office/powerpoint/2010/main" val="1619684028"/>
              </p:ext>
            </p:extLst>
          </p:nvPr>
        </p:nvGraphicFramePr>
        <p:xfrm>
          <a:off x="1362075" y="1858864"/>
          <a:ext cx="2941638" cy="1497012"/>
        </p:xfrm>
        <a:graphic>
          <a:graphicData uri="http://schemas.openxmlformats.org/presentationml/2006/ole">
            <mc:AlternateContent xmlns:mc="http://schemas.openxmlformats.org/markup-compatibility/2006">
              <mc:Choice xmlns:v="urn:schemas-microsoft-com:vml" Requires="v">
                <p:oleObj spid="_x0000_s167251" name="公式" r:id="rId19" imgW="1447800" imgH="736600" progId="">
                  <p:embed/>
                </p:oleObj>
              </mc:Choice>
              <mc:Fallback>
                <p:oleObj name="公式" r:id="rId19" imgW="1447800" imgH="736600" progId="">
                  <p:embed/>
                  <p:pic>
                    <p:nvPicPr>
                      <p:cNvPr id="0" name="Picture 29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62075" y="1858864"/>
                        <a:ext cx="2941638" cy="149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6"/>
          <p:cNvGraphicFramePr>
            <a:graphicFrameLocks noChangeAspect="1"/>
          </p:cNvGraphicFramePr>
          <p:nvPr>
            <p:extLst>
              <p:ext uri="{D42A27DB-BD31-4B8C-83A1-F6EECF244321}">
                <p14:modId xmlns:p14="http://schemas.microsoft.com/office/powerpoint/2010/main" val="613658943"/>
              </p:ext>
            </p:extLst>
          </p:nvPr>
        </p:nvGraphicFramePr>
        <p:xfrm>
          <a:off x="554038" y="1412776"/>
          <a:ext cx="7245350" cy="422275"/>
        </p:xfrm>
        <a:graphic>
          <a:graphicData uri="http://schemas.openxmlformats.org/presentationml/2006/ole">
            <mc:AlternateContent xmlns:mc="http://schemas.openxmlformats.org/markup-compatibility/2006">
              <mc:Choice xmlns:v="urn:schemas-microsoft-com:vml" Requires="v">
                <p:oleObj spid="_x0000_s167252" name="公式" r:id="rId21" imgW="3683000" imgH="215900" progId="">
                  <p:embed/>
                </p:oleObj>
              </mc:Choice>
              <mc:Fallback>
                <p:oleObj name="公式" r:id="rId21" imgW="3683000" imgH="215900" progId="">
                  <p:embed/>
                  <p:pic>
                    <p:nvPicPr>
                      <p:cNvPr id="0" name="Picture 2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4038" y="1412776"/>
                        <a:ext cx="724535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7" name="Group 37"/>
          <p:cNvGrpSpPr>
            <a:grpSpLocks/>
          </p:cNvGrpSpPr>
          <p:nvPr/>
        </p:nvGrpSpPr>
        <p:grpSpPr bwMode="auto">
          <a:xfrm>
            <a:off x="5091113" y="3452714"/>
            <a:ext cx="3629025" cy="1682750"/>
            <a:chOff x="3330" y="2299"/>
            <a:chExt cx="2286" cy="1060"/>
          </a:xfrm>
        </p:grpSpPr>
        <p:graphicFrame>
          <p:nvGraphicFramePr>
            <p:cNvPr id="38" name="Object 38"/>
            <p:cNvGraphicFramePr>
              <a:graphicFrameLocks noChangeAspect="1"/>
            </p:cNvGraphicFramePr>
            <p:nvPr/>
          </p:nvGraphicFramePr>
          <p:xfrm flipH="1">
            <a:off x="5447" y="2835"/>
            <a:ext cx="169" cy="188"/>
          </p:xfrm>
          <a:graphic>
            <a:graphicData uri="http://schemas.openxmlformats.org/presentationml/2006/ole">
              <mc:AlternateContent xmlns:mc="http://schemas.openxmlformats.org/markup-compatibility/2006">
                <mc:Choice xmlns:v="urn:schemas-microsoft-com:vml" Requires="v">
                  <p:oleObj spid="_x0000_s167253" name="公式" r:id="rId23" imgW="126835" imgH="139518" progId="">
                    <p:embed/>
                  </p:oleObj>
                </mc:Choice>
                <mc:Fallback>
                  <p:oleObj name="公式" r:id="rId23" imgW="126835" imgH="139518" progId="">
                    <p:embed/>
                    <p:pic>
                      <p:nvPicPr>
                        <p:cNvPr id="0" name="Picture 2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447" y="2835"/>
                          <a:ext cx="169"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Line 39"/>
            <p:cNvSpPr>
              <a:spLocks noChangeShapeType="1"/>
            </p:cNvSpPr>
            <p:nvPr/>
          </p:nvSpPr>
          <p:spPr bwMode="auto">
            <a:xfrm>
              <a:off x="3456" y="2687"/>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40"/>
            <p:cNvSpPr>
              <a:spLocks noChangeShapeType="1"/>
            </p:cNvSpPr>
            <p:nvPr/>
          </p:nvSpPr>
          <p:spPr bwMode="auto">
            <a:xfrm>
              <a:off x="4368" y="2299"/>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1"/>
            <p:cNvSpPr>
              <a:spLocks noChangeShapeType="1"/>
            </p:cNvSpPr>
            <p:nvPr/>
          </p:nvSpPr>
          <p:spPr bwMode="auto">
            <a:xfrm>
              <a:off x="3456" y="2831"/>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2"/>
            <p:cNvSpPr>
              <a:spLocks noChangeShapeType="1"/>
            </p:cNvSpPr>
            <p:nvPr/>
          </p:nvSpPr>
          <p:spPr bwMode="auto">
            <a:xfrm>
              <a:off x="5280" y="268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3"/>
            <p:cNvSpPr>
              <a:spLocks noChangeShapeType="1"/>
            </p:cNvSpPr>
            <p:nvPr/>
          </p:nvSpPr>
          <p:spPr bwMode="auto">
            <a:xfrm flipH="1">
              <a:off x="4368" y="2975"/>
              <a:ext cx="113"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4"/>
            <p:cNvSpPr>
              <a:spLocks noChangeShapeType="1"/>
            </p:cNvSpPr>
            <p:nvPr/>
          </p:nvSpPr>
          <p:spPr bwMode="auto">
            <a:xfrm>
              <a:off x="4627" y="2975"/>
              <a:ext cx="125"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5"/>
            <p:cNvSpPr>
              <a:spLocks noChangeShapeType="1"/>
            </p:cNvSpPr>
            <p:nvPr/>
          </p:nvSpPr>
          <p:spPr bwMode="auto">
            <a:xfrm flipH="1">
              <a:off x="4992" y="2975"/>
              <a:ext cx="203"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6"/>
            <p:cNvSpPr>
              <a:spLocks noChangeShapeType="1"/>
            </p:cNvSpPr>
            <p:nvPr/>
          </p:nvSpPr>
          <p:spPr bwMode="auto">
            <a:xfrm>
              <a:off x="5280" y="2975"/>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7"/>
            <p:cNvSpPr>
              <a:spLocks noChangeShapeType="1"/>
            </p:cNvSpPr>
            <p:nvPr/>
          </p:nvSpPr>
          <p:spPr bwMode="auto">
            <a:xfrm flipH="1">
              <a:off x="3456" y="3215"/>
              <a:ext cx="311"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8"/>
            <p:cNvSpPr>
              <a:spLocks noChangeShapeType="1"/>
            </p:cNvSpPr>
            <p:nvPr/>
          </p:nvSpPr>
          <p:spPr bwMode="auto">
            <a:xfrm>
              <a:off x="4944" y="3215"/>
              <a:ext cx="336"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9"/>
            <p:cNvSpPr>
              <a:spLocks noChangeShapeType="1"/>
            </p:cNvSpPr>
            <p:nvPr/>
          </p:nvSpPr>
          <p:spPr bwMode="auto">
            <a:xfrm>
              <a:off x="3456" y="2783"/>
              <a:ext cx="182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50"/>
            <p:cNvSpPr>
              <a:spLocks noChangeShapeType="1"/>
            </p:cNvSpPr>
            <p:nvPr/>
          </p:nvSpPr>
          <p:spPr bwMode="auto">
            <a:xfrm>
              <a:off x="5280" y="2783"/>
              <a:ext cx="240"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 name="Object 51"/>
            <p:cNvGraphicFramePr>
              <a:graphicFrameLocks noChangeAspect="1"/>
            </p:cNvGraphicFramePr>
            <p:nvPr/>
          </p:nvGraphicFramePr>
          <p:xfrm>
            <a:off x="3330" y="2783"/>
            <a:ext cx="126" cy="140"/>
          </p:xfrm>
          <a:graphic>
            <a:graphicData uri="http://schemas.openxmlformats.org/presentationml/2006/ole">
              <mc:AlternateContent xmlns:mc="http://schemas.openxmlformats.org/markup-compatibility/2006">
                <mc:Choice xmlns:v="urn:schemas-microsoft-com:vml" Requires="v">
                  <p:oleObj spid="_x0000_s167254" name="公式" r:id="rId24" imgW="126835" imgH="139518" progId="">
                    <p:embed/>
                  </p:oleObj>
                </mc:Choice>
                <mc:Fallback>
                  <p:oleObj name="公式" r:id="rId24" imgW="126835" imgH="139518" progId="">
                    <p:embed/>
                    <p:pic>
                      <p:nvPicPr>
                        <p:cNvPr id="0" name="Picture 2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 y="2783"/>
                          <a:ext cx="126" cy="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52"/>
            <p:cNvGraphicFramePr>
              <a:graphicFrameLocks noChangeAspect="1"/>
            </p:cNvGraphicFramePr>
            <p:nvPr/>
          </p:nvGraphicFramePr>
          <p:xfrm>
            <a:off x="3330" y="2478"/>
            <a:ext cx="181" cy="196"/>
          </p:xfrm>
          <a:graphic>
            <a:graphicData uri="http://schemas.openxmlformats.org/presentationml/2006/ole">
              <mc:AlternateContent xmlns:mc="http://schemas.openxmlformats.org/markup-compatibility/2006">
                <mc:Choice xmlns:v="urn:schemas-microsoft-com:vml" Requires="v">
                  <p:oleObj spid="_x0000_s167255" name="公式" r:id="rId25" imgW="152268" imgH="164957" progId="">
                    <p:embed/>
                  </p:oleObj>
                </mc:Choice>
                <mc:Fallback>
                  <p:oleObj name="公式" r:id="rId25" imgW="152268" imgH="164957" progId="">
                    <p:embed/>
                    <p:pic>
                      <p:nvPicPr>
                        <p:cNvPr id="0" name="Picture 2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0" y="2478"/>
                          <a:ext cx="181"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53"/>
            <p:cNvGraphicFramePr>
              <a:graphicFrameLocks noChangeAspect="1"/>
            </p:cNvGraphicFramePr>
            <p:nvPr/>
          </p:nvGraphicFramePr>
          <p:xfrm>
            <a:off x="5195" y="2491"/>
            <a:ext cx="181" cy="196"/>
          </p:xfrm>
          <a:graphic>
            <a:graphicData uri="http://schemas.openxmlformats.org/presentationml/2006/ole">
              <mc:AlternateContent xmlns:mc="http://schemas.openxmlformats.org/markup-compatibility/2006">
                <mc:Choice xmlns:v="urn:schemas-microsoft-com:vml" Requires="v">
                  <p:oleObj spid="_x0000_s167256" name="公式" r:id="rId26" imgW="152268" imgH="164957" progId="">
                    <p:embed/>
                  </p:oleObj>
                </mc:Choice>
                <mc:Fallback>
                  <p:oleObj name="公式" r:id="rId26" imgW="152268" imgH="164957" progId="">
                    <p:embed/>
                    <p:pic>
                      <p:nvPicPr>
                        <p:cNvPr id="0" name="Picture 3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5" y="2491"/>
                          <a:ext cx="181"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 name="Group 54"/>
            <p:cNvGrpSpPr>
              <a:grpSpLocks/>
            </p:cNvGrpSpPr>
            <p:nvPr/>
          </p:nvGrpSpPr>
          <p:grpSpPr bwMode="auto">
            <a:xfrm>
              <a:off x="4752" y="2478"/>
              <a:ext cx="284" cy="545"/>
              <a:chOff x="4176" y="2478"/>
              <a:chExt cx="284" cy="545"/>
            </a:xfrm>
          </p:grpSpPr>
          <p:sp>
            <p:nvSpPr>
              <p:cNvPr id="64" name="Line 55"/>
              <p:cNvSpPr>
                <a:spLocks noChangeShapeType="1"/>
              </p:cNvSpPr>
              <p:nvPr/>
            </p:nvSpPr>
            <p:spPr bwMode="auto">
              <a:xfrm>
                <a:off x="4176" y="268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56"/>
              <p:cNvSpPr>
                <a:spLocks noChangeShapeType="1"/>
              </p:cNvSpPr>
              <p:nvPr/>
            </p:nvSpPr>
            <p:spPr bwMode="auto">
              <a:xfrm>
                <a:off x="4416" y="268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57"/>
              <p:cNvSpPr>
                <a:spLocks noChangeShapeType="1"/>
              </p:cNvSpPr>
              <p:nvPr/>
            </p:nvSpPr>
            <p:spPr bwMode="auto">
              <a:xfrm>
                <a:off x="4176" y="2831"/>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58"/>
              <p:cNvSpPr>
                <a:spLocks noChangeShapeType="1"/>
              </p:cNvSpPr>
              <p:nvPr/>
            </p:nvSpPr>
            <p:spPr bwMode="auto">
              <a:xfrm>
                <a:off x="4416" y="2831"/>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59"/>
              <p:cNvSpPr>
                <a:spLocks noChangeShapeType="1"/>
              </p:cNvSpPr>
              <p:nvPr/>
            </p:nvSpPr>
            <p:spPr bwMode="auto">
              <a:xfrm flipH="1">
                <a:off x="4176" y="2687"/>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0"/>
              <p:cNvSpPr>
                <a:spLocks noChangeShapeType="1"/>
              </p:cNvSpPr>
              <p:nvPr/>
            </p:nvSpPr>
            <p:spPr bwMode="auto">
              <a:xfrm flipH="1">
                <a:off x="4224" y="2687"/>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1"/>
              <p:cNvSpPr>
                <a:spLocks noChangeShapeType="1"/>
              </p:cNvSpPr>
              <p:nvPr/>
            </p:nvSpPr>
            <p:spPr bwMode="auto">
              <a:xfrm flipH="1">
                <a:off x="4272" y="2687"/>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2"/>
              <p:cNvSpPr>
                <a:spLocks noChangeShapeType="1"/>
              </p:cNvSpPr>
              <p:nvPr/>
            </p:nvSpPr>
            <p:spPr bwMode="auto">
              <a:xfrm flipH="1">
                <a:off x="4320" y="2687"/>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63"/>
              <p:cNvSpPr>
                <a:spLocks noChangeShapeType="1"/>
              </p:cNvSpPr>
              <p:nvPr/>
            </p:nvSpPr>
            <p:spPr bwMode="auto">
              <a:xfrm flipH="1">
                <a:off x="4176" y="2687"/>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64"/>
              <p:cNvSpPr>
                <a:spLocks noChangeShapeType="1"/>
              </p:cNvSpPr>
              <p:nvPr/>
            </p:nvSpPr>
            <p:spPr bwMode="auto">
              <a:xfrm flipH="1">
                <a:off x="4368" y="2735"/>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4" name="Object 65"/>
              <p:cNvGraphicFramePr>
                <a:graphicFrameLocks noChangeAspect="1"/>
              </p:cNvGraphicFramePr>
              <p:nvPr/>
            </p:nvGraphicFramePr>
            <p:xfrm>
              <a:off x="4176" y="2478"/>
              <a:ext cx="284" cy="209"/>
            </p:xfrm>
            <a:graphic>
              <a:graphicData uri="http://schemas.openxmlformats.org/presentationml/2006/ole">
                <mc:AlternateContent xmlns:mc="http://schemas.openxmlformats.org/markup-compatibility/2006">
                  <mc:Choice xmlns:v="urn:schemas-microsoft-com:vml" Requires="v">
                    <p:oleObj spid="_x0000_s167257" name="公式" r:id="rId27" imgW="241091" imgH="177646" progId="">
                      <p:embed/>
                    </p:oleObj>
                  </mc:Choice>
                  <mc:Fallback>
                    <p:oleObj name="公式" r:id="rId27" imgW="241091" imgH="177646" progId="">
                      <p:embed/>
                      <p:pic>
                        <p:nvPicPr>
                          <p:cNvPr id="0" name="Picture 3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6" y="2478"/>
                            <a:ext cx="284"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5" name="Object 66"/>
            <p:cNvGraphicFramePr>
              <a:graphicFrameLocks noChangeAspect="1"/>
            </p:cNvGraphicFramePr>
            <p:nvPr/>
          </p:nvGraphicFramePr>
          <p:xfrm>
            <a:off x="4481" y="2923"/>
            <a:ext cx="144" cy="160"/>
          </p:xfrm>
          <a:graphic>
            <a:graphicData uri="http://schemas.openxmlformats.org/presentationml/2006/ole">
              <mc:AlternateContent xmlns:mc="http://schemas.openxmlformats.org/markup-compatibility/2006">
                <mc:Choice xmlns:v="urn:schemas-microsoft-com:vml" Requires="v">
                  <p:oleObj spid="_x0000_s167258" name="公式" r:id="rId28" imgW="126835" imgH="139518" progId="">
                    <p:embed/>
                  </p:oleObj>
                </mc:Choice>
                <mc:Fallback>
                  <p:oleObj name="公式" r:id="rId28" imgW="126835" imgH="139518" progId="">
                    <p:embed/>
                    <p:pic>
                      <p:nvPicPr>
                        <p:cNvPr id="0" name="Picture 3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81" y="2923"/>
                          <a:ext cx="144"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67"/>
            <p:cNvGraphicFramePr>
              <a:graphicFrameLocks noChangeAspect="1"/>
            </p:cNvGraphicFramePr>
            <p:nvPr/>
          </p:nvGraphicFramePr>
          <p:xfrm>
            <a:off x="4752" y="2875"/>
            <a:ext cx="240" cy="208"/>
          </p:xfrm>
          <a:graphic>
            <a:graphicData uri="http://schemas.openxmlformats.org/presentationml/2006/ole">
              <mc:AlternateContent xmlns:mc="http://schemas.openxmlformats.org/markup-compatibility/2006">
                <mc:Choice xmlns:v="urn:schemas-microsoft-com:vml" Requires="v">
                  <p:oleObj spid="_x0000_s167259" name="公式" r:id="rId29" imgW="190335" imgH="177646" progId="">
                    <p:embed/>
                  </p:oleObj>
                </mc:Choice>
                <mc:Fallback>
                  <p:oleObj name="公式" r:id="rId29" imgW="190335" imgH="177646" progId="">
                    <p:embed/>
                    <p:pic>
                      <p:nvPicPr>
                        <p:cNvPr id="0" name="Picture 30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2" y="2875"/>
                          <a:ext cx="240"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68"/>
            <p:cNvGraphicFramePr>
              <a:graphicFrameLocks noChangeAspect="1"/>
            </p:cNvGraphicFramePr>
            <p:nvPr/>
          </p:nvGraphicFramePr>
          <p:xfrm>
            <a:off x="4694" y="3083"/>
            <a:ext cx="298" cy="228"/>
          </p:xfrm>
          <a:graphic>
            <a:graphicData uri="http://schemas.openxmlformats.org/presentationml/2006/ole">
              <mc:AlternateContent xmlns:mc="http://schemas.openxmlformats.org/markup-compatibility/2006">
                <mc:Choice xmlns:v="urn:schemas-microsoft-com:vml" Requires="v">
                  <p:oleObj spid="_x0000_s167260" name="公式" r:id="rId30" imgW="279279" imgH="215806" progId="">
                    <p:embed/>
                  </p:oleObj>
                </mc:Choice>
                <mc:Fallback>
                  <p:oleObj name="公式" r:id="rId30" imgW="279279" imgH="215806" progId="">
                    <p:embed/>
                    <p:pic>
                      <p:nvPicPr>
                        <p:cNvPr id="0" name="Picture 30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94" y="3083"/>
                          <a:ext cx="298"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Line 69"/>
            <p:cNvSpPr>
              <a:spLocks noChangeShapeType="1"/>
            </p:cNvSpPr>
            <p:nvPr/>
          </p:nvSpPr>
          <p:spPr bwMode="auto">
            <a:xfrm>
              <a:off x="3456" y="2687"/>
              <a:ext cx="0" cy="1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70"/>
            <p:cNvSpPr>
              <a:spLocks noChangeShapeType="1"/>
            </p:cNvSpPr>
            <p:nvPr/>
          </p:nvSpPr>
          <p:spPr bwMode="auto">
            <a:xfrm flipH="1">
              <a:off x="4368" y="3215"/>
              <a:ext cx="282"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71"/>
            <p:cNvSpPr>
              <a:spLocks noChangeShapeType="1"/>
            </p:cNvSpPr>
            <p:nvPr/>
          </p:nvSpPr>
          <p:spPr bwMode="auto">
            <a:xfrm>
              <a:off x="3456" y="3023"/>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72"/>
            <p:cNvSpPr>
              <a:spLocks noChangeShapeType="1"/>
            </p:cNvSpPr>
            <p:nvPr/>
          </p:nvSpPr>
          <p:spPr bwMode="auto">
            <a:xfrm>
              <a:off x="4032" y="3215"/>
              <a:ext cx="336" cy="0"/>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2" name="Object 73"/>
            <p:cNvGraphicFramePr>
              <a:graphicFrameLocks noChangeAspect="1"/>
            </p:cNvGraphicFramePr>
            <p:nvPr/>
          </p:nvGraphicFramePr>
          <p:xfrm>
            <a:off x="3734" y="3083"/>
            <a:ext cx="298" cy="228"/>
          </p:xfrm>
          <a:graphic>
            <a:graphicData uri="http://schemas.openxmlformats.org/presentationml/2006/ole">
              <mc:AlternateContent xmlns:mc="http://schemas.openxmlformats.org/markup-compatibility/2006">
                <mc:Choice xmlns:v="urn:schemas-microsoft-com:vml" Requires="v">
                  <p:oleObj spid="_x0000_s167261" name="公式" r:id="rId32" imgW="279279" imgH="215806" progId="">
                    <p:embed/>
                  </p:oleObj>
                </mc:Choice>
                <mc:Fallback>
                  <p:oleObj name="公式" r:id="rId32" imgW="279279" imgH="215806" progId="">
                    <p:embed/>
                    <p:pic>
                      <p:nvPicPr>
                        <p:cNvPr id="0" name="Picture 30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34" y="3083"/>
                          <a:ext cx="298"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74"/>
            <p:cNvGraphicFramePr>
              <a:graphicFrameLocks noChangeAspect="1"/>
            </p:cNvGraphicFramePr>
            <p:nvPr/>
          </p:nvGraphicFramePr>
          <p:xfrm>
            <a:off x="4368" y="2478"/>
            <a:ext cx="167" cy="195"/>
          </p:xfrm>
          <a:graphic>
            <a:graphicData uri="http://schemas.openxmlformats.org/presentationml/2006/ole">
              <mc:AlternateContent xmlns:mc="http://schemas.openxmlformats.org/markup-compatibility/2006">
                <mc:Choice xmlns:v="urn:schemas-microsoft-com:vml" Requires="v">
                  <p:oleObj spid="_x0000_s167262" name="公式" r:id="rId33" imgW="152202" imgH="177569" progId="">
                    <p:embed/>
                  </p:oleObj>
                </mc:Choice>
                <mc:Fallback>
                  <p:oleObj name="公式" r:id="rId33" imgW="152202" imgH="177569" progId="">
                    <p:embed/>
                    <p:pic>
                      <p:nvPicPr>
                        <p:cNvPr id="0" name="Picture 30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68" y="2478"/>
                          <a:ext cx="167"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5" name="Object 75"/>
          <p:cNvGraphicFramePr>
            <a:graphicFrameLocks noChangeAspect="1"/>
          </p:cNvGraphicFramePr>
          <p:nvPr>
            <p:extLst>
              <p:ext uri="{D42A27DB-BD31-4B8C-83A1-F6EECF244321}">
                <p14:modId xmlns:p14="http://schemas.microsoft.com/office/powerpoint/2010/main" val="400196227"/>
              </p:ext>
            </p:extLst>
          </p:nvPr>
        </p:nvGraphicFramePr>
        <p:xfrm>
          <a:off x="1149350" y="3414614"/>
          <a:ext cx="3576638" cy="2222500"/>
        </p:xfrm>
        <a:graphic>
          <a:graphicData uri="http://schemas.openxmlformats.org/presentationml/2006/ole">
            <mc:AlternateContent xmlns:mc="http://schemas.openxmlformats.org/markup-compatibility/2006">
              <mc:Choice xmlns:v="urn:schemas-microsoft-com:vml" Requires="v">
                <p:oleObj spid="_x0000_s167263" name="公式" r:id="rId35" imgW="1778000" imgH="1104900" progId="">
                  <p:embed/>
                </p:oleObj>
              </mc:Choice>
              <mc:Fallback>
                <p:oleObj name="公式" r:id="rId35" imgW="1778000" imgH="1104900" progId="">
                  <p:embed/>
                  <p:pic>
                    <p:nvPicPr>
                      <p:cNvPr id="0" name="Picture 30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49350" y="3414614"/>
                        <a:ext cx="3576638" cy="222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76"/>
          <p:cNvGraphicFramePr>
            <a:graphicFrameLocks noChangeAspect="1"/>
          </p:cNvGraphicFramePr>
          <p:nvPr>
            <p:extLst>
              <p:ext uri="{D42A27DB-BD31-4B8C-83A1-F6EECF244321}">
                <p14:modId xmlns:p14="http://schemas.microsoft.com/office/powerpoint/2010/main" val="3618060974"/>
              </p:ext>
            </p:extLst>
          </p:nvPr>
        </p:nvGraphicFramePr>
        <p:xfrm>
          <a:off x="996950" y="5721251"/>
          <a:ext cx="3729038" cy="541338"/>
        </p:xfrm>
        <a:graphic>
          <a:graphicData uri="http://schemas.openxmlformats.org/presentationml/2006/ole">
            <mc:AlternateContent xmlns:mc="http://schemas.openxmlformats.org/markup-compatibility/2006">
              <mc:Choice xmlns:v="urn:schemas-microsoft-com:vml" Requires="v">
                <p:oleObj spid="_x0000_s167264" name="公式" r:id="rId37" imgW="1651000" imgH="241300" progId="">
                  <p:embed/>
                </p:oleObj>
              </mc:Choice>
              <mc:Fallback>
                <p:oleObj name="公式" r:id="rId37" imgW="1651000" imgH="241300" progId="">
                  <p:embed/>
                  <p:pic>
                    <p:nvPicPr>
                      <p:cNvPr id="0" name="Picture 30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996950" y="5721251"/>
                        <a:ext cx="3729038"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26</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Rectangle 2"/>
          <p:cNvSpPr txBox="1">
            <a:spLocks noChangeArrowheads="1"/>
          </p:cNvSpPr>
          <p:nvPr/>
        </p:nvSpPr>
        <p:spPr>
          <a:xfrm>
            <a:off x="467544" y="1124783"/>
            <a:ext cx="8280920" cy="1578993"/>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lgn="l">
              <a:lnSpc>
                <a:spcPct val="150000"/>
              </a:lnSpc>
            </a:pPr>
            <a:r>
              <a:rPr lang="en-US" altLang="zh-CN" sz="3200" b="1" kern="0" dirty="0" smtClean="0">
                <a:solidFill>
                  <a:schemeClr val="accent2"/>
                </a:solidFill>
              </a:rPr>
              <a:t>5.</a:t>
            </a:r>
            <a:r>
              <a:rPr lang="zh-CN" altLang="en-US" sz="3200" b="1" kern="0" dirty="0" smtClean="0">
                <a:solidFill>
                  <a:schemeClr val="accent2"/>
                </a:solidFill>
              </a:rPr>
              <a:t>如图所示，一质量为</a:t>
            </a:r>
            <a:r>
              <a:rPr lang="en-US" altLang="zh-CN" sz="3200" b="1" i="1" kern="0" dirty="0" smtClean="0">
                <a:solidFill>
                  <a:schemeClr val="accent2"/>
                </a:solidFill>
              </a:rPr>
              <a:t>M</a:t>
            </a:r>
            <a:r>
              <a:rPr lang="zh-CN" altLang="en-US" sz="3200" b="1" kern="0" dirty="0" smtClean="0">
                <a:solidFill>
                  <a:schemeClr val="accent2"/>
                </a:solidFill>
              </a:rPr>
              <a:t>、半径为</a:t>
            </a:r>
            <a:r>
              <a:rPr lang="en-US" altLang="zh-CN" sz="3200" b="1" i="1" kern="0" dirty="0" smtClean="0">
                <a:solidFill>
                  <a:schemeClr val="accent2"/>
                </a:solidFill>
              </a:rPr>
              <a:t>R</a:t>
            </a:r>
            <a:r>
              <a:rPr lang="zh-CN" altLang="en-US" sz="3200" b="1" kern="0" dirty="0" smtClean="0">
                <a:solidFill>
                  <a:schemeClr val="accent2"/>
                </a:solidFill>
              </a:rPr>
              <a:t>的圆盘，边缘</a:t>
            </a:r>
            <a:r>
              <a:rPr lang="zh-CN" altLang="en-US" sz="3200" b="1" dirty="0">
                <a:solidFill>
                  <a:schemeClr val="accent2"/>
                </a:solidFill>
              </a:rPr>
              <a:t>粘一质量为</a:t>
            </a:r>
            <a:r>
              <a:rPr lang="en-US" altLang="zh-CN" sz="3200" b="1" dirty="0">
                <a:solidFill>
                  <a:schemeClr val="accent2"/>
                </a:solidFill>
              </a:rPr>
              <a:t>m</a:t>
            </a:r>
            <a:r>
              <a:rPr lang="zh-CN" altLang="en-US" sz="3200" b="1" dirty="0">
                <a:solidFill>
                  <a:schemeClr val="accent2"/>
                </a:solidFill>
              </a:rPr>
              <a:t>的质点，试求对中心轴</a:t>
            </a:r>
            <a:r>
              <a:rPr lang="en-US" altLang="zh-CN" sz="3200" b="1" i="1" dirty="0" err="1">
                <a:solidFill>
                  <a:schemeClr val="accent2"/>
                </a:solidFill>
              </a:rPr>
              <a:t>oz</a:t>
            </a:r>
            <a:r>
              <a:rPr lang="zh-CN" altLang="en-US" sz="3200" b="1" dirty="0">
                <a:solidFill>
                  <a:schemeClr val="accent2"/>
                </a:solidFill>
              </a:rPr>
              <a:t>的转动惯量。</a:t>
            </a:r>
          </a:p>
          <a:p>
            <a:pPr algn="l">
              <a:lnSpc>
                <a:spcPct val="150000"/>
              </a:lnSpc>
            </a:pPr>
            <a:endParaRPr lang="zh-CN" altLang="en-US" sz="3200" b="1" kern="0" dirty="0">
              <a:solidFill>
                <a:schemeClr val="accent2"/>
              </a:solidFill>
            </a:endParaRPr>
          </a:p>
        </p:txBody>
      </p:sp>
      <p:grpSp>
        <p:nvGrpSpPr>
          <p:cNvPr id="21" name="Group 10"/>
          <p:cNvGrpSpPr>
            <a:grpSpLocks/>
          </p:cNvGrpSpPr>
          <p:nvPr/>
        </p:nvGrpSpPr>
        <p:grpSpPr bwMode="auto">
          <a:xfrm>
            <a:off x="5605255" y="2720752"/>
            <a:ext cx="3124200" cy="2590800"/>
            <a:chOff x="3696" y="1104"/>
            <a:chExt cx="1968" cy="1632"/>
          </a:xfrm>
        </p:grpSpPr>
        <p:grpSp>
          <p:nvGrpSpPr>
            <p:cNvPr id="22" name="Group 11"/>
            <p:cNvGrpSpPr>
              <a:grpSpLocks/>
            </p:cNvGrpSpPr>
            <p:nvPr/>
          </p:nvGrpSpPr>
          <p:grpSpPr bwMode="auto">
            <a:xfrm>
              <a:off x="3696" y="1104"/>
              <a:ext cx="1680" cy="1632"/>
              <a:chOff x="3696" y="1104"/>
              <a:chExt cx="1680" cy="1632"/>
            </a:xfrm>
          </p:grpSpPr>
          <p:sp>
            <p:nvSpPr>
              <p:cNvPr id="26" name="Oval 12"/>
              <p:cNvSpPr>
                <a:spLocks noChangeArrowheads="1"/>
              </p:cNvSpPr>
              <p:nvPr/>
            </p:nvSpPr>
            <p:spPr bwMode="auto">
              <a:xfrm>
                <a:off x="3696" y="1632"/>
                <a:ext cx="1680" cy="6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3"/>
              <p:cNvSpPr>
                <a:spLocks noChangeShapeType="1"/>
              </p:cNvSpPr>
              <p:nvPr/>
            </p:nvSpPr>
            <p:spPr bwMode="auto">
              <a:xfrm>
                <a:off x="4512" y="1104"/>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4"/>
              <p:cNvSpPr>
                <a:spLocks noChangeShapeType="1"/>
              </p:cNvSpPr>
              <p:nvPr/>
            </p:nvSpPr>
            <p:spPr bwMode="auto">
              <a:xfrm>
                <a:off x="4512" y="1920"/>
                <a:ext cx="0" cy="81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Oval 15"/>
              <p:cNvSpPr>
                <a:spLocks noChangeArrowheads="1"/>
              </p:cNvSpPr>
              <p:nvPr/>
            </p:nvSpPr>
            <p:spPr bwMode="auto">
              <a:xfrm>
                <a:off x="3984" y="1872"/>
                <a:ext cx="1056" cy="192"/>
              </a:xfrm>
              <a:prstGeom prst="ellipse">
                <a:avLst/>
              </a:prstGeom>
              <a:noFill/>
              <a:ln w="76200" cmpd="tri">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16"/>
              <p:cNvSpPr>
                <a:spLocks noChangeArrowheads="1"/>
              </p:cNvSpPr>
              <p:nvPr/>
            </p:nvSpPr>
            <p:spPr bwMode="auto">
              <a:xfrm>
                <a:off x="5280" y="187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endParaRPr lang="zh-CN" altLang="zh-CN"/>
              </a:p>
            </p:txBody>
          </p:sp>
        </p:grpSp>
        <p:graphicFrame>
          <p:nvGraphicFramePr>
            <p:cNvPr id="23" name="Object 17"/>
            <p:cNvGraphicFramePr>
              <a:graphicFrameLocks noChangeAspect="1"/>
            </p:cNvGraphicFramePr>
            <p:nvPr/>
          </p:nvGraphicFramePr>
          <p:xfrm>
            <a:off x="4512" y="1152"/>
            <a:ext cx="232" cy="232"/>
          </p:xfrm>
          <a:graphic>
            <a:graphicData uri="http://schemas.openxmlformats.org/presentationml/2006/ole">
              <mc:AlternateContent xmlns:mc="http://schemas.openxmlformats.org/markup-compatibility/2006">
                <mc:Choice xmlns:v="urn:schemas-microsoft-com:vml" Requires="v">
                  <p:oleObj spid="_x0000_s165940" name="Equation" r:id="rId3" imgW="126725" imgH="126725" progId="Equation.3">
                    <p:embed/>
                  </p:oleObj>
                </mc:Choice>
                <mc:Fallback>
                  <p:oleObj name="Equation" r:id="rId3" imgW="126725" imgH="126725"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 y="1152"/>
                          <a:ext cx="232"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8"/>
            <p:cNvGraphicFramePr>
              <a:graphicFrameLocks noChangeAspect="1"/>
            </p:cNvGraphicFramePr>
            <p:nvPr/>
          </p:nvGraphicFramePr>
          <p:xfrm>
            <a:off x="4107" y="1584"/>
            <a:ext cx="371" cy="302"/>
          </p:xfrm>
          <a:graphic>
            <a:graphicData uri="http://schemas.openxmlformats.org/presentationml/2006/ole">
              <mc:AlternateContent xmlns:mc="http://schemas.openxmlformats.org/markup-compatibility/2006">
                <mc:Choice xmlns:v="urn:schemas-microsoft-com:vml" Requires="v">
                  <p:oleObj spid="_x0000_s165941" name="Equation" r:id="rId5" imgW="203024" imgH="164957" progId="Equation.3">
                    <p:embed/>
                  </p:oleObj>
                </mc:Choice>
                <mc:Fallback>
                  <p:oleObj name="Equation" r:id="rId5" imgW="203024" imgH="164957" progId="Equation.3">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7" y="1584"/>
                          <a:ext cx="371"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9"/>
            <p:cNvGraphicFramePr>
              <a:graphicFrameLocks noChangeAspect="1"/>
            </p:cNvGraphicFramePr>
            <p:nvPr/>
          </p:nvGraphicFramePr>
          <p:xfrm>
            <a:off x="5362" y="1812"/>
            <a:ext cx="302" cy="256"/>
          </p:xfrm>
          <a:graphic>
            <a:graphicData uri="http://schemas.openxmlformats.org/presentationml/2006/ole">
              <mc:AlternateContent xmlns:mc="http://schemas.openxmlformats.org/markup-compatibility/2006">
                <mc:Choice xmlns:v="urn:schemas-microsoft-com:vml" Requires="v">
                  <p:oleObj spid="_x0000_s165942" name="Equation" r:id="rId7" imgW="164957" imgH="139579" progId="Equation.3">
                    <p:embed/>
                  </p:oleObj>
                </mc:Choice>
                <mc:Fallback>
                  <p:oleObj name="Equation" r:id="rId7" imgW="164957" imgH="139579" progId="Equation.3">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2" y="1812"/>
                          <a:ext cx="30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27</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4"/>
          <p:cNvSpPr txBox="1">
            <a:spLocks noChangeArrowheads="1"/>
          </p:cNvSpPr>
          <p:nvPr/>
        </p:nvSpPr>
        <p:spPr bwMode="auto">
          <a:xfrm>
            <a:off x="461755" y="1196752"/>
            <a:ext cx="541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t>解：圆环</a:t>
            </a:r>
            <a:r>
              <a:rPr lang="en-US" altLang="zh-CN" sz="2800" b="1" dirty="0" err="1"/>
              <a:t>dm</a:t>
            </a:r>
            <a:r>
              <a:rPr lang="zh-CN" altLang="en-US" sz="2800" b="1" dirty="0"/>
              <a:t>的转动惯量为</a:t>
            </a:r>
            <a:r>
              <a:rPr lang="en-US" altLang="zh-CN" sz="2800" b="1" dirty="0"/>
              <a:t>r</a:t>
            </a:r>
            <a:r>
              <a:rPr lang="en-US" altLang="zh-CN" sz="2800" b="1" baseline="30000" dirty="0"/>
              <a:t>2</a:t>
            </a:r>
            <a:r>
              <a:rPr lang="en-US" altLang="zh-CN" sz="2800" b="1" dirty="0"/>
              <a:t>dm</a:t>
            </a:r>
          </a:p>
        </p:txBody>
      </p:sp>
      <p:graphicFrame>
        <p:nvGraphicFramePr>
          <p:cNvPr id="4" name="Object 5"/>
          <p:cNvGraphicFramePr>
            <a:graphicFrameLocks noChangeAspect="1"/>
          </p:cNvGraphicFramePr>
          <p:nvPr>
            <p:extLst>
              <p:ext uri="{D42A27DB-BD31-4B8C-83A1-F6EECF244321}">
                <p14:modId xmlns:p14="http://schemas.microsoft.com/office/powerpoint/2010/main" val="1396379640"/>
              </p:ext>
            </p:extLst>
          </p:nvPr>
        </p:nvGraphicFramePr>
        <p:xfrm>
          <a:off x="841168" y="1730152"/>
          <a:ext cx="3203575" cy="1466850"/>
        </p:xfrm>
        <a:graphic>
          <a:graphicData uri="http://schemas.openxmlformats.org/presentationml/2006/ole">
            <mc:AlternateContent xmlns:mc="http://schemas.openxmlformats.org/markup-compatibility/2006">
              <mc:Choice xmlns:v="urn:schemas-microsoft-com:vml" Requires="v">
                <p:oleObj spid="_x0000_s164970" name="Equation" r:id="rId3" imgW="1054100" imgH="482600" progId="Equation.3">
                  <p:embed/>
                </p:oleObj>
              </mc:Choice>
              <mc:Fallback>
                <p:oleObj name="Equation" r:id="rId3" imgW="1054100" imgH="482600" progId="Equation.3">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168" y="1730152"/>
                        <a:ext cx="3203575" cy="146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2763113419"/>
              </p:ext>
            </p:extLst>
          </p:nvPr>
        </p:nvGraphicFramePr>
        <p:xfrm>
          <a:off x="1376155" y="3101752"/>
          <a:ext cx="1524000" cy="1006475"/>
        </p:xfrm>
        <a:graphic>
          <a:graphicData uri="http://schemas.openxmlformats.org/presentationml/2006/ole">
            <mc:AlternateContent xmlns:mc="http://schemas.openxmlformats.org/markup-compatibility/2006">
              <mc:Choice xmlns:v="urn:schemas-microsoft-com:vml" Requires="v">
                <p:oleObj spid="_x0000_s164971" name="Equation" r:id="rId5" imgW="596641" imgH="393529" progId="Equation.3">
                  <p:embed/>
                </p:oleObj>
              </mc:Choice>
              <mc:Fallback>
                <p:oleObj name="Equation" r:id="rId5" imgW="596641" imgH="393529" progId="Equation.3">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155" y="3101752"/>
                        <a:ext cx="15240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195521892"/>
              </p:ext>
            </p:extLst>
          </p:nvPr>
        </p:nvGraphicFramePr>
        <p:xfrm>
          <a:off x="1484105" y="4016152"/>
          <a:ext cx="1458913" cy="1006475"/>
        </p:xfrm>
        <a:graphic>
          <a:graphicData uri="http://schemas.openxmlformats.org/presentationml/2006/ole">
            <mc:AlternateContent xmlns:mc="http://schemas.openxmlformats.org/markup-compatibility/2006">
              <mc:Choice xmlns:v="urn:schemas-microsoft-com:vml" Requires="v">
                <p:oleObj spid="_x0000_s164972" name="Equation" r:id="rId7" imgW="571252" imgH="393529" progId="Equation.3">
                  <p:embed/>
                </p:oleObj>
              </mc:Choice>
              <mc:Fallback>
                <p:oleObj name="Equation" r:id="rId7" imgW="571252" imgH="393529"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4105" y="4016152"/>
                        <a:ext cx="1458913"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3117447925"/>
              </p:ext>
            </p:extLst>
          </p:nvPr>
        </p:nvGraphicFramePr>
        <p:xfrm>
          <a:off x="1223755" y="5006752"/>
          <a:ext cx="2895600" cy="974725"/>
        </p:xfrm>
        <a:graphic>
          <a:graphicData uri="http://schemas.openxmlformats.org/presentationml/2006/ole">
            <mc:AlternateContent xmlns:mc="http://schemas.openxmlformats.org/markup-compatibility/2006">
              <mc:Choice xmlns:v="urn:schemas-microsoft-com:vml" Requires="v">
                <p:oleObj spid="_x0000_s164973" name="Equation" r:id="rId9" imgW="1167893" imgH="393529" progId="Equation.3">
                  <p:embed/>
                </p:oleObj>
              </mc:Choice>
              <mc:Fallback>
                <p:oleObj name="Equation" r:id="rId9" imgW="1167893" imgH="393529" progId="Equation.3">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3755" y="5006752"/>
                        <a:ext cx="289560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0"/>
          <p:cNvGrpSpPr>
            <a:grpSpLocks/>
          </p:cNvGrpSpPr>
          <p:nvPr/>
        </p:nvGrpSpPr>
        <p:grpSpPr bwMode="auto">
          <a:xfrm>
            <a:off x="5871955" y="1425352"/>
            <a:ext cx="3124200" cy="2590800"/>
            <a:chOff x="3696" y="1104"/>
            <a:chExt cx="1968" cy="1632"/>
          </a:xfrm>
        </p:grpSpPr>
        <p:grpSp>
          <p:nvGrpSpPr>
            <p:cNvPr id="10" name="Group 11"/>
            <p:cNvGrpSpPr>
              <a:grpSpLocks/>
            </p:cNvGrpSpPr>
            <p:nvPr/>
          </p:nvGrpSpPr>
          <p:grpSpPr bwMode="auto">
            <a:xfrm>
              <a:off x="3696" y="1104"/>
              <a:ext cx="1680" cy="1632"/>
              <a:chOff x="3696" y="1104"/>
              <a:chExt cx="1680" cy="1632"/>
            </a:xfrm>
          </p:grpSpPr>
          <p:sp>
            <p:nvSpPr>
              <p:cNvPr id="14" name="Oval 12"/>
              <p:cNvSpPr>
                <a:spLocks noChangeArrowheads="1"/>
              </p:cNvSpPr>
              <p:nvPr/>
            </p:nvSpPr>
            <p:spPr bwMode="auto">
              <a:xfrm>
                <a:off x="3696" y="1632"/>
                <a:ext cx="1680" cy="6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p:cNvSpPr>
                <a:spLocks noChangeShapeType="1"/>
              </p:cNvSpPr>
              <p:nvPr/>
            </p:nvSpPr>
            <p:spPr bwMode="auto">
              <a:xfrm>
                <a:off x="4512" y="1104"/>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4512" y="1920"/>
                <a:ext cx="0" cy="81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Oval 15"/>
              <p:cNvSpPr>
                <a:spLocks noChangeArrowheads="1"/>
              </p:cNvSpPr>
              <p:nvPr/>
            </p:nvSpPr>
            <p:spPr bwMode="auto">
              <a:xfrm>
                <a:off x="3984" y="1872"/>
                <a:ext cx="1056" cy="192"/>
              </a:xfrm>
              <a:prstGeom prst="ellipse">
                <a:avLst/>
              </a:prstGeom>
              <a:noFill/>
              <a:ln w="76200" cmpd="tri">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16"/>
              <p:cNvSpPr>
                <a:spLocks noChangeArrowheads="1"/>
              </p:cNvSpPr>
              <p:nvPr/>
            </p:nvSpPr>
            <p:spPr bwMode="auto">
              <a:xfrm>
                <a:off x="5280" y="187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endParaRPr lang="zh-CN" altLang="zh-CN"/>
              </a:p>
            </p:txBody>
          </p:sp>
        </p:grpSp>
        <p:graphicFrame>
          <p:nvGraphicFramePr>
            <p:cNvPr id="11" name="Object 17"/>
            <p:cNvGraphicFramePr>
              <a:graphicFrameLocks noChangeAspect="1"/>
            </p:cNvGraphicFramePr>
            <p:nvPr/>
          </p:nvGraphicFramePr>
          <p:xfrm>
            <a:off x="4512" y="1152"/>
            <a:ext cx="232" cy="232"/>
          </p:xfrm>
          <a:graphic>
            <a:graphicData uri="http://schemas.openxmlformats.org/presentationml/2006/ole">
              <mc:AlternateContent xmlns:mc="http://schemas.openxmlformats.org/markup-compatibility/2006">
                <mc:Choice xmlns:v="urn:schemas-microsoft-com:vml" Requires="v">
                  <p:oleObj spid="_x0000_s164974" name="Equation" r:id="rId11" imgW="126725" imgH="126725" progId="Equation.3">
                    <p:embed/>
                  </p:oleObj>
                </mc:Choice>
                <mc:Fallback>
                  <p:oleObj name="Equation" r:id="rId11" imgW="126725" imgH="126725" progId="Equation.3">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1152"/>
                          <a:ext cx="232"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8"/>
            <p:cNvGraphicFramePr>
              <a:graphicFrameLocks noChangeAspect="1"/>
            </p:cNvGraphicFramePr>
            <p:nvPr/>
          </p:nvGraphicFramePr>
          <p:xfrm>
            <a:off x="4107" y="1584"/>
            <a:ext cx="371" cy="302"/>
          </p:xfrm>
          <a:graphic>
            <a:graphicData uri="http://schemas.openxmlformats.org/presentationml/2006/ole">
              <mc:AlternateContent xmlns:mc="http://schemas.openxmlformats.org/markup-compatibility/2006">
                <mc:Choice xmlns:v="urn:schemas-microsoft-com:vml" Requires="v">
                  <p:oleObj spid="_x0000_s164975" name="Equation" r:id="rId13" imgW="203024" imgH="164957" progId="Equation.3">
                    <p:embed/>
                  </p:oleObj>
                </mc:Choice>
                <mc:Fallback>
                  <p:oleObj name="Equation" r:id="rId13" imgW="203024" imgH="164957" progId="Equation.3">
                    <p:embed/>
                    <p:pic>
                      <p:nvPicPr>
                        <p:cNvPr id="0" name="Picture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7" y="1584"/>
                          <a:ext cx="371"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9"/>
            <p:cNvGraphicFramePr>
              <a:graphicFrameLocks noChangeAspect="1"/>
            </p:cNvGraphicFramePr>
            <p:nvPr/>
          </p:nvGraphicFramePr>
          <p:xfrm>
            <a:off x="5362" y="1812"/>
            <a:ext cx="302" cy="256"/>
          </p:xfrm>
          <a:graphic>
            <a:graphicData uri="http://schemas.openxmlformats.org/presentationml/2006/ole">
              <mc:AlternateContent xmlns:mc="http://schemas.openxmlformats.org/markup-compatibility/2006">
                <mc:Choice xmlns:v="urn:schemas-microsoft-com:vml" Requires="v">
                  <p:oleObj spid="_x0000_s164976" name="Equation" r:id="rId15" imgW="164957" imgH="139579" progId="Equation.3">
                    <p:embed/>
                  </p:oleObj>
                </mc:Choice>
                <mc:Fallback>
                  <p:oleObj name="Equation" r:id="rId15" imgW="164957" imgH="139579" progId="Equation.3">
                    <p:embed/>
                    <p:pic>
                      <p:nvPicPr>
                        <p:cNvPr id="0" name="Picture 9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2" y="1812"/>
                          <a:ext cx="30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28</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4"/>
          <p:cNvSpPr txBox="1">
            <a:spLocks noChangeArrowheads="1"/>
          </p:cNvSpPr>
          <p:nvPr/>
        </p:nvSpPr>
        <p:spPr bwMode="auto">
          <a:xfrm>
            <a:off x="536374" y="1033091"/>
            <a:ext cx="78486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800" b="1" dirty="0" smtClean="0">
                <a:solidFill>
                  <a:schemeClr val="accent2"/>
                </a:solidFill>
                <a:latin typeface="+mj-lt"/>
                <a:ea typeface="+mj-ea"/>
                <a:cs typeface="+mj-cs"/>
              </a:rPr>
              <a:t>6.</a:t>
            </a:r>
            <a:r>
              <a:rPr kumimoji="1" lang="zh-CN" altLang="en-US" sz="2800" b="1" dirty="0" smtClean="0">
                <a:solidFill>
                  <a:schemeClr val="accent2"/>
                </a:solidFill>
                <a:latin typeface="+mj-lt"/>
                <a:ea typeface="+mj-ea"/>
                <a:cs typeface="+mj-cs"/>
              </a:rPr>
              <a:t>匀</a:t>
            </a:r>
            <a:r>
              <a:rPr kumimoji="1" lang="zh-CN" altLang="en-US" sz="2800" b="1" dirty="0">
                <a:solidFill>
                  <a:schemeClr val="accent2"/>
                </a:solidFill>
                <a:latin typeface="+mj-lt"/>
                <a:ea typeface="+mj-ea"/>
                <a:cs typeface="+mj-cs"/>
              </a:rPr>
              <a:t>质细杆长为</a:t>
            </a:r>
            <a:r>
              <a:rPr kumimoji="1" lang="en-US" altLang="zh-CN" sz="2800" b="1" dirty="0">
                <a:solidFill>
                  <a:schemeClr val="accent2"/>
                </a:solidFill>
                <a:latin typeface="+mj-lt"/>
                <a:ea typeface="+mj-ea"/>
                <a:cs typeface="+mj-cs"/>
              </a:rPr>
              <a:t>2L</a:t>
            </a:r>
            <a:r>
              <a:rPr kumimoji="1" lang="zh-CN" altLang="en-US" sz="2800" b="1" dirty="0">
                <a:solidFill>
                  <a:schemeClr val="accent2"/>
                </a:solidFill>
                <a:latin typeface="+mj-lt"/>
                <a:ea typeface="+mj-ea"/>
                <a:cs typeface="+mj-cs"/>
              </a:rPr>
              <a:t>，质量</a:t>
            </a:r>
            <a:r>
              <a:rPr kumimoji="1" lang="en-US" altLang="zh-CN" sz="2800" b="1" dirty="0">
                <a:solidFill>
                  <a:schemeClr val="accent2"/>
                </a:solidFill>
                <a:latin typeface="+mj-lt"/>
                <a:ea typeface="+mj-ea"/>
                <a:cs typeface="+mj-cs"/>
              </a:rPr>
              <a:t>m</a:t>
            </a:r>
            <a:r>
              <a:rPr kumimoji="1" lang="zh-CN" altLang="en-US" sz="2800" b="1" dirty="0">
                <a:solidFill>
                  <a:schemeClr val="accent2"/>
                </a:solidFill>
                <a:latin typeface="+mj-lt"/>
                <a:ea typeface="+mj-ea"/>
                <a:cs typeface="+mj-cs"/>
              </a:rPr>
              <a:t>，以与棒长方向垂直的速度</a:t>
            </a:r>
            <a:r>
              <a:rPr kumimoji="1" lang="en-US" altLang="zh-CN" sz="2800" b="1" dirty="0">
                <a:solidFill>
                  <a:schemeClr val="accent2"/>
                </a:solidFill>
                <a:latin typeface="+mj-lt"/>
                <a:ea typeface="+mj-ea"/>
                <a:cs typeface="+mj-cs"/>
              </a:rPr>
              <a:t>v</a:t>
            </a:r>
            <a:r>
              <a:rPr kumimoji="1" lang="en-US" altLang="zh-CN" sz="2800" b="1" baseline="-25000" dirty="0">
                <a:solidFill>
                  <a:schemeClr val="accent2"/>
                </a:solidFill>
                <a:latin typeface="+mj-lt"/>
                <a:ea typeface="+mj-ea"/>
                <a:cs typeface="+mj-cs"/>
              </a:rPr>
              <a:t>0</a:t>
            </a:r>
            <a:r>
              <a:rPr kumimoji="1" lang="zh-CN" altLang="en-US" sz="2800" b="1" dirty="0">
                <a:solidFill>
                  <a:schemeClr val="accent2"/>
                </a:solidFill>
                <a:latin typeface="+mj-lt"/>
                <a:ea typeface="+mj-ea"/>
                <a:cs typeface="+mj-cs"/>
              </a:rPr>
              <a:t>在光滑水平面内平动时，与前方固定光滑支点</a:t>
            </a:r>
            <a:r>
              <a:rPr kumimoji="1" lang="en-US" altLang="zh-CN" sz="2800" b="1" dirty="0">
                <a:solidFill>
                  <a:schemeClr val="accent2"/>
                </a:solidFill>
                <a:latin typeface="+mj-lt"/>
                <a:ea typeface="+mj-ea"/>
                <a:cs typeface="+mj-cs"/>
              </a:rPr>
              <a:t>O</a:t>
            </a:r>
            <a:r>
              <a:rPr kumimoji="1" lang="zh-CN" altLang="en-US" sz="2800" b="1" dirty="0">
                <a:solidFill>
                  <a:schemeClr val="accent2"/>
                </a:solidFill>
                <a:latin typeface="+mj-lt"/>
                <a:ea typeface="+mj-ea"/>
                <a:cs typeface="+mj-cs"/>
              </a:rPr>
              <a:t>发生完全非弹性碰撞，如图所示。求棒在碰撞后瞬时绕</a:t>
            </a:r>
            <a:r>
              <a:rPr kumimoji="1" lang="en-US" altLang="zh-CN" sz="2800" b="1" dirty="0">
                <a:solidFill>
                  <a:schemeClr val="accent2"/>
                </a:solidFill>
                <a:latin typeface="+mj-lt"/>
                <a:ea typeface="+mj-ea"/>
                <a:cs typeface="+mj-cs"/>
              </a:rPr>
              <a:t>O</a:t>
            </a:r>
            <a:r>
              <a:rPr kumimoji="1" lang="zh-CN" altLang="en-US" sz="2800" b="1" dirty="0">
                <a:solidFill>
                  <a:schemeClr val="accent2"/>
                </a:solidFill>
                <a:latin typeface="+mj-lt"/>
                <a:ea typeface="+mj-ea"/>
                <a:cs typeface="+mj-cs"/>
              </a:rPr>
              <a:t>点转动的角速度。（角动量守恒问题）</a:t>
            </a:r>
          </a:p>
        </p:txBody>
      </p:sp>
      <p:grpSp>
        <p:nvGrpSpPr>
          <p:cNvPr id="4" name="Group 5"/>
          <p:cNvGrpSpPr>
            <a:grpSpLocks noChangeAspect="1"/>
          </p:cNvGrpSpPr>
          <p:nvPr/>
        </p:nvGrpSpPr>
        <p:grpSpPr bwMode="auto">
          <a:xfrm>
            <a:off x="6031721" y="3568300"/>
            <a:ext cx="2727106" cy="2927663"/>
            <a:chOff x="1725" y="1389"/>
            <a:chExt cx="2366" cy="2540"/>
          </a:xfrm>
        </p:grpSpPr>
        <p:grpSp>
          <p:nvGrpSpPr>
            <p:cNvPr id="5" name="Group 6"/>
            <p:cNvGrpSpPr>
              <a:grpSpLocks noChangeAspect="1"/>
            </p:cNvGrpSpPr>
            <p:nvPr/>
          </p:nvGrpSpPr>
          <p:grpSpPr bwMode="auto">
            <a:xfrm>
              <a:off x="1725" y="1389"/>
              <a:ext cx="2366" cy="2540"/>
              <a:chOff x="1589" y="1117"/>
              <a:chExt cx="2366" cy="2540"/>
            </a:xfrm>
          </p:grpSpPr>
          <p:sp>
            <p:nvSpPr>
              <p:cNvPr id="7" name="Rectangle 7"/>
              <p:cNvSpPr>
                <a:spLocks noChangeAspect="1" noChangeArrowheads="1"/>
              </p:cNvSpPr>
              <p:nvPr/>
            </p:nvSpPr>
            <p:spPr bwMode="auto">
              <a:xfrm>
                <a:off x="2427" y="1163"/>
                <a:ext cx="135" cy="2494"/>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8" descr="花岗岩"/>
              <p:cNvSpPr>
                <a:spLocks noChangeAspect="1" noChangeArrowheads="1"/>
              </p:cNvSpPr>
              <p:nvPr/>
            </p:nvSpPr>
            <p:spPr bwMode="auto">
              <a:xfrm rot="16200000">
                <a:off x="3309" y="1389"/>
                <a:ext cx="318" cy="726"/>
              </a:xfrm>
              <a:prstGeom prst="triangle">
                <a:avLst>
                  <a:gd name="adj" fmla="val 50000"/>
                </a:avLst>
              </a:prstGeom>
              <a:blipFill dpi="0" rotWithShape="1">
                <a:blip r:embed="rId2" cstate="print"/>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descr="花岗岩"/>
              <p:cNvSpPr>
                <a:spLocks noChangeAspect="1" noChangeArrowheads="1"/>
              </p:cNvSpPr>
              <p:nvPr/>
            </p:nvSpPr>
            <p:spPr bwMode="auto">
              <a:xfrm>
                <a:off x="3819" y="1480"/>
                <a:ext cx="136" cy="545"/>
              </a:xfrm>
              <a:prstGeom prst="rect">
                <a:avLst/>
              </a:prstGeom>
              <a:blipFill dpi="0" rotWithShape="1">
                <a:blip r:embed="rId2" cstate="print"/>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Aspect="1" noChangeShapeType="1"/>
              </p:cNvSpPr>
              <p:nvPr/>
            </p:nvSpPr>
            <p:spPr bwMode="auto">
              <a:xfrm>
                <a:off x="1973" y="1163"/>
                <a:ext cx="4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Aspect="1" noChangeShapeType="1"/>
              </p:cNvSpPr>
              <p:nvPr/>
            </p:nvSpPr>
            <p:spPr bwMode="auto">
              <a:xfrm>
                <a:off x="1928" y="1752"/>
                <a:ext cx="4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2"/>
              <p:cNvSpPr>
                <a:spLocks noChangeAspect="1" noChangeShapeType="1"/>
              </p:cNvSpPr>
              <p:nvPr/>
            </p:nvSpPr>
            <p:spPr bwMode="auto">
              <a:xfrm>
                <a:off x="1928" y="2366"/>
                <a:ext cx="4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3"/>
              <p:cNvSpPr>
                <a:spLocks noChangeAspect="1" noChangeShapeType="1"/>
              </p:cNvSpPr>
              <p:nvPr/>
            </p:nvSpPr>
            <p:spPr bwMode="auto">
              <a:xfrm>
                <a:off x="1928" y="3657"/>
                <a:ext cx="4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p:cNvSpPr>
                <a:spLocks noChangeAspect="1" noChangeShapeType="1"/>
              </p:cNvSpPr>
              <p:nvPr/>
            </p:nvSpPr>
            <p:spPr bwMode="auto">
              <a:xfrm>
                <a:off x="2562" y="1752"/>
                <a:ext cx="453"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5"/>
              <p:cNvSpPr>
                <a:spLocks noChangeAspect="1" noChangeShapeType="1"/>
              </p:cNvSpPr>
              <p:nvPr/>
            </p:nvSpPr>
            <p:spPr bwMode="auto">
              <a:xfrm>
                <a:off x="2155" y="2886"/>
                <a:ext cx="0" cy="77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Aspect="1" noChangeShapeType="1"/>
              </p:cNvSpPr>
              <p:nvPr/>
            </p:nvSpPr>
            <p:spPr bwMode="auto">
              <a:xfrm flipV="1">
                <a:off x="2155" y="2387"/>
                <a:ext cx="0" cy="6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7"/>
              <p:cNvSpPr>
                <a:spLocks noChangeAspect="1" noChangeShapeType="1"/>
              </p:cNvSpPr>
              <p:nvPr/>
            </p:nvSpPr>
            <p:spPr bwMode="auto">
              <a:xfrm>
                <a:off x="2155" y="1962"/>
                <a:ext cx="0" cy="4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p:cNvSpPr>
                <a:spLocks noChangeAspect="1" noChangeShapeType="1"/>
              </p:cNvSpPr>
              <p:nvPr/>
            </p:nvSpPr>
            <p:spPr bwMode="auto">
              <a:xfrm flipV="1">
                <a:off x="2155" y="1756"/>
                <a:ext cx="0" cy="27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9"/>
              <p:cNvSpPr>
                <a:spLocks noChangeAspect="1" noChangeShapeType="1"/>
              </p:cNvSpPr>
              <p:nvPr/>
            </p:nvSpPr>
            <p:spPr bwMode="auto">
              <a:xfrm>
                <a:off x="2155" y="1379"/>
                <a:ext cx="0" cy="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0"/>
              <p:cNvSpPr>
                <a:spLocks noChangeAspect="1" noChangeShapeType="1"/>
              </p:cNvSpPr>
              <p:nvPr/>
            </p:nvSpPr>
            <p:spPr bwMode="auto">
              <a:xfrm flipV="1">
                <a:off x="2155" y="1166"/>
                <a:ext cx="0" cy="3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1"/>
              <p:cNvSpPr>
                <a:spLocks noChangeAspect="1" noChangeShapeType="1"/>
              </p:cNvSpPr>
              <p:nvPr/>
            </p:nvSpPr>
            <p:spPr bwMode="auto">
              <a:xfrm>
                <a:off x="2584" y="1163"/>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2"/>
              <p:cNvSpPr>
                <a:spLocks noChangeAspect="1" noChangeShapeType="1"/>
              </p:cNvSpPr>
              <p:nvPr/>
            </p:nvSpPr>
            <p:spPr bwMode="auto">
              <a:xfrm>
                <a:off x="2577" y="3657"/>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3"/>
              <p:cNvSpPr txBox="1">
                <a:spLocks noChangeAspect="1" noChangeArrowheads="1"/>
              </p:cNvSpPr>
              <p:nvPr/>
            </p:nvSpPr>
            <p:spPr bwMode="auto">
              <a:xfrm>
                <a:off x="3062" y="1117"/>
                <a:ext cx="40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t>v</a:t>
                </a:r>
                <a:r>
                  <a:rPr lang="en-US" altLang="zh-CN" b="1" baseline="-25000" dirty="0"/>
                  <a:t>0</a:t>
                </a:r>
              </a:p>
            </p:txBody>
          </p:sp>
          <p:sp>
            <p:nvSpPr>
              <p:cNvPr id="25" name="Text Box 24"/>
              <p:cNvSpPr txBox="1">
                <a:spLocks noChangeAspect="1" noChangeArrowheads="1"/>
              </p:cNvSpPr>
              <p:nvPr/>
            </p:nvSpPr>
            <p:spPr bwMode="auto">
              <a:xfrm>
                <a:off x="3107" y="3325"/>
                <a:ext cx="52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t>v</a:t>
                </a:r>
                <a:r>
                  <a:rPr lang="en-US" altLang="zh-CN" b="1" baseline="-25000" dirty="0"/>
                  <a:t>0</a:t>
                </a:r>
              </a:p>
            </p:txBody>
          </p:sp>
          <p:sp>
            <p:nvSpPr>
              <p:cNvPr id="26" name="Text Box 25"/>
              <p:cNvSpPr txBox="1">
                <a:spLocks noChangeAspect="1" noChangeArrowheads="1"/>
              </p:cNvSpPr>
              <p:nvPr/>
            </p:nvSpPr>
            <p:spPr bwMode="auto">
              <a:xfrm>
                <a:off x="1610" y="1331"/>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L/2</a:t>
                </a:r>
                <a:endParaRPr lang="en-US" altLang="zh-CN" b="1" baseline="-25000" dirty="0"/>
              </a:p>
            </p:txBody>
          </p:sp>
          <p:sp>
            <p:nvSpPr>
              <p:cNvPr id="27" name="Text Box 26"/>
              <p:cNvSpPr txBox="1">
                <a:spLocks noChangeAspect="1" noChangeArrowheads="1"/>
              </p:cNvSpPr>
              <p:nvPr/>
            </p:nvSpPr>
            <p:spPr bwMode="auto">
              <a:xfrm>
                <a:off x="1589" y="1934"/>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L/2</a:t>
                </a:r>
                <a:endParaRPr lang="en-US" altLang="zh-CN" b="1" baseline="-25000" dirty="0"/>
              </a:p>
            </p:txBody>
          </p:sp>
          <p:sp>
            <p:nvSpPr>
              <p:cNvPr id="28" name="Text Box 27"/>
              <p:cNvSpPr txBox="1">
                <a:spLocks noChangeAspect="1" noChangeArrowheads="1"/>
              </p:cNvSpPr>
              <p:nvPr/>
            </p:nvSpPr>
            <p:spPr bwMode="auto">
              <a:xfrm>
                <a:off x="1610" y="2875"/>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L</a:t>
                </a:r>
                <a:endParaRPr lang="en-US" altLang="zh-CN" b="1" baseline="-25000" dirty="0"/>
              </a:p>
            </p:txBody>
          </p:sp>
        </p:grpSp>
        <p:sp>
          <p:nvSpPr>
            <p:cNvPr id="6" name="Text Box 28"/>
            <p:cNvSpPr txBox="1">
              <a:spLocks noChangeAspect="1" noChangeArrowheads="1"/>
            </p:cNvSpPr>
            <p:nvPr/>
          </p:nvSpPr>
          <p:spPr bwMode="auto">
            <a:xfrm>
              <a:off x="3107" y="2024"/>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sp>
        <p:nvSpPr>
          <p:cNvPr id="29"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29</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a:t>
            </a:fld>
            <a:endParaRPr lang="en-US" altLang="zh-CN" dirty="0"/>
          </a:p>
        </p:txBody>
      </p:sp>
      <p:sp>
        <p:nvSpPr>
          <p:cNvPr id="3" name="TextBox 2"/>
          <p:cNvSpPr txBox="1"/>
          <p:nvPr/>
        </p:nvSpPr>
        <p:spPr>
          <a:xfrm>
            <a:off x="2157289" y="2281443"/>
            <a:ext cx="4824536" cy="830997"/>
          </a:xfrm>
          <a:prstGeom prst="rect">
            <a:avLst/>
          </a:prstGeom>
          <a:noFill/>
        </p:spPr>
        <p:txBody>
          <a:bodyPr wrap="square" rtlCol="0">
            <a:spAutoFit/>
          </a:bodyPr>
          <a:lstStyle/>
          <a:p>
            <a:pPr fontAlgn="base">
              <a:spcBef>
                <a:spcPct val="50000"/>
              </a:spcBef>
              <a:spcAft>
                <a:spcPct val="0"/>
              </a:spcAft>
            </a:pPr>
            <a:r>
              <a:rPr kumimoji="1" lang="zh-CN" altLang="en-US" sz="4800" dirty="0">
                <a:solidFill>
                  <a:srgbClr val="0000FF"/>
                </a:solidFill>
                <a:ea typeface="楷体_GB2312" pitchFamily="49" charset="-122"/>
              </a:rPr>
              <a:t>重要知识点回顾</a:t>
            </a:r>
          </a:p>
        </p:txBody>
      </p:sp>
    </p:spTree>
    <p:extLst>
      <p:ext uri="{BB962C8B-B14F-4D97-AF65-F5344CB8AC3E}">
        <p14:creationId xmlns:p14="http://schemas.microsoft.com/office/powerpoint/2010/main" val="139109287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4"/>
          <p:cNvSpPr txBox="1">
            <a:spLocks noChangeArrowheads="1"/>
          </p:cNvSpPr>
          <p:nvPr/>
        </p:nvSpPr>
        <p:spPr bwMode="blackWhite">
          <a:xfrm>
            <a:off x="76200" y="1414463"/>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kumimoji="1" lang="zh-CN" altLang="zh-CN" sz="2400" b="1">
              <a:latin typeface="Times New Roman" pitchFamily="18" charset="0"/>
            </a:endParaRPr>
          </a:p>
        </p:txBody>
      </p:sp>
      <p:sp>
        <p:nvSpPr>
          <p:cNvPr id="4" name="Text Box 26"/>
          <p:cNvSpPr txBox="1">
            <a:spLocks noChangeArrowheads="1"/>
          </p:cNvSpPr>
          <p:nvPr/>
        </p:nvSpPr>
        <p:spPr bwMode="blackWhite">
          <a:xfrm>
            <a:off x="76200" y="1414463"/>
            <a:ext cx="533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a:latin typeface="Times New Roman" pitchFamily="18" charset="0"/>
              </a:rPr>
              <a:t>解： 碰橦前瞬间</a:t>
            </a:r>
            <a:r>
              <a:rPr kumimoji="1" lang="en-US" altLang="zh-CN" sz="2400" b="1">
                <a:latin typeface="Times New Roman" pitchFamily="18" charset="0"/>
              </a:rPr>
              <a:t>,</a:t>
            </a:r>
            <a:r>
              <a:rPr kumimoji="1" lang="zh-CN" altLang="en-US" sz="2400" b="1">
                <a:latin typeface="Times New Roman" pitchFamily="18" charset="0"/>
              </a:rPr>
              <a:t>杆对</a:t>
            </a:r>
            <a:r>
              <a:rPr kumimoji="1" lang="en-US" altLang="zh-CN" sz="2400" b="1">
                <a:latin typeface="Times New Roman" pitchFamily="18" charset="0"/>
              </a:rPr>
              <a:t>O</a:t>
            </a:r>
            <a:r>
              <a:rPr kumimoji="1" lang="zh-CN" altLang="en-US" sz="2400" b="1">
                <a:latin typeface="Times New Roman" pitchFamily="18" charset="0"/>
              </a:rPr>
              <a:t>点的角动量为</a:t>
            </a:r>
          </a:p>
        </p:txBody>
      </p:sp>
      <p:graphicFrame>
        <p:nvGraphicFramePr>
          <p:cNvPr id="5" name="Object 27"/>
          <p:cNvGraphicFramePr>
            <a:graphicFrameLocks noChangeAspect="1"/>
          </p:cNvGraphicFramePr>
          <p:nvPr/>
        </p:nvGraphicFramePr>
        <p:xfrm>
          <a:off x="201613" y="1871663"/>
          <a:ext cx="3151187" cy="760412"/>
        </p:xfrm>
        <a:graphic>
          <a:graphicData uri="http://schemas.openxmlformats.org/presentationml/2006/ole">
            <mc:AlternateContent xmlns:mc="http://schemas.openxmlformats.org/markup-compatibility/2006">
              <mc:Choice xmlns:v="urn:schemas-microsoft-com:vml" Requires="v">
                <p:oleObj spid="_x0000_s162937" name="Equation" r:id="rId3" imgW="2021400" imgH="456840" progId="">
                  <p:embed/>
                </p:oleObj>
              </mc:Choice>
              <mc:Fallback>
                <p:oleObj name="Equation" r:id="rId3" imgW="2021400" imgH="456840" progId="">
                  <p:embed/>
                  <p:pic>
                    <p:nvPicPr>
                      <p:cNvPr id="0" name="Picture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3" y="1871663"/>
                        <a:ext cx="3151187"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8"/>
          <p:cNvSpPr txBox="1">
            <a:spLocks noChangeArrowheads="1"/>
          </p:cNvSpPr>
          <p:nvPr/>
        </p:nvSpPr>
        <p:spPr bwMode="blackWhite">
          <a:xfrm>
            <a:off x="76200" y="2709863"/>
            <a:ext cx="5257800" cy="85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80000"/>
              </a:lnSpc>
              <a:spcBef>
                <a:spcPct val="50000"/>
              </a:spcBef>
            </a:pPr>
            <a:r>
              <a:rPr kumimoji="1" lang="zh-CN" altLang="en-US" sz="2400" b="1">
                <a:latin typeface="Times New Roman" pitchFamily="18" charset="0"/>
              </a:rPr>
              <a:t>式中</a:t>
            </a:r>
            <a:r>
              <a:rPr kumimoji="1" lang="zh-CN" altLang="en-US" sz="2400" b="1">
                <a:latin typeface="Times New Roman" pitchFamily="18" charset="0"/>
                <a:sym typeface="Symbol" pitchFamily="18" charset="2"/>
              </a:rPr>
              <a:t></a:t>
            </a:r>
            <a:r>
              <a:rPr kumimoji="1" lang="zh-CN" altLang="en-US" sz="2400" b="1">
                <a:latin typeface="Times New Roman" pitchFamily="18" charset="0"/>
              </a:rPr>
              <a:t>为杆的线密度</a:t>
            </a:r>
            <a:r>
              <a:rPr kumimoji="1" lang="en-US" altLang="zh-CN" sz="2400" b="1">
                <a:latin typeface="Times New Roman" pitchFamily="18" charset="0"/>
              </a:rPr>
              <a:t>,</a:t>
            </a:r>
            <a:r>
              <a:rPr kumimoji="1" lang="zh-CN" altLang="en-US" sz="2400" b="1">
                <a:latin typeface="Times New Roman" pitchFamily="18" charset="0"/>
              </a:rPr>
              <a:t>碰橦后瞬间</a:t>
            </a:r>
            <a:r>
              <a:rPr kumimoji="1" lang="en-US" altLang="zh-CN" sz="2400" b="1">
                <a:latin typeface="Times New Roman" pitchFamily="18" charset="0"/>
              </a:rPr>
              <a:t>,</a:t>
            </a:r>
            <a:r>
              <a:rPr kumimoji="1" lang="zh-CN" altLang="en-US" sz="2400" b="1">
                <a:latin typeface="Times New Roman" pitchFamily="18" charset="0"/>
              </a:rPr>
              <a:t>杆对</a:t>
            </a:r>
          </a:p>
          <a:p>
            <a:pPr>
              <a:lnSpc>
                <a:spcPct val="80000"/>
              </a:lnSpc>
              <a:spcBef>
                <a:spcPct val="50000"/>
              </a:spcBef>
            </a:pPr>
            <a:r>
              <a:rPr kumimoji="1" lang="en-US" altLang="zh-CN" sz="2400" b="1">
                <a:latin typeface="Times New Roman" pitchFamily="18" charset="0"/>
              </a:rPr>
              <a:t>O</a:t>
            </a:r>
            <a:r>
              <a:rPr kumimoji="1" lang="zh-CN" altLang="en-US" sz="2400" b="1">
                <a:latin typeface="Times New Roman" pitchFamily="18" charset="0"/>
              </a:rPr>
              <a:t>点的角动量为</a:t>
            </a:r>
          </a:p>
        </p:txBody>
      </p:sp>
      <p:graphicFrame>
        <p:nvGraphicFramePr>
          <p:cNvPr id="7" name="Object 29"/>
          <p:cNvGraphicFramePr>
            <a:graphicFrameLocks noChangeAspect="1"/>
          </p:cNvGraphicFramePr>
          <p:nvPr/>
        </p:nvGraphicFramePr>
        <p:xfrm>
          <a:off x="0" y="3778250"/>
          <a:ext cx="658813" cy="412750"/>
        </p:xfrm>
        <a:graphic>
          <a:graphicData uri="http://schemas.openxmlformats.org/presentationml/2006/ole">
            <mc:AlternateContent xmlns:mc="http://schemas.openxmlformats.org/markup-compatibility/2006">
              <mc:Choice xmlns:v="urn:schemas-microsoft-com:vml" Requires="v">
                <p:oleObj spid="_x0000_s162938" name="Equation" r:id="rId5" imgW="305280" imgH="228600" progId="Equation.3">
                  <p:embed/>
                </p:oleObj>
              </mc:Choice>
              <mc:Fallback>
                <p:oleObj name="Equation" r:id="rId5" imgW="305280" imgH="228600" progId="Equation.3">
                  <p:embed/>
                  <p:pic>
                    <p:nvPicPr>
                      <p:cNvPr id="0" name="Picture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778250"/>
                        <a:ext cx="658813"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30"/>
          <p:cNvSpPr txBox="1">
            <a:spLocks noChangeArrowheads="1"/>
          </p:cNvSpPr>
          <p:nvPr/>
        </p:nvSpPr>
        <p:spPr bwMode="blackWhite">
          <a:xfrm>
            <a:off x="152400" y="4614863"/>
            <a:ext cx="3505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a:latin typeface="Times New Roman" pitchFamily="18" charset="0"/>
              </a:rPr>
              <a:t>碰橦前后角动量守恒</a:t>
            </a:r>
          </a:p>
        </p:txBody>
      </p:sp>
      <p:graphicFrame>
        <p:nvGraphicFramePr>
          <p:cNvPr id="10" name="Object 31"/>
          <p:cNvGraphicFramePr>
            <a:graphicFrameLocks noChangeAspect="1"/>
          </p:cNvGraphicFramePr>
          <p:nvPr/>
        </p:nvGraphicFramePr>
        <p:xfrm>
          <a:off x="3124200" y="4462463"/>
          <a:ext cx="2667000" cy="841375"/>
        </p:xfrm>
        <a:graphic>
          <a:graphicData uri="http://schemas.openxmlformats.org/presentationml/2006/ole">
            <mc:AlternateContent xmlns:mc="http://schemas.openxmlformats.org/markup-compatibility/2006">
              <mc:Choice xmlns:v="urn:schemas-microsoft-com:vml" Requires="v">
                <p:oleObj spid="_x0000_s162939" name="公式" r:id="rId7" imgW="1576440" imgH="507600" progId="Equation.3">
                  <p:embed/>
                </p:oleObj>
              </mc:Choice>
              <mc:Fallback>
                <p:oleObj name="公式" r:id="rId7" imgW="1576440" imgH="507600" progId="Equation.3">
                  <p:embed/>
                  <p:pic>
                    <p:nvPicPr>
                      <p:cNvPr id="0" name="Picture 1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462463"/>
                        <a:ext cx="2667000"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2"/>
          <p:cNvGraphicFramePr>
            <a:graphicFrameLocks noChangeAspect="1"/>
          </p:cNvGraphicFramePr>
          <p:nvPr/>
        </p:nvGraphicFramePr>
        <p:xfrm>
          <a:off x="6934200" y="4462463"/>
          <a:ext cx="1219200" cy="871537"/>
        </p:xfrm>
        <a:graphic>
          <a:graphicData uri="http://schemas.openxmlformats.org/presentationml/2006/ole">
            <mc:AlternateContent xmlns:mc="http://schemas.openxmlformats.org/markup-compatibility/2006">
              <mc:Choice xmlns:v="urn:schemas-microsoft-com:vml" Requires="v">
                <p:oleObj spid="_x0000_s162940" name="公式" r:id="rId9" imgW="712080" imgH="507600" progId="Equation.3">
                  <p:embed/>
                </p:oleObj>
              </mc:Choice>
              <mc:Fallback>
                <p:oleObj name="公式" r:id="rId9" imgW="712080" imgH="507600" progId="Equation.3">
                  <p:embed/>
                  <p:pic>
                    <p:nvPicPr>
                      <p:cNvPr id="0" name="Picture 1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4462463"/>
                        <a:ext cx="1219200"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3"/>
          <p:cNvGraphicFramePr>
            <a:graphicFrameLocks noChangeAspect="1"/>
          </p:cNvGraphicFramePr>
          <p:nvPr/>
        </p:nvGraphicFramePr>
        <p:xfrm>
          <a:off x="3367088" y="2052638"/>
          <a:ext cx="1128712" cy="544512"/>
        </p:xfrm>
        <a:graphic>
          <a:graphicData uri="http://schemas.openxmlformats.org/presentationml/2006/ole">
            <mc:AlternateContent xmlns:mc="http://schemas.openxmlformats.org/markup-compatibility/2006">
              <mc:Choice xmlns:v="urn:schemas-microsoft-com:vml" Requires="v">
                <p:oleObj spid="_x0000_s162941" name="Equation" r:id="rId11" imgW="686520" imgH="304560" progId="Equation.3">
                  <p:embed/>
                </p:oleObj>
              </mc:Choice>
              <mc:Fallback>
                <p:oleObj name="Equation" r:id="rId11" imgW="686520" imgH="304560" progId="Equation.3">
                  <p:embed/>
                  <p:pic>
                    <p:nvPicPr>
                      <p:cNvPr id="0" name="Picture 1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7088" y="2052638"/>
                        <a:ext cx="1128712"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4"/>
          <p:cNvGraphicFramePr>
            <a:graphicFrameLocks noChangeAspect="1"/>
          </p:cNvGraphicFramePr>
          <p:nvPr/>
        </p:nvGraphicFramePr>
        <p:xfrm>
          <a:off x="4495800" y="1876425"/>
          <a:ext cx="1371600" cy="833438"/>
        </p:xfrm>
        <a:graphic>
          <a:graphicData uri="http://schemas.openxmlformats.org/presentationml/2006/ole">
            <mc:AlternateContent xmlns:mc="http://schemas.openxmlformats.org/markup-compatibility/2006">
              <mc:Choice xmlns:v="urn:schemas-microsoft-com:vml" Requires="v">
                <p:oleObj spid="_x0000_s162942" name="Equation" r:id="rId13" imgW="839160" imgH="507600" progId="Equation.3">
                  <p:embed/>
                </p:oleObj>
              </mc:Choice>
              <mc:Fallback>
                <p:oleObj name="Equation" r:id="rId13" imgW="839160" imgH="507600" progId="Equation.3">
                  <p:embed/>
                  <p:pic>
                    <p:nvPicPr>
                      <p:cNvPr id="0" name="Picture 1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1876425"/>
                        <a:ext cx="137160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5"/>
          <p:cNvGraphicFramePr>
            <a:graphicFrameLocks noChangeAspect="1"/>
          </p:cNvGraphicFramePr>
          <p:nvPr/>
        </p:nvGraphicFramePr>
        <p:xfrm>
          <a:off x="533400" y="3548063"/>
          <a:ext cx="4191000" cy="966787"/>
        </p:xfrm>
        <a:graphic>
          <a:graphicData uri="http://schemas.openxmlformats.org/presentationml/2006/ole">
            <mc:AlternateContent xmlns:mc="http://schemas.openxmlformats.org/markup-compatibility/2006">
              <mc:Choice xmlns:v="urn:schemas-microsoft-com:vml" Requires="v">
                <p:oleObj spid="_x0000_s162943" name="Equation" r:id="rId15" imgW="2618640" imgH="698040" progId="Equation.3">
                  <p:embed/>
                </p:oleObj>
              </mc:Choice>
              <mc:Fallback>
                <p:oleObj name="Equation" r:id="rId15" imgW="2618640" imgH="698040" progId="Equation.3">
                  <p:embed/>
                  <p:pic>
                    <p:nvPicPr>
                      <p:cNvPr id="0" name="Picture 1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3548063"/>
                        <a:ext cx="4191000"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6"/>
          <p:cNvGraphicFramePr>
            <a:graphicFrameLocks noChangeAspect="1"/>
          </p:cNvGraphicFramePr>
          <p:nvPr/>
        </p:nvGraphicFramePr>
        <p:xfrm>
          <a:off x="4724400" y="3643313"/>
          <a:ext cx="1676400" cy="819150"/>
        </p:xfrm>
        <a:graphic>
          <a:graphicData uri="http://schemas.openxmlformats.org/presentationml/2006/ole">
            <mc:AlternateContent xmlns:mc="http://schemas.openxmlformats.org/markup-compatibility/2006">
              <mc:Choice xmlns:v="urn:schemas-microsoft-com:vml" Requires="v">
                <p:oleObj spid="_x0000_s162944" name="Equation" r:id="rId17" imgW="902520" imgH="507600" progId="Equation.3">
                  <p:embed/>
                </p:oleObj>
              </mc:Choice>
              <mc:Fallback>
                <p:oleObj name="Equation" r:id="rId17" imgW="902520" imgH="507600" progId="Equation.3">
                  <p:embed/>
                  <p:pic>
                    <p:nvPicPr>
                      <p:cNvPr id="0" name="Picture 1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400" y="3643313"/>
                        <a:ext cx="16764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AutoShape 37"/>
          <p:cNvSpPr>
            <a:spLocks noChangeArrowheads="1"/>
          </p:cNvSpPr>
          <p:nvPr/>
        </p:nvSpPr>
        <p:spPr bwMode="blackWhite">
          <a:xfrm>
            <a:off x="6172200" y="4843463"/>
            <a:ext cx="609600" cy="152400"/>
          </a:xfrm>
          <a:prstGeom prst="rightArrow">
            <a:avLst>
              <a:gd name="adj1" fmla="val 50000"/>
              <a:gd name="adj2" fmla="val 100000"/>
            </a:avLst>
          </a:prstGeom>
          <a:solidFill>
            <a:schemeClr val="accent1"/>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30</a:t>
            </a:fld>
            <a:endParaRPr lang="en-US" altLang="zh-CN"/>
          </a:p>
        </p:txBody>
      </p:sp>
      <p:grpSp>
        <p:nvGrpSpPr>
          <p:cNvPr id="43" name="Group 5"/>
          <p:cNvGrpSpPr>
            <a:grpSpLocks noChangeAspect="1"/>
          </p:cNvGrpSpPr>
          <p:nvPr/>
        </p:nvGrpSpPr>
        <p:grpSpPr bwMode="auto">
          <a:xfrm>
            <a:off x="6228184" y="1077401"/>
            <a:ext cx="2727106" cy="2927663"/>
            <a:chOff x="1725" y="1389"/>
            <a:chExt cx="2366" cy="2540"/>
          </a:xfrm>
        </p:grpSpPr>
        <p:grpSp>
          <p:nvGrpSpPr>
            <p:cNvPr id="44" name="Group 6"/>
            <p:cNvGrpSpPr>
              <a:grpSpLocks noChangeAspect="1"/>
            </p:cNvGrpSpPr>
            <p:nvPr/>
          </p:nvGrpSpPr>
          <p:grpSpPr bwMode="auto">
            <a:xfrm>
              <a:off x="1725" y="1389"/>
              <a:ext cx="2366" cy="2540"/>
              <a:chOff x="1589" y="1117"/>
              <a:chExt cx="2366" cy="2540"/>
            </a:xfrm>
          </p:grpSpPr>
          <p:sp>
            <p:nvSpPr>
              <p:cNvPr id="46" name="Rectangle 7"/>
              <p:cNvSpPr>
                <a:spLocks noChangeAspect="1" noChangeArrowheads="1"/>
              </p:cNvSpPr>
              <p:nvPr/>
            </p:nvSpPr>
            <p:spPr bwMode="auto">
              <a:xfrm>
                <a:off x="2427" y="1163"/>
                <a:ext cx="135" cy="2494"/>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AutoShape 8" descr="花岗岩"/>
              <p:cNvSpPr>
                <a:spLocks noChangeAspect="1" noChangeArrowheads="1"/>
              </p:cNvSpPr>
              <p:nvPr/>
            </p:nvSpPr>
            <p:spPr bwMode="auto">
              <a:xfrm rot="16200000">
                <a:off x="3309" y="1389"/>
                <a:ext cx="318" cy="726"/>
              </a:xfrm>
              <a:prstGeom prst="triangle">
                <a:avLst>
                  <a:gd name="adj" fmla="val 50000"/>
                </a:avLst>
              </a:prstGeom>
              <a:blipFill dpi="0" rotWithShape="1">
                <a:blip r:embed="rId19" cstate="print"/>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9" descr="花岗岩"/>
              <p:cNvSpPr>
                <a:spLocks noChangeAspect="1" noChangeArrowheads="1"/>
              </p:cNvSpPr>
              <p:nvPr/>
            </p:nvSpPr>
            <p:spPr bwMode="auto">
              <a:xfrm>
                <a:off x="3819" y="1480"/>
                <a:ext cx="136" cy="545"/>
              </a:xfrm>
              <a:prstGeom prst="rect">
                <a:avLst/>
              </a:prstGeom>
              <a:blipFill dpi="0" rotWithShape="1">
                <a:blip r:embed="rId19" cstate="print"/>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0"/>
              <p:cNvSpPr>
                <a:spLocks noChangeAspect="1" noChangeShapeType="1"/>
              </p:cNvSpPr>
              <p:nvPr/>
            </p:nvSpPr>
            <p:spPr bwMode="auto">
              <a:xfrm>
                <a:off x="1973" y="1163"/>
                <a:ext cx="4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1"/>
              <p:cNvSpPr>
                <a:spLocks noChangeAspect="1" noChangeShapeType="1"/>
              </p:cNvSpPr>
              <p:nvPr/>
            </p:nvSpPr>
            <p:spPr bwMode="auto">
              <a:xfrm>
                <a:off x="1928" y="1752"/>
                <a:ext cx="4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2"/>
              <p:cNvSpPr>
                <a:spLocks noChangeAspect="1" noChangeShapeType="1"/>
              </p:cNvSpPr>
              <p:nvPr/>
            </p:nvSpPr>
            <p:spPr bwMode="auto">
              <a:xfrm>
                <a:off x="1928" y="2366"/>
                <a:ext cx="4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3"/>
              <p:cNvSpPr>
                <a:spLocks noChangeAspect="1" noChangeShapeType="1"/>
              </p:cNvSpPr>
              <p:nvPr/>
            </p:nvSpPr>
            <p:spPr bwMode="auto">
              <a:xfrm>
                <a:off x="1928" y="3657"/>
                <a:ext cx="4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4"/>
              <p:cNvSpPr>
                <a:spLocks noChangeAspect="1" noChangeShapeType="1"/>
              </p:cNvSpPr>
              <p:nvPr/>
            </p:nvSpPr>
            <p:spPr bwMode="auto">
              <a:xfrm>
                <a:off x="2562" y="1752"/>
                <a:ext cx="453"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5"/>
              <p:cNvSpPr>
                <a:spLocks noChangeAspect="1" noChangeShapeType="1"/>
              </p:cNvSpPr>
              <p:nvPr/>
            </p:nvSpPr>
            <p:spPr bwMode="auto">
              <a:xfrm>
                <a:off x="2155" y="2886"/>
                <a:ext cx="0" cy="77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6"/>
              <p:cNvSpPr>
                <a:spLocks noChangeAspect="1" noChangeShapeType="1"/>
              </p:cNvSpPr>
              <p:nvPr/>
            </p:nvSpPr>
            <p:spPr bwMode="auto">
              <a:xfrm flipV="1">
                <a:off x="2155" y="2387"/>
                <a:ext cx="0" cy="6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7"/>
              <p:cNvSpPr>
                <a:spLocks noChangeAspect="1" noChangeShapeType="1"/>
              </p:cNvSpPr>
              <p:nvPr/>
            </p:nvSpPr>
            <p:spPr bwMode="auto">
              <a:xfrm>
                <a:off x="2155" y="1962"/>
                <a:ext cx="0" cy="4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8"/>
              <p:cNvSpPr>
                <a:spLocks noChangeAspect="1" noChangeShapeType="1"/>
              </p:cNvSpPr>
              <p:nvPr/>
            </p:nvSpPr>
            <p:spPr bwMode="auto">
              <a:xfrm flipV="1">
                <a:off x="2155" y="1756"/>
                <a:ext cx="0" cy="27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19"/>
              <p:cNvSpPr>
                <a:spLocks noChangeAspect="1" noChangeShapeType="1"/>
              </p:cNvSpPr>
              <p:nvPr/>
            </p:nvSpPr>
            <p:spPr bwMode="auto">
              <a:xfrm>
                <a:off x="2155" y="1379"/>
                <a:ext cx="0" cy="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20"/>
              <p:cNvSpPr>
                <a:spLocks noChangeAspect="1" noChangeShapeType="1"/>
              </p:cNvSpPr>
              <p:nvPr/>
            </p:nvSpPr>
            <p:spPr bwMode="auto">
              <a:xfrm flipV="1">
                <a:off x="2155" y="1166"/>
                <a:ext cx="0" cy="3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21"/>
              <p:cNvSpPr>
                <a:spLocks noChangeAspect="1" noChangeShapeType="1"/>
              </p:cNvSpPr>
              <p:nvPr/>
            </p:nvSpPr>
            <p:spPr bwMode="auto">
              <a:xfrm>
                <a:off x="2584" y="1163"/>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22"/>
              <p:cNvSpPr>
                <a:spLocks noChangeAspect="1" noChangeShapeType="1"/>
              </p:cNvSpPr>
              <p:nvPr/>
            </p:nvSpPr>
            <p:spPr bwMode="auto">
              <a:xfrm>
                <a:off x="2577" y="3657"/>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Text Box 23"/>
              <p:cNvSpPr txBox="1">
                <a:spLocks noChangeAspect="1" noChangeArrowheads="1"/>
              </p:cNvSpPr>
              <p:nvPr/>
            </p:nvSpPr>
            <p:spPr bwMode="auto">
              <a:xfrm>
                <a:off x="3062" y="1117"/>
                <a:ext cx="40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t>v</a:t>
                </a:r>
                <a:r>
                  <a:rPr lang="en-US" altLang="zh-CN" b="1" baseline="-25000" dirty="0"/>
                  <a:t>0</a:t>
                </a:r>
              </a:p>
            </p:txBody>
          </p:sp>
          <p:sp>
            <p:nvSpPr>
              <p:cNvPr id="63" name="Text Box 24"/>
              <p:cNvSpPr txBox="1">
                <a:spLocks noChangeAspect="1" noChangeArrowheads="1"/>
              </p:cNvSpPr>
              <p:nvPr/>
            </p:nvSpPr>
            <p:spPr bwMode="auto">
              <a:xfrm>
                <a:off x="3107" y="3325"/>
                <a:ext cx="52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t>v</a:t>
                </a:r>
                <a:r>
                  <a:rPr lang="en-US" altLang="zh-CN" b="1" baseline="-25000" dirty="0"/>
                  <a:t>0</a:t>
                </a:r>
              </a:p>
            </p:txBody>
          </p:sp>
          <p:sp>
            <p:nvSpPr>
              <p:cNvPr id="64" name="Text Box 25"/>
              <p:cNvSpPr txBox="1">
                <a:spLocks noChangeAspect="1" noChangeArrowheads="1"/>
              </p:cNvSpPr>
              <p:nvPr/>
            </p:nvSpPr>
            <p:spPr bwMode="auto">
              <a:xfrm>
                <a:off x="1610" y="1331"/>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L/2</a:t>
                </a:r>
                <a:endParaRPr lang="en-US" altLang="zh-CN" b="1" baseline="-25000" dirty="0"/>
              </a:p>
            </p:txBody>
          </p:sp>
          <p:sp>
            <p:nvSpPr>
              <p:cNvPr id="65" name="Text Box 26"/>
              <p:cNvSpPr txBox="1">
                <a:spLocks noChangeAspect="1" noChangeArrowheads="1"/>
              </p:cNvSpPr>
              <p:nvPr/>
            </p:nvSpPr>
            <p:spPr bwMode="auto">
              <a:xfrm>
                <a:off x="1589" y="1934"/>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L/2</a:t>
                </a:r>
                <a:endParaRPr lang="en-US" altLang="zh-CN" b="1" baseline="-25000" dirty="0"/>
              </a:p>
            </p:txBody>
          </p:sp>
          <p:sp>
            <p:nvSpPr>
              <p:cNvPr id="66" name="Text Box 27"/>
              <p:cNvSpPr txBox="1">
                <a:spLocks noChangeAspect="1" noChangeArrowheads="1"/>
              </p:cNvSpPr>
              <p:nvPr/>
            </p:nvSpPr>
            <p:spPr bwMode="auto">
              <a:xfrm>
                <a:off x="1610" y="2875"/>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L</a:t>
                </a:r>
                <a:endParaRPr lang="en-US" altLang="zh-CN" b="1" baseline="-25000" dirty="0"/>
              </a:p>
            </p:txBody>
          </p:sp>
        </p:grpSp>
        <p:sp>
          <p:nvSpPr>
            <p:cNvPr id="45" name="Text Box 28"/>
            <p:cNvSpPr txBox="1">
              <a:spLocks noChangeAspect="1" noChangeArrowheads="1"/>
            </p:cNvSpPr>
            <p:nvPr/>
          </p:nvSpPr>
          <p:spPr bwMode="auto">
            <a:xfrm>
              <a:off x="3107" y="2024"/>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4"/>
          <p:cNvSpPr txBox="1">
            <a:spLocks noChangeArrowheads="1"/>
          </p:cNvSpPr>
          <p:nvPr/>
        </p:nvSpPr>
        <p:spPr bwMode="auto">
          <a:xfrm>
            <a:off x="304800" y="930275"/>
            <a:ext cx="853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pPr>
            <a:r>
              <a:rPr kumimoji="1" lang="en-US" altLang="zh-CN" sz="2800" b="1" dirty="0" smtClean="0">
                <a:solidFill>
                  <a:schemeClr val="accent2"/>
                </a:solidFill>
                <a:latin typeface="+mj-lt"/>
                <a:ea typeface="+mj-ea"/>
                <a:cs typeface="+mj-cs"/>
              </a:rPr>
              <a:t>7.</a:t>
            </a:r>
            <a:r>
              <a:rPr kumimoji="1" lang="zh-CN" altLang="en-US" sz="2800" b="1" dirty="0" smtClean="0">
                <a:solidFill>
                  <a:schemeClr val="accent2"/>
                </a:solidFill>
                <a:latin typeface="+mj-lt"/>
                <a:ea typeface="+mj-ea"/>
                <a:cs typeface="+mj-cs"/>
              </a:rPr>
              <a:t>如</a:t>
            </a:r>
            <a:r>
              <a:rPr kumimoji="1" lang="zh-CN" altLang="en-US" sz="2800" b="1" dirty="0">
                <a:solidFill>
                  <a:schemeClr val="accent2"/>
                </a:solidFill>
                <a:latin typeface="+mj-lt"/>
                <a:ea typeface="+mj-ea"/>
                <a:cs typeface="+mj-cs"/>
              </a:rPr>
              <a:t>图</a:t>
            </a:r>
            <a:r>
              <a:rPr kumimoji="1" lang="en-US" altLang="zh-CN" sz="2800" b="1" dirty="0">
                <a:solidFill>
                  <a:schemeClr val="accent2"/>
                </a:solidFill>
                <a:latin typeface="+mj-lt"/>
                <a:ea typeface="+mj-ea"/>
                <a:cs typeface="+mj-cs"/>
              </a:rPr>
              <a:t>:</a:t>
            </a:r>
            <a:r>
              <a:rPr kumimoji="1" lang="zh-CN" altLang="en-US" sz="2800" b="1" dirty="0">
                <a:solidFill>
                  <a:schemeClr val="accent2"/>
                </a:solidFill>
                <a:latin typeface="+mj-lt"/>
                <a:ea typeface="+mj-ea"/>
                <a:cs typeface="+mj-cs"/>
              </a:rPr>
              <a:t>空心环</a:t>
            </a:r>
            <a:r>
              <a:rPr kumimoji="1" lang="en-US" altLang="zh-CN" sz="2800" b="1" dirty="0">
                <a:solidFill>
                  <a:schemeClr val="accent2"/>
                </a:solidFill>
                <a:latin typeface="+mj-lt"/>
                <a:ea typeface="+mj-ea"/>
                <a:cs typeface="+mj-cs"/>
              </a:rPr>
              <a:t>B</a:t>
            </a:r>
            <a:r>
              <a:rPr kumimoji="1" lang="zh-CN" altLang="en-US" sz="2800" b="1" dirty="0">
                <a:solidFill>
                  <a:schemeClr val="accent2"/>
                </a:solidFill>
                <a:latin typeface="+mj-lt"/>
                <a:ea typeface="+mj-ea"/>
                <a:cs typeface="+mj-cs"/>
              </a:rPr>
              <a:t>半径</a:t>
            </a:r>
            <a:r>
              <a:rPr kumimoji="1" lang="en-US" altLang="zh-CN" sz="2800" b="1" dirty="0">
                <a:solidFill>
                  <a:schemeClr val="accent2"/>
                </a:solidFill>
                <a:latin typeface="+mj-lt"/>
                <a:ea typeface="+mj-ea"/>
                <a:cs typeface="+mj-cs"/>
              </a:rPr>
              <a:t>R,</a:t>
            </a:r>
            <a:r>
              <a:rPr kumimoji="1" lang="zh-CN" altLang="en-US" sz="2800" b="1" dirty="0">
                <a:solidFill>
                  <a:schemeClr val="accent2"/>
                </a:solidFill>
                <a:latin typeface="+mj-lt"/>
                <a:ea typeface="+mj-ea"/>
                <a:cs typeface="+mj-cs"/>
              </a:rPr>
              <a:t>初始角速度</a:t>
            </a:r>
            <a:r>
              <a:rPr kumimoji="1" lang="en-US" altLang="zh-CN" sz="2800" b="1" dirty="0">
                <a:solidFill>
                  <a:schemeClr val="accent2"/>
                </a:solidFill>
                <a:latin typeface="+mj-lt"/>
                <a:ea typeface="+mj-ea"/>
                <a:cs typeface="+mj-cs"/>
              </a:rPr>
              <a:t>w0 ,</a:t>
            </a:r>
            <a:r>
              <a:rPr kumimoji="1" lang="zh-CN" altLang="en-US" sz="2800" b="1" dirty="0">
                <a:solidFill>
                  <a:schemeClr val="accent2"/>
                </a:solidFill>
                <a:latin typeface="+mj-lt"/>
                <a:ea typeface="+mj-ea"/>
                <a:cs typeface="+mj-cs"/>
              </a:rPr>
              <a:t>对轴转动惯量为</a:t>
            </a:r>
            <a:r>
              <a:rPr kumimoji="1" lang="en-US" altLang="zh-CN" sz="2800" b="1" dirty="0">
                <a:solidFill>
                  <a:schemeClr val="accent2"/>
                </a:solidFill>
                <a:latin typeface="+mj-lt"/>
                <a:ea typeface="+mj-ea"/>
                <a:cs typeface="+mj-cs"/>
              </a:rPr>
              <a:t>J0 </a:t>
            </a:r>
            <a:r>
              <a:rPr kumimoji="1" lang="en-US" altLang="zh-CN" sz="2800" b="1" dirty="0" smtClean="0">
                <a:solidFill>
                  <a:schemeClr val="accent2"/>
                </a:solidFill>
                <a:latin typeface="+mj-lt"/>
                <a:ea typeface="+mj-ea"/>
                <a:cs typeface="+mj-cs"/>
              </a:rPr>
              <a:t>,</a:t>
            </a:r>
            <a:r>
              <a:rPr kumimoji="1" lang="zh-CN" altLang="en-US" sz="2800" b="1" dirty="0" smtClean="0">
                <a:solidFill>
                  <a:schemeClr val="accent2"/>
                </a:solidFill>
                <a:latin typeface="+mj-lt"/>
                <a:ea typeface="+mj-ea"/>
                <a:cs typeface="+mj-cs"/>
              </a:rPr>
              <a:t>可</a:t>
            </a:r>
            <a:r>
              <a:rPr kumimoji="1" lang="zh-CN" altLang="en-US" sz="2800" b="1" dirty="0">
                <a:solidFill>
                  <a:schemeClr val="accent2"/>
                </a:solidFill>
                <a:latin typeface="+mj-lt"/>
                <a:ea typeface="+mj-ea"/>
                <a:cs typeface="+mj-cs"/>
              </a:rPr>
              <a:t>绕转轴自由旋转；求</a:t>
            </a:r>
            <a:r>
              <a:rPr kumimoji="1" lang="en-US" altLang="zh-CN" sz="2800" b="1" dirty="0">
                <a:solidFill>
                  <a:schemeClr val="accent2"/>
                </a:solidFill>
                <a:latin typeface="+mj-lt"/>
                <a:ea typeface="+mj-ea"/>
                <a:cs typeface="+mj-cs"/>
              </a:rPr>
              <a:t>:</a:t>
            </a:r>
            <a:r>
              <a:rPr kumimoji="1" lang="zh-CN" altLang="en-US" sz="2800" b="1" dirty="0">
                <a:solidFill>
                  <a:schemeClr val="accent2"/>
                </a:solidFill>
                <a:latin typeface="+mj-lt"/>
                <a:ea typeface="+mj-ea"/>
                <a:cs typeface="+mj-cs"/>
              </a:rPr>
              <a:t>小球</a:t>
            </a:r>
            <a:r>
              <a:rPr kumimoji="1" lang="en-US" altLang="zh-CN" sz="2800" b="1" dirty="0">
                <a:solidFill>
                  <a:schemeClr val="accent2"/>
                </a:solidFill>
                <a:latin typeface="+mj-lt"/>
                <a:ea typeface="+mj-ea"/>
                <a:cs typeface="+mj-cs"/>
              </a:rPr>
              <a:t>A</a:t>
            </a:r>
            <a:r>
              <a:rPr kumimoji="1" lang="zh-CN" altLang="en-US" sz="2800" b="1" dirty="0">
                <a:solidFill>
                  <a:schemeClr val="accent2"/>
                </a:solidFill>
                <a:latin typeface="+mj-lt"/>
                <a:ea typeface="+mj-ea"/>
                <a:cs typeface="+mj-cs"/>
              </a:rPr>
              <a:t>无摩擦滑到</a:t>
            </a:r>
            <a:r>
              <a:rPr kumimoji="1" lang="en-US" altLang="zh-CN" sz="2800" b="1" dirty="0">
                <a:solidFill>
                  <a:schemeClr val="accent2"/>
                </a:solidFill>
                <a:latin typeface="+mj-lt"/>
                <a:ea typeface="+mj-ea"/>
                <a:cs typeface="+mj-cs"/>
              </a:rPr>
              <a:t>b, c</a:t>
            </a:r>
            <a:r>
              <a:rPr kumimoji="1" lang="zh-CN" altLang="en-US" sz="2800" b="1" dirty="0">
                <a:solidFill>
                  <a:schemeClr val="accent2"/>
                </a:solidFill>
                <a:latin typeface="+mj-lt"/>
                <a:ea typeface="+mj-ea"/>
                <a:cs typeface="+mj-cs"/>
              </a:rPr>
              <a:t>点时，环的角速度和球相对于环的速度各为多少？（守恒问题）</a:t>
            </a:r>
          </a:p>
          <a:p>
            <a:pPr eaLnBrk="0" hangingPunct="0"/>
            <a:endParaRPr kumimoji="1" lang="zh-CN" altLang="en-US" sz="2800" b="1" dirty="0">
              <a:solidFill>
                <a:schemeClr val="accent2"/>
              </a:solidFill>
              <a:latin typeface="+mj-lt"/>
              <a:ea typeface="+mj-ea"/>
              <a:cs typeface="+mj-cs"/>
            </a:endParaRPr>
          </a:p>
        </p:txBody>
      </p:sp>
      <p:grpSp>
        <p:nvGrpSpPr>
          <p:cNvPr id="5" name="Group 65"/>
          <p:cNvGrpSpPr>
            <a:grpSpLocks/>
          </p:cNvGrpSpPr>
          <p:nvPr/>
        </p:nvGrpSpPr>
        <p:grpSpPr bwMode="auto">
          <a:xfrm>
            <a:off x="1328021" y="2844775"/>
            <a:ext cx="5958408" cy="3791442"/>
            <a:chOff x="672" y="1296"/>
            <a:chExt cx="4464" cy="2928"/>
          </a:xfrm>
        </p:grpSpPr>
        <p:grpSp>
          <p:nvGrpSpPr>
            <p:cNvPr id="6" name="Group 7"/>
            <p:cNvGrpSpPr>
              <a:grpSpLocks/>
            </p:cNvGrpSpPr>
            <p:nvPr/>
          </p:nvGrpSpPr>
          <p:grpSpPr bwMode="auto">
            <a:xfrm>
              <a:off x="672" y="1296"/>
              <a:ext cx="2208" cy="2910"/>
              <a:chOff x="1104" y="537"/>
              <a:chExt cx="2208" cy="2910"/>
            </a:xfrm>
          </p:grpSpPr>
          <p:sp>
            <p:nvSpPr>
              <p:cNvPr id="41" name="Oval 8"/>
              <p:cNvSpPr>
                <a:spLocks noChangeArrowheads="1"/>
              </p:cNvSpPr>
              <p:nvPr/>
            </p:nvSpPr>
            <p:spPr bwMode="auto">
              <a:xfrm>
                <a:off x="1440" y="1200"/>
                <a:ext cx="1584" cy="1585"/>
              </a:xfrm>
              <a:prstGeom prst="ellipse">
                <a:avLst/>
              </a:prstGeom>
              <a:noFill/>
              <a:ln w="38100">
                <a:solidFill>
                  <a:srgbClr val="80000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Text Box 9"/>
              <p:cNvSpPr txBox="1">
                <a:spLocks noChangeArrowheads="1"/>
              </p:cNvSpPr>
              <p:nvPr/>
            </p:nvSpPr>
            <p:spPr bwMode="auto">
              <a:xfrm>
                <a:off x="2400" y="720"/>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800" b="1" i="1">
                    <a:latin typeface="Symbol" pitchFamily="18" charset="2"/>
                  </a:rPr>
                  <a:t>w</a:t>
                </a:r>
                <a:r>
                  <a:rPr kumimoji="1" lang="en-US" altLang="zh-CN" sz="2800" b="1" baseline="-25000">
                    <a:latin typeface="Symbol" pitchFamily="18" charset="2"/>
                  </a:rPr>
                  <a:t>0</a:t>
                </a:r>
                <a:endParaRPr kumimoji="1" lang="en-US" altLang="zh-CN" sz="2800" i="1">
                  <a:latin typeface="Times New Roman" pitchFamily="18" charset="0"/>
                </a:endParaRPr>
              </a:p>
            </p:txBody>
          </p:sp>
          <p:sp>
            <p:nvSpPr>
              <p:cNvPr id="43" name="Text Box 10"/>
              <p:cNvSpPr txBox="1">
                <a:spLocks noChangeArrowheads="1"/>
              </p:cNvSpPr>
              <p:nvPr/>
            </p:nvSpPr>
            <p:spPr bwMode="auto">
              <a:xfrm>
                <a:off x="3084" y="182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b</a:t>
                </a:r>
                <a:endParaRPr kumimoji="1" lang="en-US" altLang="zh-CN" sz="2400">
                  <a:latin typeface="Times New Roman" pitchFamily="18" charset="0"/>
                </a:endParaRPr>
              </a:p>
            </p:txBody>
          </p:sp>
          <p:sp>
            <p:nvSpPr>
              <p:cNvPr id="44" name="Text Box 11"/>
              <p:cNvSpPr txBox="1">
                <a:spLocks noChangeArrowheads="1"/>
              </p:cNvSpPr>
              <p:nvPr/>
            </p:nvSpPr>
            <p:spPr bwMode="auto">
              <a:xfrm>
                <a:off x="2348" y="3120"/>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O'</a:t>
                </a:r>
                <a:endParaRPr kumimoji="1" lang="en-US" altLang="zh-CN" sz="2400">
                  <a:latin typeface="Times New Roman" pitchFamily="18" charset="0"/>
                </a:endParaRPr>
              </a:p>
            </p:txBody>
          </p:sp>
          <p:sp>
            <p:nvSpPr>
              <p:cNvPr id="45" name="Rectangle 12"/>
              <p:cNvSpPr>
                <a:spLocks noChangeArrowheads="1"/>
              </p:cNvSpPr>
              <p:nvPr/>
            </p:nvSpPr>
            <p:spPr bwMode="auto">
              <a:xfrm rot="-5400000">
                <a:off x="1920" y="864"/>
                <a:ext cx="624" cy="48"/>
              </a:xfrm>
              <a:prstGeom prst="rect">
                <a:avLst/>
              </a:prstGeom>
              <a:gradFill rotWithShape="0">
                <a:gsLst>
                  <a:gs pos="0">
                    <a:srgbClr val="800000"/>
                  </a:gs>
                  <a:gs pos="50000">
                    <a:srgbClr val="800000">
                      <a:gamma/>
                      <a:tint val="20392"/>
                      <a:invGamma/>
                    </a:srgbClr>
                  </a:gs>
                  <a:gs pos="100000">
                    <a:srgbClr val="800000"/>
                  </a:gs>
                </a:gsLst>
                <a:lin ang="0" scaled="1"/>
              </a:gradFill>
              <a:ln>
                <a:noFill/>
              </a:ln>
              <a:effectLst/>
              <a:extLs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AutoShape 13"/>
              <p:cNvSpPr>
                <a:spLocks/>
              </p:cNvSpPr>
              <p:nvPr/>
            </p:nvSpPr>
            <p:spPr bwMode="auto">
              <a:xfrm>
                <a:off x="2304" y="624"/>
                <a:ext cx="96" cy="192"/>
              </a:xfrm>
              <a:prstGeom prst="leftBracket">
                <a:avLst>
                  <a:gd name="adj" fmla="val 16667"/>
                </a:avLst>
              </a:prstGeom>
              <a:noFill/>
              <a:ln w="3810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AutoShape 14"/>
              <p:cNvSpPr>
                <a:spLocks/>
              </p:cNvSpPr>
              <p:nvPr/>
            </p:nvSpPr>
            <p:spPr bwMode="auto">
              <a:xfrm flipH="1">
                <a:off x="2064" y="636"/>
                <a:ext cx="96" cy="192"/>
              </a:xfrm>
              <a:prstGeom prst="leftBracket">
                <a:avLst>
                  <a:gd name="adj" fmla="val 16667"/>
                </a:avLst>
              </a:prstGeom>
              <a:noFill/>
              <a:ln w="3810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Line 15"/>
              <p:cNvSpPr>
                <a:spLocks noChangeShapeType="1"/>
              </p:cNvSpPr>
              <p:nvPr/>
            </p:nvSpPr>
            <p:spPr bwMode="auto">
              <a:xfrm flipH="1">
                <a:off x="1560" y="1968"/>
                <a:ext cx="672" cy="2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Text Box 16"/>
              <p:cNvSpPr txBox="1">
                <a:spLocks noChangeArrowheads="1"/>
              </p:cNvSpPr>
              <p:nvPr/>
            </p:nvSpPr>
            <p:spPr bwMode="auto">
              <a:xfrm>
                <a:off x="1680" y="182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R</a:t>
                </a:r>
                <a:endParaRPr kumimoji="1" lang="en-US" altLang="zh-CN" sz="2400">
                  <a:latin typeface="Times New Roman" pitchFamily="18" charset="0"/>
                </a:endParaRPr>
              </a:p>
            </p:txBody>
          </p:sp>
          <p:sp>
            <p:nvSpPr>
              <p:cNvPr id="50" name="Text Box 17"/>
              <p:cNvSpPr txBox="1">
                <a:spLocks noChangeArrowheads="1"/>
              </p:cNvSpPr>
              <p:nvPr/>
            </p:nvSpPr>
            <p:spPr bwMode="auto">
              <a:xfrm>
                <a:off x="1104" y="182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ea typeface="楷体_GB2312" pitchFamily="49" charset="-122"/>
                  </a:rPr>
                  <a:t>B</a:t>
                </a:r>
              </a:p>
            </p:txBody>
          </p:sp>
          <p:sp>
            <p:nvSpPr>
              <p:cNvPr id="51" name="Text Box 18"/>
              <p:cNvSpPr txBox="1">
                <a:spLocks noChangeArrowheads="1"/>
              </p:cNvSpPr>
              <p:nvPr/>
            </p:nvSpPr>
            <p:spPr bwMode="auto">
              <a:xfrm>
                <a:off x="1824" y="96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ea typeface="楷体_GB2312" pitchFamily="49" charset="-122"/>
                  </a:rPr>
                  <a:t>A</a:t>
                </a:r>
              </a:p>
            </p:txBody>
          </p:sp>
          <p:sp>
            <p:nvSpPr>
              <p:cNvPr id="52" name="Text Box 19"/>
              <p:cNvSpPr txBox="1">
                <a:spLocks noChangeArrowheads="1"/>
              </p:cNvSpPr>
              <p:nvPr/>
            </p:nvSpPr>
            <p:spPr bwMode="auto">
              <a:xfrm>
                <a:off x="2304" y="53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O</a:t>
                </a:r>
                <a:endParaRPr kumimoji="1" lang="en-US" altLang="zh-CN" sz="2400">
                  <a:latin typeface="Times New Roman" pitchFamily="18" charset="0"/>
                </a:endParaRPr>
              </a:p>
            </p:txBody>
          </p:sp>
          <p:sp>
            <p:nvSpPr>
              <p:cNvPr id="53" name="Rectangle 20"/>
              <p:cNvSpPr>
                <a:spLocks noChangeArrowheads="1"/>
              </p:cNvSpPr>
              <p:nvPr/>
            </p:nvSpPr>
            <p:spPr bwMode="auto">
              <a:xfrm rot="-5400000">
                <a:off x="1920" y="3072"/>
                <a:ext cx="624" cy="48"/>
              </a:xfrm>
              <a:prstGeom prst="rect">
                <a:avLst/>
              </a:prstGeom>
              <a:gradFill rotWithShape="0">
                <a:gsLst>
                  <a:gs pos="0">
                    <a:srgbClr val="800000"/>
                  </a:gs>
                  <a:gs pos="50000">
                    <a:srgbClr val="800000">
                      <a:gamma/>
                      <a:tint val="20392"/>
                      <a:invGamma/>
                    </a:srgbClr>
                  </a:gs>
                  <a:gs pos="100000">
                    <a:srgbClr val="800000"/>
                  </a:gs>
                </a:gsLst>
                <a:lin ang="0" scaled="1"/>
              </a:gradFill>
              <a:ln>
                <a:noFill/>
              </a:ln>
              <a:effectLst/>
              <a:extLs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AutoShape 21"/>
              <p:cNvSpPr>
                <a:spLocks/>
              </p:cNvSpPr>
              <p:nvPr/>
            </p:nvSpPr>
            <p:spPr bwMode="auto">
              <a:xfrm>
                <a:off x="2304" y="3156"/>
                <a:ext cx="96" cy="192"/>
              </a:xfrm>
              <a:prstGeom prst="leftBracket">
                <a:avLst>
                  <a:gd name="adj" fmla="val 16667"/>
                </a:avLst>
              </a:prstGeom>
              <a:noFill/>
              <a:ln w="3810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AutoShape 22"/>
              <p:cNvSpPr>
                <a:spLocks/>
              </p:cNvSpPr>
              <p:nvPr/>
            </p:nvSpPr>
            <p:spPr bwMode="auto">
              <a:xfrm flipH="1">
                <a:off x="2064" y="3168"/>
                <a:ext cx="96" cy="192"/>
              </a:xfrm>
              <a:prstGeom prst="leftBracket">
                <a:avLst>
                  <a:gd name="adj" fmla="val 16667"/>
                </a:avLst>
              </a:prstGeom>
              <a:noFill/>
              <a:ln w="3810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Text Box 23"/>
              <p:cNvSpPr txBox="1">
                <a:spLocks noChangeArrowheads="1"/>
              </p:cNvSpPr>
              <p:nvPr/>
            </p:nvSpPr>
            <p:spPr bwMode="auto">
              <a:xfrm>
                <a:off x="2112" y="12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a</a:t>
                </a:r>
                <a:endParaRPr kumimoji="1" lang="en-US" altLang="zh-CN" sz="2400">
                  <a:latin typeface="Times New Roman" pitchFamily="18" charset="0"/>
                </a:endParaRPr>
              </a:p>
            </p:txBody>
          </p:sp>
          <p:sp>
            <p:nvSpPr>
              <p:cNvPr id="57" name="Oval 24"/>
              <p:cNvSpPr>
                <a:spLocks noChangeArrowheads="1"/>
              </p:cNvSpPr>
              <p:nvPr/>
            </p:nvSpPr>
            <p:spPr bwMode="auto">
              <a:xfrm>
                <a:off x="1522" y="1282"/>
                <a:ext cx="1406" cy="1406"/>
              </a:xfrm>
              <a:prstGeom prst="ellipse">
                <a:avLst/>
              </a:prstGeom>
              <a:noFill/>
              <a:ln w="38100">
                <a:solidFill>
                  <a:srgbClr val="80000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Oval 25"/>
              <p:cNvSpPr>
                <a:spLocks noChangeArrowheads="1"/>
              </p:cNvSpPr>
              <p:nvPr/>
            </p:nvSpPr>
            <p:spPr bwMode="auto">
              <a:xfrm>
                <a:off x="2208" y="1200"/>
                <a:ext cx="96" cy="96"/>
              </a:xfrm>
              <a:prstGeom prst="ellipse">
                <a:avLst/>
              </a:prstGeom>
              <a:gradFill rotWithShape="0">
                <a:gsLst>
                  <a:gs pos="0">
                    <a:schemeClr val="accent1"/>
                  </a:gs>
                  <a:gs pos="100000">
                    <a:schemeClr val="accent1">
                      <a:gamma/>
                      <a:shade val="0"/>
                      <a:invGamma/>
                    </a:schemeClr>
                  </a:gs>
                </a:gsLst>
                <a:lin ang="2700000" scaled="1"/>
              </a:gradFill>
              <a:ln>
                <a:noFill/>
              </a:ln>
              <a:effectLst/>
              <a:extLst>
                <a:ext uri="{91240B29-F687-4F45-9708-019B960494DF}">
                  <a14:hiddenLine xmlns:a14="http://schemas.microsoft.com/office/drawing/2010/main" w="38100">
                    <a:solidFill>
                      <a:srgbClr val="800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 name="Freeform 26"/>
              <p:cNvSpPr>
                <a:spLocks/>
              </p:cNvSpPr>
              <p:nvPr/>
            </p:nvSpPr>
            <p:spPr bwMode="auto">
              <a:xfrm>
                <a:off x="2016" y="912"/>
                <a:ext cx="448" cy="152"/>
              </a:xfrm>
              <a:custGeom>
                <a:avLst/>
                <a:gdLst>
                  <a:gd name="T0" fmla="*/ 104 w 600"/>
                  <a:gd name="T1" fmla="*/ 0 h 248"/>
                  <a:gd name="T2" fmla="*/ 8 w 600"/>
                  <a:gd name="T3" fmla="*/ 48 h 248"/>
                  <a:gd name="T4" fmla="*/ 152 w 600"/>
                  <a:gd name="T5" fmla="*/ 192 h 248"/>
                  <a:gd name="T6" fmla="*/ 344 w 600"/>
                  <a:gd name="T7" fmla="*/ 240 h 248"/>
                  <a:gd name="T8" fmla="*/ 584 w 600"/>
                  <a:gd name="T9" fmla="*/ 144 h 248"/>
                  <a:gd name="T10" fmla="*/ 440 w 600"/>
                  <a:gd name="T11" fmla="*/ 0 h 248"/>
                </a:gdLst>
                <a:ahLst/>
                <a:cxnLst>
                  <a:cxn ang="0">
                    <a:pos x="T0" y="T1"/>
                  </a:cxn>
                  <a:cxn ang="0">
                    <a:pos x="T2" y="T3"/>
                  </a:cxn>
                  <a:cxn ang="0">
                    <a:pos x="T4" y="T5"/>
                  </a:cxn>
                  <a:cxn ang="0">
                    <a:pos x="T6" y="T7"/>
                  </a:cxn>
                  <a:cxn ang="0">
                    <a:pos x="T8" y="T9"/>
                  </a:cxn>
                  <a:cxn ang="0">
                    <a:pos x="T10" y="T11"/>
                  </a:cxn>
                </a:cxnLst>
                <a:rect l="0" t="0" r="r" b="b"/>
                <a:pathLst>
                  <a:path w="600" h="248">
                    <a:moveTo>
                      <a:pt x="104" y="0"/>
                    </a:moveTo>
                    <a:cubicBezTo>
                      <a:pt x="52" y="8"/>
                      <a:pt x="0" y="16"/>
                      <a:pt x="8" y="48"/>
                    </a:cubicBezTo>
                    <a:cubicBezTo>
                      <a:pt x="16" y="80"/>
                      <a:pt x="96" y="160"/>
                      <a:pt x="152" y="192"/>
                    </a:cubicBezTo>
                    <a:cubicBezTo>
                      <a:pt x="208" y="224"/>
                      <a:pt x="272" y="248"/>
                      <a:pt x="344" y="240"/>
                    </a:cubicBezTo>
                    <a:cubicBezTo>
                      <a:pt x="416" y="232"/>
                      <a:pt x="568" y="184"/>
                      <a:pt x="584" y="144"/>
                    </a:cubicBezTo>
                    <a:cubicBezTo>
                      <a:pt x="600" y="104"/>
                      <a:pt x="520" y="52"/>
                      <a:pt x="440" y="0"/>
                    </a:cubicBezTo>
                  </a:path>
                </a:pathLst>
              </a:custGeom>
              <a:noFill/>
              <a:ln w="38100"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 name="Text Box 27"/>
              <p:cNvSpPr txBox="1">
                <a:spLocks noChangeArrowheads="1"/>
              </p:cNvSpPr>
              <p:nvPr/>
            </p:nvSpPr>
            <p:spPr bwMode="auto">
              <a:xfrm>
                <a:off x="2256" y="2688"/>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c</a:t>
                </a:r>
                <a:endParaRPr kumimoji="1" lang="en-US" altLang="zh-CN" sz="2400">
                  <a:latin typeface="Times New Roman" pitchFamily="18" charset="0"/>
                </a:endParaRPr>
              </a:p>
            </p:txBody>
          </p:sp>
          <p:sp>
            <p:nvSpPr>
              <p:cNvPr id="61" name="Oval 28"/>
              <p:cNvSpPr>
                <a:spLocks noChangeArrowheads="1"/>
              </p:cNvSpPr>
              <p:nvPr/>
            </p:nvSpPr>
            <p:spPr bwMode="auto">
              <a:xfrm>
                <a:off x="2184" y="2688"/>
                <a:ext cx="96" cy="96"/>
              </a:xfrm>
              <a:prstGeom prst="ellipse">
                <a:avLst/>
              </a:prstGeom>
              <a:solidFill>
                <a:srgbClr val="CCFFFF"/>
              </a:solid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 name="Group 29"/>
            <p:cNvGrpSpPr>
              <a:grpSpLocks/>
            </p:cNvGrpSpPr>
            <p:nvPr/>
          </p:nvGrpSpPr>
          <p:grpSpPr bwMode="auto">
            <a:xfrm>
              <a:off x="2880" y="1314"/>
              <a:ext cx="1920" cy="2910"/>
              <a:chOff x="2448" y="756"/>
              <a:chExt cx="1920" cy="2910"/>
            </a:xfrm>
          </p:grpSpPr>
          <p:sp>
            <p:nvSpPr>
              <p:cNvPr id="24" name="Oval 30"/>
              <p:cNvSpPr>
                <a:spLocks noChangeArrowheads="1"/>
              </p:cNvSpPr>
              <p:nvPr/>
            </p:nvSpPr>
            <p:spPr bwMode="auto">
              <a:xfrm>
                <a:off x="2784" y="1419"/>
                <a:ext cx="1584" cy="1585"/>
              </a:xfrm>
              <a:prstGeom prst="ellipse">
                <a:avLst/>
              </a:prstGeom>
              <a:noFill/>
              <a:ln w="38100">
                <a:solidFill>
                  <a:srgbClr val="80000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Text Box 31"/>
              <p:cNvSpPr txBox="1">
                <a:spLocks noChangeArrowheads="1"/>
              </p:cNvSpPr>
              <p:nvPr/>
            </p:nvSpPr>
            <p:spPr bwMode="auto">
              <a:xfrm>
                <a:off x="3744" y="939"/>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800" b="1" i="1">
                    <a:latin typeface="Symbol" pitchFamily="18" charset="2"/>
                  </a:rPr>
                  <a:t>w</a:t>
                </a:r>
                <a:endParaRPr kumimoji="1" lang="en-US" altLang="zh-CN" sz="2800" i="1">
                  <a:latin typeface="Times New Roman" pitchFamily="18" charset="0"/>
                </a:endParaRPr>
              </a:p>
            </p:txBody>
          </p:sp>
          <p:sp>
            <p:nvSpPr>
              <p:cNvPr id="26" name="Text Box 32"/>
              <p:cNvSpPr txBox="1">
                <a:spLocks noChangeArrowheads="1"/>
              </p:cNvSpPr>
              <p:nvPr/>
            </p:nvSpPr>
            <p:spPr bwMode="auto">
              <a:xfrm>
                <a:off x="3692" y="3339"/>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O'</a:t>
                </a:r>
                <a:endParaRPr kumimoji="1" lang="en-US" altLang="zh-CN" sz="2400">
                  <a:latin typeface="Times New Roman" pitchFamily="18" charset="0"/>
                </a:endParaRPr>
              </a:p>
            </p:txBody>
          </p:sp>
          <p:sp>
            <p:nvSpPr>
              <p:cNvPr id="27" name="Rectangle 33"/>
              <p:cNvSpPr>
                <a:spLocks noChangeArrowheads="1"/>
              </p:cNvSpPr>
              <p:nvPr/>
            </p:nvSpPr>
            <p:spPr bwMode="auto">
              <a:xfrm rot="-5400000">
                <a:off x="3264" y="1083"/>
                <a:ext cx="624" cy="48"/>
              </a:xfrm>
              <a:prstGeom prst="rect">
                <a:avLst/>
              </a:prstGeom>
              <a:gradFill rotWithShape="0">
                <a:gsLst>
                  <a:gs pos="0">
                    <a:srgbClr val="800000"/>
                  </a:gs>
                  <a:gs pos="50000">
                    <a:srgbClr val="800000">
                      <a:gamma/>
                      <a:tint val="20392"/>
                      <a:invGamma/>
                    </a:srgbClr>
                  </a:gs>
                  <a:gs pos="100000">
                    <a:srgbClr val="800000"/>
                  </a:gs>
                </a:gsLst>
                <a:lin ang="0" scaled="1"/>
              </a:gradFill>
              <a:ln>
                <a:noFill/>
              </a:ln>
              <a:effectLst/>
              <a:extLs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AutoShape 34"/>
              <p:cNvSpPr>
                <a:spLocks/>
              </p:cNvSpPr>
              <p:nvPr/>
            </p:nvSpPr>
            <p:spPr bwMode="auto">
              <a:xfrm>
                <a:off x="3648" y="843"/>
                <a:ext cx="96" cy="192"/>
              </a:xfrm>
              <a:prstGeom prst="leftBracket">
                <a:avLst>
                  <a:gd name="adj" fmla="val 16667"/>
                </a:avLst>
              </a:prstGeom>
              <a:noFill/>
              <a:ln w="3810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AutoShape 35"/>
              <p:cNvSpPr>
                <a:spLocks/>
              </p:cNvSpPr>
              <p:nvPr/>
            </p:nvSpPr>
            <p:spPr bwMode="auto">
              <a:xfrm flipH="1">
                <a:off x="3408" y="855"/>
                <a:ext cx="96" cy="192"/>
              </a:xfrm>
              <a:prstGeom prst="leftBracket">
                <a:avLst>
                  <a:gd name="adj" fmla="val 16667"/>
                </a:avLst>
              </a:prstGeom>
              <a:noFill/>
              <a:ln w="3810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36"/>
              <p:cNvSpPr>
                <a:spLocks noChangeShapeType="1"/>
              </p:cNvSpPr>
              <p:nvPr/>
            </p:nvSpPr>
            <p:spPr bwMode="auto">
              <a:xfrm flipH="1">
                <a:off x="2904" y="2187"/>
                <a:ext cx="672" cy="2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Text Box 37"/>
              <p:cNvSpPr txBox="1">
                <a:spLocks noChangeArrowheads="1"/>
              </p:cNvSpPr>
              <p:nvPr/>
            </p:nvSpPr>
            <p:spPr bwMode="auto">
              <a:xfrm>
                <a:off x="3024" y="204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R</a:t>
                </a:r>
                <a:endParaRPr kumimoji="1" lang="en-US" altLang="zh-CN" sz="2400">
                  <a:latin typeface="Times New Roman" pitchFamily="18" charset="0"/>
                </a:endParaRPr>
              </a:p>
            </p:txBody>
          </p:sp>
          <p:sp>
            <p:nvSpPr>
              <p:cNvPr id="32" name="Text Box 38"/>
              <p:cNvSpPr txBox="1">
                <a:spLocks noChangeArrowheads="1"/>
              </p:cNvSpPr>
              <p:nvPr/>
            </p:nvSpPr>
            <p:spPr bwMode="auto">
              <a:xfrm>
                <a:off x="2448" y="204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ea typeface="楷体_GB2312" pitchFamily="49" charset="-122"/>
                  </a:rPr>
                  <a:t>B</a:t>
                </a:r>
              </a:p>
            </p:txBody>
          </p:sp>
          <p:sp>
            <p:nvSpPr>
              <p:cNvPr id="33" name="Text Box 39"/>
              <p:cNvSpPr txBox="1">
                <a:spLocks noChangeArrowheads="1"/>
              </p:cNvSpPr>
              <p:nvPr/>
            </p:nvSpPr>
            <p:spPr bwMode="auto">
              <a:xfrm>
                <a:off x="3168" y="118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ea typeface="楷体_GB2312" pitchFamily="49" charset="-122"/>
                  </a:rPr>
                  <a:t>A</a:t>
                </a:r>
              </a:p>
            </p:txBody>
          </p:sp>
          <p:sp>
            <p:nvSpPr>
              <p:cNvPr id="34" name="Text Box 40"/>
              <p:cNvSpPr txBox="1">
                <a:spLocks noChangeArrowheads="1"/>
              </p:cNvSpPr>
              <p:nvPr/>
            </p:nvSpPr>
            <p:spPr bwMode="auto">
              <a:xfrm>
                <a:off x="3648" y="75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O</a:t>
                </a:r>
                <a:endParaRPr kumimoji="1" lang="en-US" altLang="zh-CN" sz="2400">
                  <a:latin typeface="Times New Roman" pitchFamily="18" charset="0"/>
                </a:endParaRPr>
              </a:p>
            </p:txBody>
          </p:sp>
          <p:sp>
            <p:nvSpPr>
              <p:cNvPr id="35" name="Rectangle 41"/>
              <p:cNvSpPr>
                <a:spLocks noChangeArrowheads="1"/>
              </p:cNvSpPr>
              <p:nvPr/>
            </p:nvSpPr>
            <p:spPr bwMode="auto">
              <a:xfrm rot="-5400000">
                <a:off x="3264" y="3291"/>
                <a:ext cx="624" cy="48"/>
              </a:xfrm>
              <a:prstGeom prst="rect">
                <a:avLst/>
              </a:prstGeom>
              <a:gradFill rotWithShape="0">
                <a:gsLst>
                  <a:gs pos="0">
                    <a:srgbClr val="800000"/>
                  </a:gs>
                  <a:gs pos="50000">
                    <a:srgbClr val="800000">
                      <a:gamma/>
                      <a:tint val="20392"/>
                      <a:invGamma/>
                    </a:srgbClr>
                  </a:gs>
                  <a:gs pos="100000">
                    <a:srgbClr val="800000"/>
                  </a:gs>
                </a:gsLst>
                <a:lin ang="0" scaled="1"/>
              </a:gradFill>
              <a:ln>
                <a:noFill/>
              </a:ln>
              <a:effectLst/>
              <a:extLs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AutoShape 42"/>
              <p:cNvSpPr>
                <a:spLocks/>
              </p:cNvSpPr>
              <p:nvPr/>
            </p:nvSpPr>
            <p:spPr bwMode="auto">
              <a:xfrm>
                <a:off x="3648" y="3375"/>
                <a:ext cx="96" cy="192"/>
              </a:xfrm>
              <a:prstGeom prst="leftBracket">
                <a:avLst>
                  <a:gd name="adj" fmla="val 16667"/>
                </a:avLst>
              </a:prstGeom>
              <a:noFill/>
              <a:ln w="3810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AutoShape 43"/>
              <p:cNvSpPr>
                <a:spLocks/>
              </p:cNvSpPr>
              <p:nvPr/>
            </p:nvSpPr>
            <p:spPr bwMode="auto">
              <a:xfrm flipH="1">
                <a:off x="3408" y="3387"/>
                <a:ext cx="96" cy="192"/>
              </a:xfrm>
              <a:prstGeom prst="leftBracket">
                <a:avLst>
                  <a:gd name="adj" fmla="val 16667"/>
                </a:avLst>
              </a:prstGeom>
              <a:noFill/>
              <a:ln w="3810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Text Box 44"/>
              <p:cNvSpPr txBox="1">
                <a:spLocks noChangeArrowheads="1"/>
              </p:cNvSpPr>
              <p:nvPr/>
            </p:nvSpPr>
            <p:spPr bwMode="auto">
              <a:xfrm>
                <a:off x="3456" y="141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a</a:t>
                </a:r>
                <a:endParaRPr kumimoji="1" lang="en-US" altLang="zh-CN" sz="2400">
                  <a:latin typeface="Times New Roman" pitchFamily="18" charset="0"/>
                </a:endParaRPr>
              </a:p>
            </p:txBody>
          </p:sp>
          <p:sp>
            <p:nvSpPr>
              <p:cNvPr id="39" name="Oval 45"/>
              <p:cNvSpPr>
                <a:spLocks noChangeArrowheads="1"/>
              </p:cNvSpPr>
              <p:nvPr/>
            </p:nvSpPr>
            <p:spPr bwMode="auto">
              <a:xfrm>
                <a:off x="2866" y="1501"/>
                <a:ext cx="1406" cy="1406"/>
              </a:xfrm>
              <a:prstGeom prst="ellipse">
                <a:avLst/>
              </a:prstGeom>
              <a:noFill/>
              <a:ln w="38100">
                <a:solidFill>
                  <a:srgbClr val="80000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 name="Freeform 46"/>
              <p:cNvSpPr>
                <a:spLocks/>
              </p:cNvSpPr>
              <p:nvPr/>
            </p:nvSpPr>
            <p:spPr bwMode="auto">
              <a:xfrm>
                <a:off x="3360" y="1131"/>
                <a:ext cx="448" cy="152"/>
              </a:xfrm>
              <a:custGeom>
                <a:avLst/>
                <a:gdLst>
                  <a:gd name="T0" fmla="*/ 104 w 600"/>
                  <a:gd name="T1" fmla="*/ 0 h 248"/>
                  <a:gd name="T2" fmla="*/ 8 w 600"/>
                  <a:gd name="T3" fmla="*/ 48 h 248"/>
                  <a:gd name="T4" fmla="*/ 152 w 600"/>
                  <a:gd name="T5" fmla="*/ 192 h 248"/>
                  <a:gd name="T6" fmla="*/ 344 w 600"/>
                  <a:gd name="T7" fmla="*/ 240 h 248"/>
                  <a:gd name="T8" fmla="*/ 584 w 600"/>
                  <a:gd name="T9" fmla="*/ 144 h 248"/>
                  <a:gd name="T10" fmla="*/ 440 w 600"/>
                  <a:gd name="T11" fmla="*/ 0 h 248"/>
                </a:gdLst>
                <a:ahLst/>
                <a:cxnLst>
                  <a:cxn ang="0">
                    <a:pos x="T0" y="T1"/>
                  </a:cxn>
                  <a:cxn ang="0">
                    <a:pos x="T2" y="T3"/>
                  </a:cxn>
                  <a:cxn ang="0">
                    <a:pos x="T4" y="T5"/>
                  </a:cxn>
                  <a:cxn ang="0">
                    <a:pos x="T6" y="T7"/>
                  </a:cxn>
                  <a:cxn ang="0">
                    <a:pos x="T8" y="T9"/>
                  </a:cxn>
                  <a:cxn ang="0">
                    <a:pos x="T10" y="T11"/>
                  </a:cxn>
                </a:cxnLst>
                <a:rect l="0" t="0" r="r" b="b"/>
                <a:pathLst>
                  <a:path w="600" h="248">
                    <a:moveTo>
                      <a:pt x="104" y="0"/>
                    </a:moveTo>
                    <a:cubicBezTo>
                      <a:pt x="52" y="8"/>
                      <a:pt x="0" y="16"/>
                      <a:pt x="8" y="48"/>
                    </a:cubicBezTo>
                    <a:cubicBezTo>
                      <a:pt x="16" y="80"/>
                      <a:pt x="96" y="160"/>
                      <a:pt x="152" y="192"/>
                    </a:cubicBezTo>
                    <a:cubicBezTo>
                      <a:pt x="208" y="224"/>
                      <a:pt x="272" y="248"/>
                      <a:pt x="344" y="240"/>
                    </a:cubicBezTo>
                    <a:cubicBezTo>
                      <a:pt x="416" y="232"/>
                      <a:pt x="568" y="184"/>
                      <a:pt x="584" y="144"/>
                    </a:cubicBezTo>
                    <a:cubicBezTo>
                      <a:pt x="600" y="104"/>
                      <a:pt x="520" y="52"/>
                      <a:pt x="440" y="0"/>
                    </a:cubicBezTo>
                  </a:path>
                </a:pathLst>
              </a:custGeom>
              <a:noFill/>
              <a:ln w="38100"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9" name="Group 64"/>
            <p:cNvGrpSpPr>
              <a:grpSpLocks/>
            </p:cNvGrpSpPr>
            <p:nvPr/>
          </p:nvGrpSpPr>
          <p:grpSpPr bwMode="auto">
            <a:xfrm>
              <a:off x="3120" y="2478"/>
              <a:ext cx="2016" cy="1324"/>
              <a:chOff x="3360" y="2526"/>
              <a:chExt cx="2016" cy="1324"/>
            </a:xfrm>
          </p:grpSpPr>
          <p:grpSp>
            <p:nvGrpSpPr>
              <p:cNvPr id="10" name="Group 47"/>
              <p:cNvGrpSpPr>
                <a:grpSpLocks/>
              </p:cNvGrpSpPr>
              <p:nvPr/>
            </p:nvGrpSpPr>
            <p:grpSpPr bwMode="auto">
              <a:xfrm>
                <a:off x="3360" y="3486"/>
                <a:ext cx="1127" cy="364"/>
                <a:chOff x="2688" y="2870"/>
                <a:chExt cx="1127" cy="364"/>
              </a:xfrm>
            </p:grpSpPr>
            <p:sp>
              <p:nvSpPr>
                <p:cNvPr id="20" name="Text Box 48"/>
                <p:cNvSpPr txBox="1">
                  <a:spLocks noChangeArrowheads="1"/>
                </p:cNvSpPr>
                <p:nvPr/>
              </p:nvSpPr>
              <p:spPr bwMode="auto">
                <a:xfrm>
                  <a:off x="3600" y="2907"/>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c</a:t>
                  </a:r>
                  <a:endParaRPr kumimoji="1" lang="en-US" altLang="zh-CN" sz="2400">
                    <a:latin typeface="Times New Roman" pitchFamily="18" charset="0"/>
                  </a:endParaRPr>
                </a:p>
              </p:txBody>
            </p:sp>
            <p:sp>
              <p:nvSpPr>
                <p:cNvPr id="21" name="Oval 49"/>
                <p:cNvSpPr>
                  <a:spLocks noChangeArrowheads="1"/>
                </p:cNvSpPr>
                <p:nvPr/>
              </p:nvSpPr>
              <p:spPr bwMode="auto">
                <a:xfrm>
                  <a:off x="3528" y="2907"/>
                  <a:ext cx="96" cy="96"/>
                </a:xfrm>
                <a:prstGeom prst="ellipse">
                  <a:avLst/>
                </a:prstGeom>
                <a:solidFill>
                  <a:srgbClr val="CCFFFF"/>
                </a:solid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50"/>
                <p:cNvSpPr>
                  <a:spLocks noChangeShapeType="1"/>
                </p:cNvSpPr>
                <p:nvPr/>
              </p:nvSpPr>
              <p:spPr bwMode="auto">
                <a:xfrm flipH="1">
                  <a:off x="2688" y="2928"/>
                  <a:ext cx="816" cy="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Text Box 51"/>
                <p:cNvSpPr txBox="1">
                  <a:spLocks noChangeArrowheads="1"/>
                </p:cNvSpPr>
                <p:nvPr/>
              </p:nvSpPr>
              <p:spPr bwMode="auto">
                <a:xfrm>
                  <a:off x="2688" y="2870"/>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800" b="1" i="1">
                      <a:latin typeface="Times New Roman" pitchFamily="18" charset="0"/>
                    </a:rPr>
                    <a:t>v</a:t>
                  </a:r>
                  <a:r>
                    <a:rPr kumimoji="1" lang="en-US" altLang="zh-CN" sz="2800" b="1" baseline="-25000">
                      <a:latin typeface="Times New Roman" pitchFamily="18" charset="0"/>
                    </a:rPr>
                    <a:t>c</a:t>
                  </a:r>
                  <a:endParaRPr kumimoji="1" lang="en-US" altLang="zh-CN" sz="2400">
                    <a:latin typeface="Times New Roman" pitchFamily="18" charset="0"/>
                  </a:endParaRPr>
                </a:p>
              </p:txBody>
            </p:sp>
          </p:grpSp>
          <p:grpSp>
            <p:nvGrpSpPr>
              <p:cNvPr id="11" name="Group 52"/>
              <p:cNvGrpSpPr>
                <a:grpSpLocks/>
              </p:cNvGrpSpPr>
              <p:nvPr/>
            </p:nvGrpSpPr>
            <p:grpSpPr bwMode="auto">
              <a:xfrm>
                <a:off x="3468" y="2526"/>
                <a:ext cx="1908" cy="990"/>
                <a:chOff x="3468" y="2286"/>
                <a:chExt cx="1908" cy="990"/>
              </a:xfrm>
            </p:grpSpPr>
            <p:sp>
              <p:nvSpPr>
                <p:cNvPr id="12" name="Oval 53"/>
                <p:cNvSpPr>
                  <a:spLocks noChangeArrowheads="1"/>
                </p:cNvSpPr>
                <p:nvPr/>
              </p:nvSpPr>
              <p:spPr bwMode="auto">
                <a:xfrm>
                  <a:off x="3468" y="2478"/>
                  <a:ext cx="1536" cy="240"/>
                </a:xfrm>
                <a:prstGeom prst="ellipse">
                  <a:avLst/>
                </a:prstGeom>
                <a:noFill/>
                <a:ln w="38100" cap="rnd">
                  <a:solidFill>
                    <a:srgbClr val="800080"/>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Text Box 54"/>
                <p:cNvSpPr txBox="1">
                  <a:spLocks noChangeArrowheads="1"/>
                </p:cNvSpPr>
                <p:nvPr/>
              </p:nvSpPr>
              <p:spPr bwMode="auto">
                <a:xfrm>
                  <a:off x="5100" y="240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latin typeface="Times New Roman" pitchFamily="18" charset="0"/>
                    </a:rPr>
                    <a:t>b</a:t>
                  </a:r>
                  <a:endParaRPr kumimoji="1" lang="en-US" altLang="zh-CN" sz="2400">
                    <a:latin typeface="Times New Roman" pitchFamily="18" charset="0"/>
                  </a:endParaRPr>
                </a:p>
              </p:txBody>
            </p:sp>
            <p:sp>
              <p:nvSpPr>
                <p:cNvPr id="14" name="Oval 55"/>
                <p:cNvSpPr>
                  <a:spLocks noChangeArrowheads="1"/>
                </p:cNvSpPr>
                <p:nvPr/>
              </p:nvSpPr>
              <p:spPr bwMode="auto">
                <a:xfrm>
                  <a:off x="4944" y="2526"/>
                  <a:ext cx="96" cy="96"/>
                </a:xfrm>
                <a:prstGeom prst="ellipse">
                  <a:avLst/>
                </a:prstGeom>
                <a:gradFill rotWithShape="0">
                  <a:gsLst>
                    <a:gs pos="0">
                      <a:schemeClr val="accent1"/>
                    </a:gs>
                    <a:gs pos="100000">
                      <a:schemeClr val="accent1">
                        <a:gamma/>
                        <a:shade val="0"/>
                        <a:invGamma/>
                      </a:schemeClr>
                    </a:gs>
                  </a:gsLst>
                  <a:lin ang="2700000" scaled="1"/>
                </a:gradFill>
                <a:ln>
                  <a:noFill/>
                </a:ln>
                <a:effectLst/>
                <a:extLst>
                  <a:ext uri="{91240B29-F687-4F45-9708-019B960494DF}">
                    <a14:hiddenLine xmlns:a14="http://schemas.microsoft.com/office/drawing/2010/main" w="38100">
                      <a:solidFill>
                        <a:srgbClr val="800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56"/>
                <p:cNvSpPr>
                  <a:spLocks noChangeShapeType="1"/>
                </p:cNvSpPr>
                <p:nvPr/>
              </p:nvSpPr>
              <p:spPr bwMode="auto">
                <a:xfrm flipH="1">
                  <a:off x="4992" y="2598"/>
                  <a:ext cx="1" cy="648"/>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Text Box 57"/>
                <p:cNvSpPr txBox="1">
                  <a:spLocks noChangeArrowheads="1"/>
                </p:cNvSpPr>
                <p:nvPr/>
              </p:nvSpPr>
              <p:spPr bwMode="auto">
                <a:xfrm>
                  <a:off x="4992" y="3003"/>
                  <a:ext cx="38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lnSpc>
                      <a:spcPct val="80000"/>
                    </a:lnSpc>
                  </a:pPr>
                  <a:r>
                    <a:rPr kumimoji="1" lang="en-US" altLang="zh-CN" sz="2800" b="1" i="1">
                      <a:latin typeface="Times New Roman" pitchFamily="18" charset="0"/>
                    </a:rPr>
                    <a:t>v</a:t>
                  </a:r>
                  <a:r>
                    <a:rPr kumimoji="1" lang="en-US" altLang="zh-CN" sz="2800" b="1" baseline="-25000">
                      <a:latin typeface="Times New Roman" pitchFamily="18" charset="0"/>
                    </a:rPr>
                    <a:t>b</a:t>
                  </a:r>
                  <a:endParaRPr kumimoji="1" lang="en-US" altLang="zh-CN" sz="2400">
                    <a:latin typeface="Times New Roman" pitchFamily="18" charset="0"/>
                  </a:endParaRPr>
                </a:p>
              </p:txBody>
            </p:sp>
            <p:sp>
              <p:nvSpPr>
                <p:cNvPr id="17" name="Line 58"/>
                <p:cNvSpPr>
                  <a:spLocks noChangeShapeType="1"/>
                </p:cNvSpPr>
                <p:nvPr/>
              </p:nvSpPr>
              <p:spPr bwMode="auto">
                <a:xfrm flipH="1" flipV="1">
                  <a:off x="4752" y="2286"/>
                  <a:ext cx="240" cy="288"/>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Line 59"/>
                <p:cNvSpPr>
                  <a:spLocks noChangeShapeType="1"/>
                </p:cNvSpPr>
                <p:nvPr/>
              </p:nvSpPr>
              <p:spPr bwMode="auto">
                <a:xfrm flipH="1" flipV="1">
                  <a:off x="4848" y="2526"/>
                  <a:ext cx="144" cy="192"/>
                </a:xfrm>
                <a:prstGeom prst="line">
                  <a:avLst/>
                </a:prstGeom>
                <a:noFill/>
                <a:ln w="28575">
                  <a:solidFill>
                    <a:srgbClr val="A5002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Line 60"/>
                <p:cNvSpPr>
                  <a:spLocks noChangeShapeType="1"/>
                </p:cNvSpPr>
                <p:nvPr/>
              </p:nvSpPr>
              <p:spPr bwMode="auto">
                <a:xfrm flipH="1" flipV="1">
                  <a:off x="4848" y="2412"/>
                  <a:ext cx="1" cy="144"/>
                </a:xfrm>
                <a:prstGeom prst="line">
                  <a:avLst/>
                </a:prstGeom>
                <a:noFill/>
                <a:ln w="28575">
                  <a:solidFill>
                    <a:srgbClr val="A5002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sp>
        <p:nvSpPr>
          <p:cNvPr id="62"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31</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Rectangle 4"/>
          <p:cNvSpPr>
            <a:spLocks noChangeArrowheads="1"/>
          </p:cNvSpPr>
          <p:nvPr/>
        </p:nvSpPr>
        <p:spPr bwMode="auto">
          <a:xfrm>
            <a:off x="100459" y="938911"/>
            <a:ext cx="8936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b="1">
                <a:latin typeface="Times New Roman" pitchFamily="18" charset="0"/>
                <a:ea typeface="楷体_GB2312" pitchFamily="49" charset="-122"/>
              </a:rPr>
              <a:t>解</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小球下落过程</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球与环组成的系统对轴</a:t>
            </a:r>
            <a:r>
              <a:rPr kumimoji="1" lang="en-US" altLang="zh-CN" sz="2800" b="1">
                <a:latin typeface="Times New Roman" pitchFamily="18" charset="0"/>
                <a:ea typeface="楷体_GB2312" pitchFamily="49" charset="-122"/>
              </a:rPr>
              <a:t>OO</a:t>
            </a:r>
            <a:r>
              <a:rPr kumimoji="1" lang="en-US" altLang="zh-CN" sz="2800" b="1" i="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角动量守恒</a:t>
            </a:r>
          </a:p>
        </p:txBody>
      </p:sp>
      <p:sp>
        <p:nvSpPr>
          <p:cNvPr id="4" name="Text Box 5"/>
          <p:cNvSpPr txBox="1">
            <a:spLocks noChangeArrowheads="1"/>
          </p:cNvSpPr>
          <p:nvPr/>
        </p:nvSpPr>
        <p:spPr bwMode="auto">
          <a:xfrm>
            <a:off x="549721" y="1700911"/>
            <a:ext cx="1165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b="1" i="1">
                <a:latin typeface="Times New Roman" pitchFamily="18" charset="0"/>
              </a:rPr>
              <a:t>a</a:t>
            </a:r>
            <a:r>
              <a:rPr kumimoji="1" lang="en-US" altLang="zh-CN" sz="2800" b="1">
                <a:latin typeface="Times New Roman" pitchFamily="18" charset="0"/>
                <a:sym typeface="Symbol" pitchFamily="18" charset="2"/>
              </a:rPr>
              <a:t> </a:t>
            </a:r>
            <a:r>
              <a:rPr kumimoji="1" lang="en-US" altLang="zh-CN" sz="2800" b="1" i="1">
                <a:latin typeface="Times New Roman" pitchFamily="18" charset="0"/>
                <a:sym typeface="Symbol" pitchFamily="18" charset="2"/>
              </a:rPr>
              <a:t>b</a:t>
            </a:r>
            <a:r>
              <a:rPr kumimoji="1" lang="en-US" altLang="zh-CN" sz="2800" b="1">
                <a:latin typeface="Times New Roman" pitchFamily="18" charset="0"/>
                <a:sym typeface="Symbol" pitchFamily="18" charset="2"/>
              </a:rPr>
              <a:t>:</a:t>
            </a:r>
            <a:endParaRPr kumimoji="1" lang="en-US" altLang="zh-CN" sz="2800" b="1" i="1">
              <a:latin typeface="Times New Roman" pitchFamily="18" charset="0"/>
            </a:endParaRPr>
          </a:p>
        </p:txBody>
      </p:sp>
      <p:graphicFrame>
        <p:nvGraphicFramePr>
          <p:cNvPr id="5" name="Object 6"/>
          <p:cNvGraphicFramePr>
            <a:graphicFrameLocks noChangeAspect="1"/>
          </p:cNvGraphicFramePr>
          <p:nvPr>
            <p:extLst>
              <p:ext uri="{D42A27DB-BD31-4B8C-83A1-F6EECF244321}">
                <p14:modId xmlns:p14="http://schemas.microsoft.com/office/powerpoint/2010/main" val="3830680254"/>
              </p:ext>
            </p:extLst>
          </p:nvPr>
        </p:nvGraphicFramePr>
        <p:xfrm>
          <a:off x="2094359" y="1700911"/>
          <a:ext cx="2711450" cy="534988"/>
        </p:xfrm>
        <a:graphic>
          <a:graphicData uri="http://schemas.openxmlformats.org/presentationml/2006/ole">
            <mc:AlternateContent xmlns:mc="http://schemas.openxmlformats.org/markup-compatibility/2006">
              <mc:Choice xmlns:v="urn:schemas-microsoft-com:vml" Requires="v">
                <p:oleObj spid="_x0000_s160934" name="Equation" r:id="rId3" imgW="1295400" imgH="241300" progId="">
                  <p:embed/>
                </p:oleObj>
              </mc:Choice>
              <mc:Fallback>
                <p:oleObj name="Equation" r:id="rId3" imgW="1295400" imgH="241300" progId="">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4359" y="1700911"/>
                        <a:ext cx="271145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7"/>
          <p:cNvSpPr txBox="1">
            <a:spLocks noChangeArrowheads="1"/>
          </p:cNvSpPr>
          <p:nvPr/>
        </p:nvSpPr>
        <p:spPr bwMode="auto">
          <a:xfrm>
            <a:off x="549721" y="2477199"/>
            <a:ext cx="1141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b="1" i="1">
                <a:latin typeface="Times New Roman" pitchFamily="18" charset="0"/>
              </a:rPr>
              <a:t>a</a:t>
            </a:r>
            <a:r>
              <a:rPr kumimoji="1" lang="en-US" altLang="zh-CN" sz="2800" b="1" i="1">
                <a:latin typeface="Times New Roman" pitchFamily="18" charset="0"/>
                <a:sym typeface="Symbol" pitchFamily="18" charset="2"/>
              </a:rPr>
              <a:t> c</a:t>
            </a:r>
            <a:r>
              <a:rPr kumimoji="1" lang="en-US" altLang="zh-CN" sz="2800" b="1">
                <a:latin typeface="Times New Roman" pitchFamily="18" charset="0"/>
                <a:sym typeface="Symbol" pitchFamily="18" charset="2"/>
              </a:rPr>
              <a:t>:</a:t>
            </a:r>
            <a:endParaRPr kumimoji="1" lang="en-US" altLang="zh-CN" sz="2800" b="1" i="1">
              <a:latin typeface="Times New Roman" pitchFamily="18" charset="0"/>
            </a:endParaRPr>
          </a:p>
        </p:txBody>
      </p:sp>
      <p:graphicFrame>
        <p:nvGraphicFramePr>
          <p:cNvPr id="7" name="Object 8"/>
          <p:cNvGraphicFramePr>
            <a:graphicFrameLocks noChangeAspect="1"/>
          </p:cNvGraphicFramePr>
          <p:nvPr>
            <p:extLst>
              <p:ext uri="{D42A27DB-BD31-4B8C-83A1-F6EECF244321}">
                <p14:modId xmlns:p14="http://schemas.microsoft.com/office/powerpoint/2010/main" val="2081136150"/>
              </p:ext>
            </p:extLst>
          </p:nvPr>
        </p:nvGraphicFramePr>
        <p:xfrm>
          <a:off x="2070546" y="2462911"/>
          <a:ext cx="1998663" cy="527050"/>
        </p:xfrm>
        <a:graphic>
          <a:graphicData uri="http://schemas.openxmlformats.org/presentationml/2006/ole">
            <mc:AlternateContent xmlns:mc="http://schemas.openxmlformats.org/markup-compatibility/2006">
              <mc:Choice xmlns:v="urn:schemas-microsoft-com:vml" Requires="v">
                <p:oleObj spid="_x0000_s160935" name="Equation" r:id="rId5" imgW="952087" imgH="228501" progId="">
                  <p:embed/>
                </p:oleObj>
              </mc:Choice>
              <mc:Fallback>
                <p:oleObj name="Equation" r:id="rId5" imgW="952087" imgH="228501" progId="">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0546" y="2462911"/>
                        <a:ext cx="199866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3289345913"/>
              </p:ext>
            </p:extLst>
          </p:nvPr>
        </p:nvGraphicFramePr>
        <p:xfrm>
          <a:off x="5521771" y="1465961"/>
          <a:ext cx="2511425" cy="962025"/>
        </p:xfrm>
        <a:graphic>
          <a:graphicData uri="http://schemas.openxmlformats.org/presentationml/2006/ole">
            <mc:AlternateContent xmlns:mc="http://schemas.openxmlformats.org/markup-compatibility/2006">
              <mc:Choice xmlns:v="urn:schemas-microsoft-com:vml" Requires="v">
                <p:oleObj spid="_x0000_s160936" name="Equation" r:id="rId7" imgW="1218671" imgH="431613" progId="">
                  <p:embed/>
                </p:oleObj>
              </mc:Choice>
              <mc:Fallback>
                <p:oleObj name="Equation" r:id="rId7" imgW="1218671" imgH="431613" progId="">
                  <p:embed/>
                  <p:pic>
                    <p:nvPicPr>
                      <p:cNvPr id="0" name="Picture 1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1771" y="1465961"/>
                        <a:ext cx="251142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10"/>
          <p:cNvGrpSpPr>
            <a:grpSpLocks/>
          </p:cNvGrpSpPr>
          <p:nvPr/>
        </p:nvGrpSpPr>
        <p:grpSpPr bwMode="auto">
          <a:xfrm>
            <a:off x="313184" y="3148711"/>
            <a:ext cx="7966075" cy="1092200"/>
            <a:chOff x="288" y="1728"/>
            <a:chExt cx="5018" cy="688"/>
          </a:xfrm>
        </p:grpSpPr>
        <p:sp>
          <p:nvSpPr>
            <p:cNvPr id="11" name="Rectangle 11"/>
            <p:cNvSpPr>
              <a:spLocks noChangeArrowheads="1"/>
            </p:cNvSpPr>
            <p:nvPr/>
          </p:nvSpPr>
          <p:spPr bwMode="auto">
            <a:xfrm>
              <a:off x="341" y="1798"/>
              <a:ext cx="21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b="1">
                  <a:latin typeface="楷体_GB2312" pitchFamily="49" charset="-122"/>
                  <a:ea typeface="楷体_GB2312" pitchFamily="49" charset="-122"/>
                </a:rPr>
                <a:t>小球</a:t>
              </a:r>
              <a:r>
                <a:rPr kumimoji="1" lang="en-US" altLang="zh-CN" sz="2800" b="1" i="1">
                  <a:latin typeface="Times New Roman" pitchFamily="18" charset="0"/>
                  <a:ea typeface="楷体_GB2312" pitchFamily="49" charset="-122"/>
                </a:rPr>
                <a:t>A</a:t>
              </a:r>
              <a:r>
                <a:rPr kumimoji="1" lang="zh-CN" altLang="en-US" sz="2800" b="1">
                  <a:latin typeface="楷体_GB2312" pitchFamily="49" charset="-122"/>
                  <a:ea typeface="楷体_GB2312" pitchFamily="49" charset="-122"/>
                </a:rPr>
                <a:t>在</a:t>
              </a:r>
              <a:r>
                <a:rPr kumimoji="1" lang="en-US" altLang="zh-CN" sz="2800" b="1" i="1">
                  <a:latin typeface="Times New Roman" pitchFamily="18" charset="0"/>
                  <a:ea typeface="楷体_GB2312" pitchFamily="49" charset="-122"/>
                </a:rPr>
                <a:t>b</a:t>
              </a:r>
              <a:r>
                <a:rPr kumimoji="1" lang="zh-CN" altLang="zh-CN" sz="2800" b="1">
                  <a:latin typeface="楷体_GB2312" pitchFamily="49" charset="-122"/>
                  <a:ea typeface="楷体_GB2312" pitchFamily="49" charset="-122"/>
                </a:rPr>
                <a:t>点的速率为</a:t>
              </a:r>
              <a:endParaRPr kumimoji="1" lang="zh-CN" altLang="en-US" sz="2800" b="1">
                <a:latin typeface="楷体_GB2312" pitchFamily="49" charset="-122"/>
                <a:ea typeface="楷体_GB2312" pitchFamily="49" charset="-122"/>
              </a:endParaRPr>
            </a:p>
          </p:txBody>
        </p:sp>
        <p:graphicFrame>
          <p:nvGraphicFramePr>
            <p:cNvPr id="12" name="Object 12"/>
            <p:cNvGraphicFramePr>
              <a:graphicFrameLocks noChangeAspect="1"/>
            </p:cNvGraphicFramePr>
            <p:nvPr/>
          </p:nvGraphicFramePr>
          <p:xfrm>
            <a:off x="2504" y="1728"/>
            <a:ext cx="1240" cy="419"/>
          </p:xfrm>
          <a:graphic>
            <a:graphicData uri="http://schemas.openxmlformats.org/presentationml/2006/ole">
              <mc:AlternateContent xmlns:mc="http://schemas.openxmlformats.org/markup-compatibility/2006">
                <mc:Choice xmlns:v="urn:schemas-microsoft-com:vml" Requires="v">
                  <p:oleObj spid="_x0000_s160937" name="公式" r:id="rId9" imgW="812447" imgH="291973" progId="Equation.3">
                    <p:embed/>
                  </p:oleObj>
                </mc:Choice>
                <mc:Fallback>
                  <p:oleObj name="公式" r:id="rId9" imgW="812447" imgH="291973" progId="Equation.3">
                    <p:embed/>
                    <p:pic>
                      <p:nvPicPr>
                        <p:cNvPr id="0" name="Picture 1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4" y="1728"/>
                          <a:ext cx="1240" cy="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3"/>
            <p:cNvSpPr txBox="1">
              <a:spLocks noChangeArrowheads="1"/>
            </p:cNvSpPr>
            <p:nvPr/>
          </p:nvSpPr>
          <p:spPr bwMode="auto">
            <a:xfrm>
              <a:off x="3749" y="1803"/>
              <a:ext cx="14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en-US" sz="2800" b="1" i="1">
                  <a:latin typeface="Times New Roman" pitchFamily="18" charset="0"/>
                  <a:ea typeface="楷体_GB2312" pitchFamily="49" charset="-122"/>
                </a:rPr>
                <a:t> </a:t>
              </a:r>
              <a:r>
                <a:rPr kumimoji="1" lang="en-US" altLang="zh-CN" sz="2800" b="1" i="1">
                  <a:latin typeface="Times New Roman" pitchFamily="18" charset="0"/>
                  <a:ea typeface="楷体_GB2312" pitchFamily="49" charset="-122"/>
                </a:rPr>
                <a:t>c</a:t>
              </a:r>
              <a:r>
                <a:rPr kumimoji="1" lang="zh-CN" altLang="en-US" sz="2800" b="1">
                  <a:latin typeface="楷体_GB2312" pitchFamily="49" charset="-122"/>
                  <a:ea typeface="楷体_GB2312" pitchFamily="49" charset="-122"/>
                </a:rPr>
                <a:t>点的速率为</a:t>
              </a:r>
            </a:p>
          </p:txBody>
        </p:sp>
        <p:graphicFrame>
          <p:nvGraphicFramePr>
            <p:cNvPr id="14" name="Object 14"/>
            <p:cNvGraphicFramePr>
              <a:graphicFrameLocks noChangeAspect="1"/>
            </p:cNvGraphicFramePr>
            <p:nvPr/>
          </p:nvGraphicFramePr>
          <p:xfrm>
            <a:off x="5075" y="1825"/>
            <a:ext cx="231" cy="323"/>
          </p:xfrm>
          <a:graphic>
            <a:graphicData uri="http://schemas.openxmlformats.org/presentationml/2006/ole">
              <mc:AlternateContent xmlns:mc="http://schemas.openxmlformats.org/markup-compatibility/2006">
                <mc:Choice xmlns:v="urn:schemas-microsoft-com:vml" Requires="v">
                  <p:oleObj spid="_x0000_s160938" name="Equation" r:id="rId11" imgW="165028" imgH="228501" progId="Equation.3">
                    <p:embed/>
                  </p:oleObj>
                </mc:Choice>
                <mc:Fallback>
                  <p:oleObj name="Equation" r:id="rId11" imgW="165028" imgH="228501" progId="Equation.3">
                    <p:embed/>
                    <p:pic>
                      <p:nvPicPr>
                        <p:cNvPr id="0" name="Picture 1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5" y="1825"/>
                          <a:ext cx="231"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5"/>
            <p:cNvSpPr>
              <a:spLocks noChangeArrowheads="1"/>
            </p:cNvSpPr>
            <p:nvPr/>
          </p:nvSpPr>
          <p:spPr bwMode="auto">
            <a:xfrm>
              <a:off x="288" y="2089"/>
              <a:ext cx="49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b="1">
                  <a:latin typeface="楷体_GB2312" pitchFamily="49" charset="-122"/>
                  <a:ea typeface="楷体_GB2312" pitchFamily="49" charset="-122"/>
                </a:rPr>
                <a:t>下滑过程中</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小球</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环</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地球为系统</a:t>
              </a:r>
              <a:r>
                <a:rPr kumimoji="1" lang="zh-CN" altLang="en-US" sz="2800" b="1">
                  <a:latin typeface="楷体_GB2312" pitchFamily="49" charset="-122"/>
                  <a:ea typeface="楷体_GB2312" pitchFamily="49" charset="-122"/>
                  <a:sym typeface="Symbol" pitchFamily="18" charset="2"/>
                </a:rPr>
                <a:t></a:t>
              </a:r>
              <a:r>
                <a:rPr kumimoji="1" lang="zh-CN" altLang="en-US" sz="2800" b="1">
                  <a:latin typeface="楷体_GB2312" pitchFamily="49" charset="-122"/>
                  <a:ea typeface="楷体_GB2312" pitchFamily="49" charset="-122"/>
                </a:rPr>
                <a:t>机械能守恒。</a:t>
              </a:r>
            </a:p>
          </p:txBody>
        </p:sp>
      </p:grpSp>
      <p:graphicFrame>
        <p:nvGraphicFramePr>
          <p:cNvPr id="16" name="Object 16"/>
          <p:cNvGraphicFramePr>
            <a:graphicFrameLocks noChangeAspect="1"/>
          </p:cNvGraphicFramePr>
          <p:nvPr>
            <p:extLst>
              <p:ext uri="{D42A27DB-BD31-4B8C-83A1-F6EECF244321}">
                <p14:modId xmlns:p14="http://schemas.microsoft.com/office/powerpoint/2010/main" val="3821856227"/>
              </p:ext>
            </p:extLst>
          </p:nvPr>
        </p:nvGraphicFramePr>
        <p:xfrm>
          <a:off x="1832421" y="4293299"/>
          <a:ext cx="2135188" cy="869950"/>
        </p:xfrm>
        <a:graphic>
          <a:graphicData uri="http://schemas.openxmlformats.org/presentationml/2006/ole">
            <mc:AlternateContent xmlns:mc="http://schemas.openxmlformats.org/markup-compatibility/2006">
              <mc:Choice xmlns:v="urn:schemas-microsoft-com:vml" Requires="v">
                <p:oleObj spid="_x0000_s160939" name="Equation" r:id="rId13" imgW="1016000" imgH="393700" progId="">
                  <p:embed/>
                </p:oleObj>
              </mc:Choice>
              <mc:Fallback>
                <p:oleObj name="Equation" r:id="rId13" imgW="1016000" imgH="393700" progId="">
                  <p:embed/>
                  <p:pic>
                    <p:nvPicPr>
                      <p:cNvPr id="0" name="Picture 1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2421" y="4293299"/>
                        <a:ext cx="2135188"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3493301425"/>
              </p:ext>
            </p:extLst>
          </p:nvPr>
        </p:nvGraphicFramePr>
        <p:xfrm>
          <a:off x="1937196" y="5131499"/>
          <a:ext cx="5159375" cy="865187"/>
        </p:xfrm>
        <a:graphic>
          <a:graphicData uri="http://schemas.openxmlformats.org/presentationml/2006/ole">
            <mc:AlternateContent xmlns:mc="http://schemas.openxmlformats.org/markup-compatibility/2006">
              <mc:Choice xmlns:v="urn:schemas-microsoft-com:vml" Requires="v">
                <p:oleObj spid="_x0000_s160940" name="Equation" r:id="rId15" imgW="2425700" imgH="393700" progId="">
                  <p:embed/>
                </p:oleObj>
              </mc:Choice>
              <mc:Fallback>
                <p:oleObj name="Equation" r:id="rId15" imgW="2425700" imgH="393700" progId="">
                  <p:embed/>
                  <p:pic>
                    <p:nvPicPr>
                      <p:cNvPr id="0" name="Picture 1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37196" y="5131499"/>
                        <a:ext cx="5159375"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8"/>
          <p:cNvSpPr txBox="1">
            <a:spLocks noChangeArrowheads="1"/>
          </p:cNvSpPr>
          <p:nvPr/>
        </p:nvSpPr>
        <p:spPr bwMode="auto">
          <a:xfrm>
            <a:off x="414784" y="6134799"/>
            <a:ext cx="1582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800" b="1">
                <a:latin typeface="楷体_GB2312" pitchFamily="49" charset="-122"/>
                <a:ea typeface="楷体_GB2312" pitchFamily="49" charset="-122"/>
              </a:rPr>
              <a:t>可解出</a:t>
            </a:r>
          </a:p>
        </p:txBody>
      </p:sp>
      <p:graphicFrame>
        <p:nvGraphicFramePr>
          <p:cNvPr id="19" name="Object 19"/>
          <p:cNvGraphicFramePr>
            <a:graphicFrameLocks noChangeAspect="1"/>
          </p:cNvGraphicFramePr>
          <p:nvPr>
            <p:extLst>
              <p:ext uri="{D42A27DB-BD31-4B8C-83A1-F6EECF244321}">
                <p14:modId xmlns:p14="http://schemas.microsoft.com/office/powerpoint/2010/main" val="3083453461"/>
              </p:ext>
            </p:extLst>
          </p:nvPr>
        </p:nvGraphicFramePr>
        <p:xfrm>
          <a:off x="1941959" y="6030024"/>
          <a:ext cx="3367087" cy="941387"/>
        </p:xfrm>
        <a:graphic>
          <a:graphicData uri="http://schemas.openxmlformats.org/presentationml/2006/ole">
            <mc:AlternateContent xmlns:mc="http://schemas.openxmlformats.org/markup-compatibility/2006">
              <mc:Choice xmlns:v="urn:schemas-microsoft-com:vml" Requires="v">
                <p:oleObj spid="_x0000_s160941" name="Equation" r:id="rId17" imgW="1549400" imgH="457200" progId="">
                  <p:embed/>
                </p:oleObj>
              </mc:Choice>
              <mc:Fallback>
                <p:oleObj name="Equation" r:id="rId17" imgW="1549400" imgH="457200" progId="">
                  <p:embed/>
                  <p:pic>
                    <p:nvPicPr>
                      <p:cNvPr id="0" name="Picture 1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1959" y="6030024"/>
                        <a:ext cx="3367087"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20"/>
          <p:cNvSpPr txBox="1">
            <a:spLocks noChangeArrowheads="1"/>
          </p:cNvSpPr>
          <p:nvPr/>
        </p:nvSpPr>
        <p:spPr bwMode="auto">
          <a:xfrm>
            <a:off x="532259" y="4458399"/>
            <a:ext cx="123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b="1" i="1">
                <a:latin typeface="Times New Roman" pitchFamily="18" charset="0"/>
              </a:rPr>
              <a:t>a</a:t>
            </a:r>
            <a:r>
              <a:rPr kumimoji="1" lang="en-US" altLang="zh-CN" sz="2800" b="1">
                <a:latin typeface="Times New Roman" pitchFamily="18" charset="0"/>
                <a:sym typeface="Symbol" pitchFamily="18" charset="2"/>
              </a:rPr>
              <a:t></a:t>
            </a:r>
            <a:r>
              <a:rPr kumimoji="1" lang="en-US" altLang="zh-CN" sz="2800" b="1" i="1">
                <a:latin typeface="Times New Roman" pitchFamily="18" charset="0"/>
                <a:sym typeface="Symbol" pitchFamily="18" charset="2"/>
              </a:rPr>
              <a:t>b</a:t>
            </a:r>
            <a:r>
              <a:rPr kumimoji="1" lang="en-US" altLang="zh-CN" sz="2800" b="1">
                <a:latin typeface="Times New Roman" pitchFamily="18" charset="0"/>
                <a:sym typeface="Symbol" pitchFamily="18" charset="2"/>
              </a:rPr>
              <a:t>:</a:t>
            </a:r>
            <a:endParaRPr kumimoji="1" lang="en-US" altLang="zh-CN" sz="2800" b="1" i="1">
              <a:latin typeface="Times New Roman" pitchFamily="18" charset="0"/>
            </a:endParaRPr>
          </a:p>
        </p:txBody>
      </p:sp>
      <p:sp>
        <p:nvSpPr>
          <p:cNvPr id="21" name="Text Box 21"/>
          <p:cNvSpPr txBox="1">
            <a:spLocks noChangeArrowheads="1"/>
          </p:cNvSpPr>
          <p:nvPr/>
        </p:nvSpPr>
        <p:spPr bwMode="auto">
          <a:xfrm>
            <a:off x="557659" y="5296599"/>
            <a:ext cx="1211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b="1" i="1">
                <a:latin typeface="Times New Roman" pitchFamily="18" charset="0"/>
              </a:rPr>
              <a:t>a</a:t>
            </a:r>
            <a:r>
              <a:rPr kumimoji="1" lang="en-US" altLang="zh-CN" sz="2800" b="1">
                <a:latin typeface="Times New Roman" pitchFamily="18" charset="0"/>
                <a:sym typeface="Symbol" pitchFamily="18" charset="2"/>
              </a:rPr>
              <a:t></a:t>
            </a:r>
            <a:r>
              <a:rPr kumimoji="1" lang="en-US" altLang="zh-CN" sz="2800" b="1" i="1">
                <a:latin typeface="Times New Roman" pitchFamily="18" charset="0"/>
                <a:sym typeface="Symbol" pitchFamily="18" charset="2"/>
              </a:rPr>
              <a:t>c</a:t>
            </a:r>
            <a:r>
              <a:rPr kumimoji="1" lang="en-US" altLang="zh-CN" sz="2800" b="1">
                <a:latin typeface="Times New Roman" pitchFamily="18" charset="0"/>
                <a:sym typeface="Symbol" pitchFamily="18" charset="2"/>
              </a:rPr>
              <a:t>:</a:t>
            </a:r>
            <a:endParaRPr kumimoji="1" lang="en-US" altLang="zh-CN" sz="2800" b="1" i="1">
              <a:latin typeface="Times New Roman" pitchFamily="18" charset="0"/>
            </a:endParaRPr>
          </a:p>
        </p:txBody>
      </p:sp>
      <p:graphicFrame>
        <p:nvGraphicFramePr>
          <p:cNvPr id="22" name="Object 22"/>
          <p:cNvGraphicFramePr>
            <a:graphicFrameLocks noChangeAspect="1"/>
          </p:cNvGraphicFramePr>
          <p:nvPr>
            <p:extLst>
              <p:ext uri="{D42A27DB-BD31-4B8C-83A1-F6EECF244321}">
                <p14:modId xmlns:p14="http://schemas.microsoft.com/office/powerpoint/2010/main" val="3994680017"/>
              </p:ext>
            </p:extLst>
          </p:nvPr>
        </p:nvGraphicFramePr>
        <p:xfrm>
          <a:off x="5799584" y="6120511"/>
          <a:ext cx="1676400" cy="517525"/>
        </p:xfrm>
        <a:graphic>
          <a:graphicData uri="http://schemas.openxmlformats.org/presentationml/2006/ole">
            <mc:AlternateContent xmlns:mc="http://schemas.openxmlformats.org/markup-compatibility/2006">
              <mc:Choice xmlns:v="urn:schemas-microsoft-com:vml" Requires="v">
                <p:oleObj spid="_x0000_s160942" name="公式" r:id="rId19" imgW="723586" imgH="253890" progId="Equation.3">
                  <p:embed/>
                </p:oleObj>
              </mc:Choice>
              <mc:Fallback>
                <p:oleObj name="公式" r:id="rId19" imgW="723586" imgH="253890" progId="Equation.3">
                  <p:embed/>
                  <p:pic>
                    <p:nvPicPr>
                      <p:cNvPr id="0" name="Picture 1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9584" y="6120511"/>
                        <a:ext cx="16764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3"/>
          <p:cNvGraphicFramePr>
            <a:graphicFrameLocks noChangeAspect="1"/>
          </p:cNvGraphicFramePr>
          <p:nvPr>
            <p:extLst>
              <p:ext uri="{D42A27DB-BD31-4B8C-83A1-F6EECF244321}">
                <p14:modId xmlns:p14="http://schemas.microsoft.com/office/powerpoint/2010/main" val="3947555955"/>
              </p:ext>
            </p:extLst>
          </p:nvPr>
        </p:nvGraphicFramePr>
        <p:xfrm>
          <a:off x="5810696" y="2462911"/>
          <a:ext cx="1208088" cy="538163"/>
        </p:xfrm>
        <a:graphic>
          <a:graphicData uri="http://schemas.openxmlformats.org/presentationml/2006/ole">
            <mc:AlternateContent xmlns:mc="http://schemas.openxmlformats.org/markup-compatibility/2006">
              <mc:Choice xmlns:v="urn:schemas-microsoft-com:vml" Requires="v">
                <p:oleObj spid="_x0000_s160943" name="公式" r:id="rId21" imgW="520700" imgH="228600" progId="Equation.3">
                  <p:embed/>
                </p:oleObj>
              </mc:Choice>
              <mc:Fallback>
                <p:oleObj name="公式" r:id="rId21" imgW="520700" imgH="228600" progId="Equation.3">
                  <p:embed/>
                  <p:pic>
                    <p:nvPicPr>
                      <p:cNvPr id="0" name="Picture 1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10696" y="2462911"/>
                        <a:ext cx="1208088"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4"/>
          <p:cNvGraphicFramePr>
            <a:graphicFrameLocks noChangeAspect="1"/>
          </p:cNvGraphicFramePr>
          <p:nvPr>
            <p:extLst>
              <p:ext uri="{D42A27DB-BD31-4B8C-83A1-F6EECF244321}">
                <p14:modId xmlns:p14="http://schemas.microsoft.com/office/powerpoint/2010/main" val="2847797855"/>
              </p:ext>
            </p:extLst>
          </p:nvPr>
        </p:nvGraphicFramePr>
        <p:xfrm>
          <a:off x="3986659" y="4282186"/>
          <a:ext cx="3511550" cy="866775"/>
        </p:xfrm>
        <a:graphic>
          <a:graphicData uri="http://schemas.openxmlformats.org/presentationml/2006/ole">
            <mc:AlternateContent xmlns:mc="http://schemas.openxmlformats.org/markup-compatibility/2006">
              <mc:Choice xmlns:v="urn:schemas-microsoft-com:vml" Requires="v">
                <p:oleObj spid="_x0000_s160944" name="Equation" r:id="rId23" imgW="1675673" imgH="393529" progId="">
                  <p:embed/>
                </p:oleObj>
              </mc:Choice>
              <mc:Fallback>
                <p:oleObj name="Equation" r:id="rId23" imgW="1675673" imgH="393529" progId="">
                  <p:embed/>
                  <p:pic>
                    <p:nvPicPr>
                      <p:cNvPr id="0" name="Picture 1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86659" y="4282186"/>
                        <a:ext cx="351155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25"/>
          <p:cNvSpPr txBox="1">
            <a:spLocks noChangeArrowheads="1"/>
          </p:cNvSpPr>
          <p:nvPr/>
        </p:nvSpPr>
        <p:spPr bwMode="auto">
          <a:xfrm>
            <a:off x="367159" y="4885436"/>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zh-CN" sz="2000" b="1">
                <a:solidFill>
                  <a:srgbClr val="006699"/>
                </a:solidFill>
                <a:latin typeface="Times New Roman" pitchFamily="18" charset="0"/>
                <a:ea typeface="楷体_GB2312" pitchFamily="49" charset="-122"/>
              </a:rPr>
              <a:t>势能零点</a:t>
            </a:r>
            <a:endParaRPr kumimoji="1" lang="zh-CN" altLang="en-US" sz="2000" b="1">
              <a:solidFill>
                <a:srgbClr val="006699"/>
              </a:solidFill>
              <a:latin typeface="Times New Roman" pitchFamily="18" charset="0"/>
              <a:ea typeface="楷体_GB2312" pitchFamily="49" charset="-122"/>
            </a:endParaRPr>
          </a:p>
        </p:txBody>
      </p:sp>
      <p:sp>
        <p:nvSpPr>
          <p:cNvPr id="26"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32</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pic>
        <p:nvPicPr>
          <p:cNvPr id="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37083" t="16847" r="9587" b="6897"/>
          <a:stretch>
            <a:fillRect/>
          </a:stretch>
        </p:blipFill>
        <p:spPr bwMode="auto">
          <a:xfrm>
            <a:off x="468313" y="3068959"/>
            <a:ext cx="3523492" cy="31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nvSpPr>
        <p:spPr bwMode="auto">
          <a:xfrm>
            <a:off x="431658" y="981075"/>
            <a:ext cx="838881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en-US" altLang="zh-CN" sz="2800" b="1" dirty="0" smtClean="0">
                <a:solidFill>
                  <a:schemeClr val="accent2"/>
                </a:solidFill>
                <a:latin typeface="+mj-lt"/>
                <a:ea typeface="+mj-ea"/>
                <a:cs typeface="+mj-cs"/>
              </a:rPr>
              <a:t>8.</a:t>
            </a:r>
            <a:r>
              <a:rPr kumimoji="1" lang="zh-CN" altLang="en-US" sz="2800" b="1" dirty="0" smtClean="0">
                <a:solidFill>
                  <a:schemeClr val="accent2"/>
                </a:solidFill>
                <a:latin typeface="+mj-lt"/>
                <a:ea typeface="+mj-ea"/>
                <a:cs typeface="+mj-cs"/>
              </a:rPr>
              <a:t>一</a:t>
            </a:r>
            <a:r>
              <a:rPr kumimoji="1" lang="zh-CN" altLang="en-US" sz="2800" b="1" dirty="0">
                <a:solidFill>
                  <a:schemeClr val="accent2"/>
                </a:solidFill>
                <a:latin typeface="+mj-lt"/>
                <a:ea typeface="+mj-ea"/>
                <a:cs typeface="+mj-cs"/>
              </a:rPr>
              <a:t>质量为</a:t>
            </a:r>
            <a:r>
              <a:rPr kumimoji="1" lang="en-US" altLang="zh-CN" sz="2800" b="1" dirty="0">
                <a:solidFill>
                  <a:schemeClr val="accent2"/>
                </a:solidFill>
                <a:latin typeface="+mj-lt"/>
                <a:ea typeface="+mj-ea"/>
                <a:cs typeface="+mj-cs"/>
              </a:rPr>
              <a:t>m</a:t>
            </a:r>
            <a:r>
              <a:rPr kumimoji="1" lang="zh-CN" altLang="en-US" sz="2800" b="1" dirty="0">
                <a:solidFill>
                  <a:schemeClr val="accent2"/>
                </a:solidFill>
                <a:latin typeface="+mj-lt"/>
                <a:ea typeface="+mj-ea"/>
                <a:cs typeface="+mj-cs"/>
              </a:rPr>
              <a:t>，半径为</a:t>
            </a:r>
            <a:r>
              <a:rPr kumimoji="1" lang="en-US" altLang="zh-CN" sz="2800" b="1" dirty="0">
                <a:solidFill>
                  <a:schemeClr val="accent2"/>
                </a:solidFill>
                <a:latin typeface="+mj-lt"/>
                <a:ea typeface="+mj-ea"/>
                <a:cs typeface="+mj-cs"/>
              </a:rPr>
              <a:t>r</a:t>
            </a:r>
            <a:r>
              <a:rPr kumimoji="1" lang="zh-CN" altLang="en-US" sz="2800" b="1" dirty="0">
                <a:solidFill>
                  <a:schemeClr val="accent2"/>
                </a:solidFill>
                <a:latin typeface="+mj-lt"/>
                <a:ea typeface="+mj-ea"/>
                <a:cs typeface="+mj-cs"/>
              </a:rPr>
              <a:t>的匀质圆柱体，从倾角为</a:t>
            </a:r>
            <a:r>
              <a:rPr kumimoji="1" lang="el-GR" altLang="zh-CN" sz="2800" b="1" dirty="0">
                <a:solidFill>
                  <a:schemeClr val="accent2"/>
                </a:solidFill>
                <a:latin typeface="+mj-lt"/>
                <a:ea typeface="+mj-ea"/>
                <a:cs typeface="+mj-cs"/>
              </a:rPr>
              <a:t>θ</a:t>
            </a:r>
            <a:r>
              <a:rPr kumimoji="1" lang="zh-CN" altLang="en-US" sz="2800" b="1" dirty="0">
                <a:solidFill>
                  <a:schemeClr val="accent2"/>
                </a:solidFill>
                <a:latin typeface="+mj-lt"/>
                <a:ea typeface="+mj-ea"/>
                <a:cs typeface="+mj-cs"/>
              </a:rPr>
              <a:t>的斜面上无滑动地滚下，求其质心的加速度。（多思路解题）</a:t>
            </a:r>
          </a:p>
        </p:txBody>
      </p:sp>
      <p:sp>
        <p:nvSpPr>
          <p:cNvPr id="5"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33</a:t>
            </a:fld>
            <a:endParaRPr lang="en-US" altLang="zh-CN"/>
          </a:p>
        </p:txBody>
      </p:sp>
    </p:spTree>
    <p:extLst>
      <p:ext uri="{BB962C8B-B14F-4D97-AF65-F5344CB8AC3E}">
        <p14:creationId xmlns:p14="http://schemas.microsoft.com/office/powerpoint/2010/main" val="70220881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pSp>
        <p:nvGrpSpPr>
          <p:cNvPr id="3" name="Group 7"/>
          <p:cNvGrpSpPr>
            <a:grpSpLocks/>
          </p:cNvGrpSpPr>
          <p:nvPr/>
        </p:nvGrpSpPr>
        <p:grpSpPr bwMode="auto">
          <a:xfrm>
            <a:off x="76200" y="1171575"/>
            <a:ext cx="8915400" cy="4514850"/>
            <a:chOff x="48" y="738"/>
            <a:chExt cx="5616" cy="2844"/>
          </a:xfrm>
        </p:grpSpPr>
        <p:pic>
          <p:nvPicPr>
            <p:cNvPr id="4" name="Picture 4"/>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6875" t="39000" r="15625" b="25999"/>
            <a:stretch>
              <a:fillRect/>
            </a:stretch>
          </p:blipFill>
          <p:spPr bwMode="auto">
            <a:xfrm>
              <a:off x="48" y="738"/>
              <a:ext cx="5424" cy="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3126" t="43124" r="16406" b="36000"/>
            <a:stretch>
              <a:fillRect/>
            </a:stretch>
          </p:blipFill>
          <p:spPr bwMode="auto">
            <a:xfrm>
              <a:off x="60" y="2544"/>
              <a:ext cx="5604" cy="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34</a:t>
            </a:fld>
            <a:endParaRPr lang="en-US" altLang="zh-CN"/>
          </a:p>
        </p:txBody>
      </p:sp>
    </p:spTree>
    <p:extLst>
      <p:ext uri="{BB962C8B-B14F-4D97-AF65-F5344CB8AC3E}">
        <p14:creationId xmlns:p14="http://schemas.microsoft.com/office/powerpoint/2010/main" val="70220881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pSp>
        <p:nvGrpSpPr>
          <p:cNvPr id="3" name="Group 7"/>
          <p:cNvGrpSpPr>
            <a:grpSpLocks/>
          </p:cNvGrpSpPr>
          <p:nvPr/>
        </p:nvGrpSpPr>
        <p:grpSpPr bwMode="auto">
          <a:xfrm>
            <a:off x="47625" y="1247775"/>
            <a:ext cx="9096375" cy="4543425"/>
            <a:chOff x="30" y="768"/>
            <a:chExt cx="5730" cy="2862"/>
          </a:xfrm>
        </p:grpSpPr>
        <p:pic>
          <p:nvPicPr>
            <p:cNvPr id="4" name="Picture 4"/>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2891" t="21001" r="17813" b="23625"/>
            <a:stretch>
              <a:fillRect/>
            </a:stretch>
          </p:blipFill>
          <p:spPr bwMode="auto">
            <a:xfrm>
              <a:off x="30" y="768"/>
              <a:ext cx="5730"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l="67720" t="55667" r="30508" b="36771"/>
            <a:stretch>
              <a:fillRect/>
            </a:stretch>
          </p:blipFill>
          <p:spPr bwMode="auto">
            <a:xfrm>
              <a:off x="2742" y="2528"/>
              <a:ext cx="186"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35</a:t>
            </a:fld>
            <a:endParaRPr lang="en-US" altLang="zh-CN"/>
          </a:p>
        </p:txBody>
      </p:sp>
    </p:spTree>
    <p:extLst>
      <p:ext uri="{BB962C8B-B14F-4D97-AF65-F5344CB8AC3E}">
        <p14:creationId xmlns:p14="http://schemas.microsoft.com/office/powerpoint/2010/main" val="70220881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pic>
        <p:nvPicPr>
          <p:cNvPr id="3" name="Picture 4"/>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2500" t="21001" r="16875" b="34000"/>
          <a:stretch>
            <a:fillRect/>
          </a:stretch>
        </p:blipFill>
        <p:spPr bwMode="auto">
          <a:xfrm>
            <a:off x="0" y="1219200"/>
            <a:ext cx="9144000" cy="364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36</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2"/>
          <p:cNvSpPr txBox="1">
            <a:spLocks noChangeArrowheads="1"/>
          </p:cNvSpPr>
          <p:nvPr/>
        </p:nvSpPr>
        <p:spPr bwMode="auto">
          <a:xfrm>
            <a:off x="373378" y="996998"/>
            <a:ext cx="8770621"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algn="just" eaLnBrk="0" hangingPunct="0"/>
            <a:r>
              <a:rPr kumimoji="1" lang="en-US" altLang="zh-CN" sz="2800" b="1" dirty="0" smtClean="0">
                <a:solidFill>
                  <a:schemeClr val="accent2"/>
                </a:solidFill>
                <a:latin typeface="+mj-lt"/>
                <a:ea typeface="+mj-ea"/>
                <a:cs typeface="+mj-cs"/>
              </a:rPr>
              <a:t>9.</a:t>
            </a:r>
            <a:r>
              <a:rPr kumimoji="1" lang="zh-CN" altLang="en-US" sz="2800" b="1" dirty="0" smtClean="0">
                <a:solidFill>
                  <a:schemeClr val="accent2"/>
                </a:solidFill>
                <a:latin typeface="+mj-lt"/>
                <a:ea typeface="+mj-ea"/>
                <a:cs typeface="+mj-cs"/>
              </a:rPr>
              <a:t>已知</a:t>
            </a:r>
            <a:r>
              <a:rPr kumimoji="1" lang="zh-CN" altLang="en-US" sz="2800" b="1" dirty="0">
                <a:solidFill>
                  <a:schemeClr val="accent2"/>
                </a:solidFill>
                <a:latin typeface="+mj-lt"/>
                <a:ea typeface="+mj-ea"/>
                <a:cs typeface="+mj-cs"/>
              </a:rPr>
              <a:t>一半圆环半径为 </a:t>
            </a:r>
            <a:r>
              <a:rPr kumimoji="1" lang="en-US" altLang="zh-CN" sz="2800" b="1" dirty="0">
                <a:solidFill>
                  <a:schemeClr val="accent2"/>
                </a:solidFill>
                <a:latin typeface="+mj-lt"/>
                <a:ea typeface="+mj-ea"/>
                <a:cs typeface="+mj-cs"/>
              </a:rPr>
              <a:t>R</a:t>
            </a:r>
            <a:r>
              <a:rPr kumimoji="1" lang="zh-CN" altLang="en-US" sz="2800" b="1" dirty="0">
                <a:solidFill>
                  <a:schemeClr val="accent2"/>
                </a:solidFill>
                <a:latin typeface="+mj-lt"/>
                <a:ea typeface="+mj-ea"/>
                <a:cs typeface="+mj-cs"/>
              </a:rPr>
              <a:t>，质量为</a:t>
            </a:r>
            <a:r>
              <a:rPr kumimoji="1" lang="en-US" altLang="zh-CN" sz="2800" b="1" dirty="0" smtClean="0">
                <a:solidFill>
                  <a:schemeClr val="accent2"/>
                </a:solidFill>
                <a:latin typeface="+mj-lt"/>
                <a:ea typeface="+mj-ea"/>
                <a:cs typeface="+mj-cs"/>
              </a:rPr>
              <a:t>M,</a:t>
            </a:r>
            <a:r>
              <a:rPr kumimoji="1" lang="zh-CN" altLang="en-US" sz="2800" b="1" dirty="0" smtClean="0">
                <a:solidFill>
                  <a:schemeClr val="accent2"/>
                </a:solidFill>
                <a:latin typeface="+mj-lt"/>
                <a:ea typeface="+mj-ea"/>
                <a:cs typeface="+mj-cs"/>
              </a:rPr>
              <a:t>求</a:t>
            </a:r>
            <a:r>
              <a:rPr kumimoji="1" lang="zh-CN" altLang="en-US" sz="2800" b="1" dirty="0">
                <a:solidFill>
                  <a:schemeClr val="accent2"/>
                </a:solidFill>
                <a:latin typeface="+mj-lt"/>
                <a:ea typeface="+mj-ea"/>
                <a:cs typeface="+mj-cs"/>
              </a:rPr>
              <a:t>它的质心位置</a:t>
            </a:r>
          </a:p>
          <a:p>
            <a:pPr algn="just" eaLnBrk="0" hangingPunct="0"/>
            <a:endParaRPr kumimoji="1" lang="en-US" altLang="zh-CN" sz="2800" b="1" dirty="0">
              <a:solidFill>
                <a:schemeClr val="accent2"/>
              </a:solidFill>
              <a:latin typeface="+mj-lt"/>
              <a:ea typeface="+mj-ea"/>
              <a:cs typeface="+mj-cs"/>
            </a:endParaRPr>
          </a:p>
        </p:txBody>
      </p:sp>
      <p:sp>
        <p:nvSpPr>
          <p:cNvPr id="4" name="Text Box 3"/>
          <p:cNvSpPr txBox="1">
            <a:spLocks noChangeArrowheads="1"/>
          </p:cNvSpPr>
          <p:nvPr/>
        </p:nvSpPr>
        <p:spPr bwMode="auto">
          <a:xfrm>
            <a:off x="387182" y="1944888"/>
            <a:ext cx="49404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algn="just" eaLnBrk="0" hangingPunct="0"/>
            <a:r>
              <a:rPr lang="zh-CN" altLang="en-US" sz="2400" b="1" dirty="0">
                <a:latin typeface="Times New Roman" pitchFamily="18" charset="0"/>
              </a:rPr>
              <a:t>解</a:t>
            </a:r>
            <a:endParaRPr lang="zh-CN" altLang="en-US" sz="2400" dirty="0">
              <a:latin typeface="Times New Roman" pitchFamily="18" charset="0"/>
            </a:endParaRPr>
          </a:p>
        </p:txBody>
      </p:sp>
      <p:sp>
        <p:nvSpPr>
          <p:cNvPr id="5" name="Text Box 4"/>
          <p:cNvSpPr txBox="1">
            <a:spLocks noChangeArrowheads="1"/>
          </p:cNvSpPr>
          <p:nvPr/>
        </p:nvSpPr>
        <p:spPr bwMode="auto">
          <a:xfrm>
            <a:off x="867568" y="1944888"/>
            <a:ext cx="2249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algn="just" eaLnBrk="0" hangingPunct="0"/>
            <a:r>
              <a:rPr lang="zh-CN" altLang="en-US" sz="2400" b="1" dirty="0">
                <a:latin typeface="Times New Roman" pitchFamily="18" charset="0"/>
              </a:rPr>
              <a:t>建坐标系如图</a:t>
            </a:r>
          </a:p>
        </p:txBody>
      </p:sp>
      <p:sp>
        <p:nvSpPr>
          <p:cNvPr id="6" name="Line 5"/>
          <p:cNvSpPr>
            <a:spLocks noChangeShapeType="1"/>
          </p:cNvSpPr>
          <p:nvPr/>
        </p:nvSpPr>
        <p:spPr bwMode="auto">
          <a:xfrm>
            <a:off x="6047580" y="3494288"/>
            <a:ext cx="2667000" cy="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endParaRPr lang="zh-CN" altLang="en-US"/>
          </a:p>
        </p:txBody>
      </p:sp>
      <p:sp>
        <p:nvSpPr>
          <p:cNvPr id="7" name="Line 6"/>
          <p:cNvSpPr>
            <a:spLocks noChangeShapeType="1"/>
          </p:cNvSpPr>
          <p:nvPr/>
        </p:nvSpPr>
        <p:spPr bwMode="auto">
          <a:xfrm flipV="1">
            <a:off x="7419180" y="1751213"/>
            <a:ext cx="0" cy="198120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endParaRPr lang="zh-CN" altLang="en-US"/>
          </a:p>
        </p:txBody>
      </p:sp>
      <p:sp>
        <p:nvSpPr>
          <p:cNvPr id="9" name="Text Box 7"/>
          <p:cNvSpPr txBox="1">
            <a:spLocks noChangeArrowheads="1"/>
          </p:cNvSpPr>
          <p:nvPr/>
        </p:nvSpPr>
        <p:spPr bwMode="auto">
          <a:xfrm>
            <a:off x="7057230" y="1579763"/>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algn="l" eaLnBrk="0" hangingPunct="0"/>
            <a:r>
              <a:rPr lang="en-US" altLang="zh-CN" sz="2800" b="1" i="1">
                <a:latin typeface="Times New Roman" pitchFamily="18" charset="0"/>
                <a:ea typeface="宋体" pitchFamily="2" charset="-122"/>
              </a:rPr>
              <a:t>y</a:t>
            </a:r>
            <a:endParaRPr lang="en-US" altLang="zh-CN" sz="2800">
              <a:latin typeface="Times New Roman" pitchFamily="18" charset="0"/>
              <a:ea typeface="宋体" pitchFamily="2" charset="-122"/>
            </a:endParaRPr>
          </a:p>
        </p:txBody>
      </p:sp>
      <p:sp>
        <p:nvSpPr>
          <p:cNvPr id="10" name="Text Box 8"/>
          <p:cNvSpPr txBox="1">
            <a:spLocks noChangeArrowheads="1"/>
          </p:cNvSpPr>
          <p:nvPr/>
        </p:nvSpPr>
        <p:spPr bwMode="auto">
          <a:xfrm>
            <a:off x="8438355" y="3395863"/>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algn="l" eaLnBrk="0" hangingPunct="0"/>
            <a:r>
              <a:rPr lang="en-US" altLang="zh-CN" sz="2800" b="1" i="1">
                <a:latin typeface="Times New Roman" pitchFamily="18" charset="0"/>
                <a:ea typeface="宋体" pitchFamily="2" charset="-122"/>
              </a:rPr>
              <a:t>x</a:t>
            </a:r>
            <a:endParaRPr lang="en-US" altLang="zh-CN" sz="2800">
              <a:latin typeface="Times New Roman" pitchFamily="18" charset="0"/>
              <a:ea typeface="宋体" pitchFamily="2" charset="-122"/>
            </a:endParaRPr>
          </a:p>
        </p:txBody>
      </p:sp>
      <p:sp>
        <p:nvSpPr>
          <p:cNvPr id="11" name="Text Box 9"/>
          <p:cNvSpPr txBox="1">
            <a:spLocks noChangeArrowheads="1"/>
          </p:cNvSpPr>
          <p:nvPr/>
        </p:nvSpPr>
        <p:spPr bwMode="auto">
          <a:xfrm>
            <a:off x="7025480" y="3440313"/>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algn="l" eaLnBrk="0" hangingPunct="0"/>
            <a:r>
              <a:rPr lang="en-US" altLang="zh-CN" sz="2800" b="1" i="1">
                <a:latin typeface="Times New Roman" pitchFamily="18" charset="0"/>
                <a:ea typeface="宋体" pitchFamily="2" charset="-122"/>
              </a:rPr>
              <a:t>O</a:t>
            </a:r>
            <a:endParaRPr lang="en-US" altLang="zh-CN" sz="2800" i="1">
              <a:latin typeface="Times New Roman" pitchFamily="18" charset="0"/>
              <a:ea typeface="宋体" pitchFamily="2" charset="-122"/>
            </a:endParaRPr>
          </a:p>
        </p:txBody>
      </p:sp>
      <p:sp>
        <p:nvSpPr>
          <p:cNvPr id="12" name="Arc 10"/>
          <p:cNvSpPr>
            <a:spLocks/>
          </p:cNvSpPr>
          <p:nvPr/>
        </p:nvSpPr>
        <p:spPr bwMode="auto">
          <a:xfrm rot="125594">
            <a:off x="6504780" y="2530676"/>
            <a:ext cx="1827213" cy="984250"/>
          </a:xfrm>
          <a:custGeom>
            <a:avLst/>
            <a:gdLst>
              <a:gd name="G0" fmla="+- 21600 0 0"/>
              <a:gd name="G1" fmla="+- 21600 0 0"/>
              <a:gd name="G2" fmla="+- 21600 0 0"/>
              <a:gd name="T0" fmla="*/ 64 w 43200"/>
              <a:gd name="T1" fmla="*/ 23258 h 23258"/>
              <a:gd name="T2" fmla="*/ 43200 w 43200"/>
              <a:gd name="T3" fmla="*/ 21600 h 23258"/>
              <a:gd name="T4" fmla="*/ 21600 w 43200"/>
              <a:gd name="T5" fmla="*/ 21600 h 23258"/>
            </a:gdLst>
            <a:ahLst/>
            <a:cxnLst>
              <a:cxn ang="0">
                <a:pos x="T0" y="T1"/>
              </a:cxn>
              <a:cxn ang="0">
                <a:pos x="T2" y="T3"/>
              </a:cxn>
              <a:cxn ang="0">
                <a:pos x="T4" y="T5"/>
              </a:cxn>
            </a:cxnLst>
            <a:rect l="0" t="0" r="r" b="b"/>
            <a:pathLst>
              <a:path w="43200" h="23258" fill="none" extrusionOk="0">
                <a:moveTo>
                  <a:pt x="63" y="23258"/>
                </a:moveTo>
                <a:cubicBezTo>
                  <a:pt x="21" y="22706"/>
                  <a:pt x="0" y="22153"/>
                  <a:pt x="0" y="21600"/>
                </a:cubicBezTo>
                <a:cubicBezTo>
                  <a:pt x="0" y="9670"/>
                  <a:pt x="9670" y="0"/>
                  <a:pt x="21600" y="0"/>
                </a:cubicBezTo>
                <a:cubicBezTo>
                  <a:pt x="33529" y="-1"/>
                  <a:pt x="43199" y="9670"/>
                  <a:pt x="43200" y="21599"/>
                </a:cubicBezTo>
              </a:path>
              <a:path w="43200" h="23258" stroke="0" extrusionOk="0">
                <a:moveTo>
                  <a:pt x="63" y="23258"/>
                </a:moveTo>
                <a:cubicBezTo>
                  <a:pt x="21" y="22706"/>
                  <a:pt x="0" y="22153"/>
                  <a:pt x="0" y="21600"/>
                </a:cubicBezTo>
                <a:cubicBezTo>
                  <a:pt x="0" y="9670"/>
                  <a:pt x="9670" y="0"/>
                  <a:pt x="21600" y="0"/>
                </a:cubicBezTo>
                <a:cubicBezTo>
                  <a:pt x="33529" y="-1"/>
                  <a:pt x="43199" y="9670"/>
                  <a:pt x="43200" y="21599"/>
                </a:cubicBezTo>
                <a:lnTo>
                  <a:pt x="21600" y="21600"/>
                </a:lnTo>
                <a:close/>
              </a:path>
            </a:pathLst>
          </a:custGeom>
          <a:noFill/>
          <a:ln w="76200">
            <a:solidFill>
              <a:srgbClr val="FFCC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endParaRPr lang="zh-CN" altLang="en-US"/>
          </a:p>
        </p:txBody>
      </p:sp>
      <p:sp>
        <p:nvSpPr>
          <p:cNvPr id="13" name="Line 11"/>
          <p:cNvSpPr>
            <a:spLocks noChangeShapeType="1"/>
          </p:cNvSpPr>
          <p:nvPr/>
        </p:nvSpPr>
        <p:spPr bwMode="auto">
          <a:xfrm flipV="1">
            <a:off x="7419180" y="3046613"/>
            <a:ext cx="762000" cy="45720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endParaRPr lang="zh-CN" altLang="en-US"/>
          </a:p>
        </p:txBody>
      </p:sp>
      <p:sp>
        <p:nvSpPr>
          <p:cNvPr id="14" name="Text Box 12"/>
          <p:cNvSpPr txBox="1">
            <a:spLocks noChangeArrowheads="1"/>
          </p:cNvSpPr>
          <p:nvPr/>
        </p:nvSpPr>
        <p:spPr bwMode="auto">
          <a:xfrm>
            <a:off x="7800180" y="3122813"/>
            <a:ext cx="34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algn="just" eaLnBrk="0" hangingPunct="0"/>
            <a:r>
              <a:rPr lang="en-US" altLang="zh-CN" sz="2400" b="1" i="1" dirty="0">
                <a:latin typeface="Times New Roman" pitchFamily="18" charset="0"/>
                <a:ea typeface="宋体" pitchFamily="2" charset="-122"/>
                <a:sym typeface="Symbol" pitchFamily="18" charset="2"/>
              </a:rPr>
              <a:t></a:t>
            </a:r>
            <a:endParaRPr lang="en-US" altLang="zh-CN" sz="2400" i="1" dirty="0">
              <a:latin typeface="Times New Roman" pitchFamily="18" charset="0"/>
              <a:ea typeface="宋体" pitchFamily="2" charset="-122"/>
            </a:endParaRPr>
          </a:p>
        </p:txBody>
      </p:sp>
      <p:pic>
        <p:nvPicPr>
          <p:cNvPr id="15" name="图片 14"/>
          <p:cNvPicPr>
            <a:picLocks noChangeArrowheads="1"/>
          </p:cNvPicPr>
          <p:nvPr/>
        </p:nvPicPr>
        <p:blipFill>
          <a:blip r:embed="rId2" cstate="print">
            <a:duotone>
              <a:prstClr val="black"/>
              <a:srgbClr val="000000">
                <a:tint val="45000"/>
                <a:satMod val="400000"/>
              </a:srgbClr>
            </a:duotone>
            <a:lum bright="-40000" contrast="-40000"/>
            <a:extLst>
              <a:ext uri="{28A0092B-C50C-407E-A947-70E740481C1C}">
                <a14:useLocalDpi xmlns:a14="http://schemas.microsoft.com/office/drawing/2010/main" val="0"/>
              </a:ext>
            </a:extLst>
          </a:blip>
          <a:srcRect/>
          <a:stretch>
            <a:fillRect/>
          </a:stretch>
        </p:blipFill>
        <p:spPr bwMode="auto">
          <a:xfrm>
            <a:off x="8127205" y="2614813"/>
            <a:ext cx="4683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Line 14"/>
          <p:cNvSpPr>
            <a:spLocks noChangeShapeType="1"/>
          </p:cNvSpPr>
          <p:nvPr/>
        </p:nvSpPr>
        <p:spPr bwMode="auto">
          <a:xfrm flipV="1">
            <a:off x="7419180" y="2818013"/>
            <a:ext cx="533400" cy="685800"/>
          </a:xfrm>
          <a:prstGeom prst="line">
            <a:avLst/>
          </a:prstGeom>
          <a:noFill/>
          <a:ln w="38100">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endParaRPr lang="zh-CN" altLang="en-US"/>
          </a:p>
        </p:txBody>
      </p:sp>
      <p:sp>
        <p:nvSpPr>
          <p:cNvPr id="17" name="AutoShape 15"/>
          <p:cNvSpPr>
            <a:spLocks noChangeArrowheads="1"/>
          </p:cNvSpPr>
          <p:nvPr/>
        </p:nvSpPr>
        <p:spPr bwMode="auto">
          <a:xfrm>
            <a:off x="7509668" y="1838526"/>
            <a:ext cx="457200" cy="609600"/>
          </a:xfrm>
          <a:prstGeom prst="wedgeRectCallout">
            <a:avLst>
              <a:gd name="adj1" fmla="val 17361"/>
              <a:gd name="adj2" fmla="val 157292"/>
            </a:avLst>
          </a:prstGeom>
          <a:noFill/>
          <a:ln w="9525">
            <a:solidFill>
              <a:srgbClr val="66FF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eaLnBrk="0" hangingPunct="0"/>
            <a:r>
              <a:rPr lang="en-US" altLang="zh-CN" sz="2400" b="1">
                <a:latin typeface="Times New Roman" pitchFamily="18" charset="0"/>
                <a:ea typeface="宋体" pitchFamily="2" charset="-122"/>
              </a:rPr>
              <a:t>d</a:t>
            </a:r>
            <a:r>
              <a:rPr lang="en-US" altLang="zh-CN" sz="2400" b="1" i="1">
                <a:latin typeface="Times New Roman" pitchFamily="18" charset="0"/>
                <a:ea typeface="宋体" pitchFamily="2" charset="-122"/>
                <a:sym typeface="Symbol" pitchFamily="18" charset="2"/>
              </a:rPr>
              <a:t></a:t>
            </a:r>
            <a:endParaRPr lang="en-US" altLang="zh-CN" sz="2400" i="1">
              <a:latin typeface="Times New Roman" pitchFamily="18" charset="0"/>
              <a:ea typeface="宋体" pitchFamily="2" charset="-122"/>
            </a:endParaRPr>
          </a:p>
        </p:txBody>
      </p:sp>
      <p:pic>
        <p:nvPicPr>
          <p:cNvPr id="18" name="图片 17"/>
          <p:cNvPicPr>
            <a:picLocks noChangeArrowheads="1"/>
          </p:cNvPicPr>
          <p:nvPr/>
        </p:nvPicPr>
        <p:blipFill>
          <a:blip r:embed="rId3" cstate="print">
            <a:duotone>
              <a:prstClr val="black"/>
              <a:srgbClr val="000000">
                <a:tint val="45000"/>
                <a:satMod val="400000"/>
              </a:srgbClr>
            </a:duotone>
            <a:lum bright="-40000" contrast="-40000"/>
            <a:extLst>
              <a:ext uri="{28A0092B-C50C-407E-A947-70E740481C1C}">
                <a14:useLocalDpi xmlns:a14="http://schemas.microsoft.com/office/drawing/2010/main" val="0"/>
              </a:ext>
            </a:extLst>
          </a:blip>
          <a:srcRect/>
          <a:stretch>
            <a:fillRect/>
          </a:stretch>
        </p:blipFill>
        <p:spPr bwMode="auto">
          <a:xfrm>
            <a:off x="885030" y="3351413"/>
            <a:ext cx="13319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 name="图片 18"/>
          <p:cNvPicPr>
            <a:picLocks noChangeArrowheads="1"/>
          </p:cNvPicPr>
          <p:nvPr/>
        </p:nvPicPr>
        <p:blipFill>
          <a:blip r:embed="rId4" cstate="print">
            <a:duotone>
              <a:prstClr val="black"/>
              <a:srgbClr val="000000">
                <a:tint val="45000"/>
                <a:satMod val="400000"/>
              </a:srgbClr>
            </a:duotone>
            <a:lum bright="-40000" contrast="-40000"/>
            <a:extLst>
              <a:ext uri="{28A0092B-C50C-407E-A947-70E740481C1C}">
                <a14:useLocalDpi xmlns:a14="http://schemas.microsoft.com/office/drawing/2010/main" val="0"/>
              </a:ext>
            </a:extLst>
          </a:blip>
          <a:srcRect/>
          <a:stretch>
            <a:fillRect/>
          </a:stretch>
        </p:blipFill>
        <p:spPr bwMode="auto">
          <a:xfrm>
            <a:off x="2756693" y="3135513"/>
            <a:ext cx="19875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 name="图片 19"/>
          <p:cNvPicPr>
            <a:picLocks noChangeArrowheads="1"/>
          </p:cNvPicPr>
          <p:nvPr/>
        </p:nvPicPr>
        <p:blipFill>
          <a:blip r:embed="rId5" cstate="print">
            <a:duotone>
              <a:prstClr val="black"/>
              <a:srgbClr val="000000">
                <a:tint val="45000"/>
                <a:satMod val="400000"/>
              </a:srgbClr>
            </a:duotone>
            <a:lum bright="-40000" contrast="-40000"/>
            <a:extLst>
              <a:ext uri="{28A0092B-C50C-407E-A947-70E740481C1C}">
                <a14:useLocalDpi xmlns:a14="http://schemas.microsoft.com/office/drawing/2010/main" val="0"/>
              </a:ext>
            </a:extLst>
          </a:blip>
          <a:srcRect/>
          <a:stretch>
            <a:fillRect/>
          </a:stretch>
        </p:blipFill>
        <p:spPr bwMode="auto">
          <a:xfrm>
            <a:off x="1100930" y="4253113"/>
            <a:ext cx="322262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 name="图片 20"/>
          <p:cNvPicPr>
            <a:picLocks noChangeArrowheads="1"/>
          </p:cNvPicPr>
          <p:nvPr/>
        </p:nvPicPr>
        <p:blipFill>
          <a:blip r:embed="rId6" cstate="print">
            <a:duotone>
              <a:prstClr val="black"/>
              <a:srgbClr val="000000">
                <a:tint val="45000"/>
                <a:satMod val="400000"/>
              </a:srgbClr>
            </a:duotone>
            <a:lum bright="-40000" contrast="-40000"/>
            <a:extLst>
              <a:ext uri="{28A0092B-C50C-407E-A947-70E740481C1C}">
                <a14:useLocalDpi xmlns:a14="http://schemas.microsoft.com/office/drawing/2010/main" val="0"/>
              </a:ext>
            </a:extLst>
          </a:blip>
          <a:srcRect/>
          <a:stretch>
            <a:fillRect/>
          </a:stretch>
        </p:blipFill>
        <p:spPr bwMode="auto">
          <a:xfrm>
            <a:off x="1388268" y="5438976"/>
            <a:ext cx="8778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图片 21"/>
          <p:cNvPicPr>
            <a:picLocks noChangeArrowheads="1"/>
          </p:cNvPicPr>
          <p:nvPr/>
        </p:nvPicPr>
        <p:blipFill>
          <a:blip r:embed="rId7" cstate="print">
            <a:duotone>
              <a:prstClr val="black"/>
              <a:srgbClr val="000000">
                <a:tint val="45000"/>
                <a:satMod val="400000"/>
              </a:srgbClr>
            </a:duotone>
            <a:lum bright="-40000" contrast="-40000"/>
            <a:extLst>
              <a:ext uri="{28A0092B-C50C-407E-A947-70E740481C1C}">
                <a14:useLocalDpi xmlns:a14="http://schemas.microsoft.com/office/drawing/2010/main" val="0"/>
              </a:ext>
            </a:extLst>
          </a:blip>
          <a:srcRect/>
          <a:stretch>
            <a:fillRect/>
          </a:stretch>
        </p:blipFill>
        <p:spPr bwMode="auto">
          <a:xfrm>
            <a:off x="2945605" y="4791276"/>
            <a:ext cx="5284788"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21"/>
          <p:cNvSpPr txBox="1">
            <a:spLocks noChangeArrowheads="1"/>
          </p:cNvSpPr>
          <p:nvPr/>
        </p:nvSpPr>
        <p:spPr bwMode="auto">
          <a:xfrm>
            <a:off x="3129755" y="1903613"/>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algn="l" eaLnBrk="0" hangingPunct="0"/>
            <a:r>
              <a:rPr lang="zh-CN" altLang="en-US" sz="2400" b="1" dirty="0">
                <a:latin typeface="Times New Roman" pitchFamily="18" charset="0"/>
              </a:rPr>
              <a:t>取 </a:t>
            </a:r>
            <a:r>
              <a:rPr lang="en-US" altLang="zh-CN" sz="2800" dirty="0">
                <a:latin typeface="Times New Roman" pitchFamily="18" charset="0"/>
              </a:rPr>
              <a:t>d</a:t>
            </a:r>
            <a:r>
              <a:rPr lang="en-US" altLang="zh-CN" sz="2800" i="1" dirty="0">
                <a:latin typeface="Times New Roman" pitchFamily="18" charset="0"/>
              </a:rPr>
              <a:t>l</a:t>
            </a:r>
          </a:p>
        </p:txBody>
      </p:sp>
      <p:sp>
        <p:nvSpPr>
          <p:cNvPr id="24" name="Text Box 22"/>
          <p:cNvSpPr txBox="1">
            <a:spLocks noChangeArrowheads="1"/>
          </p:cNvSpPr>
          <p:nvPr/>
        </p:nvSpPr>
        <p:spPr bwMode="auto">
          <a:xfrm>
            <a:off x="1964530" y="2471938"/>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algn="l" eaLnBrk="0" hangingPunct="0"/>
            <a:r>
              <a:rPr lang="en-US" altLang="zh-CN" sz="2800">
                <a:latin typeface="Times New Roman" pitchFamily="18" charset="0"/>
                <a:ea typeface="宋体" pitchFamily="2" charset="-122"/>
              </a:rPr>
              <a:t>d</a:t>
            </a:r>
            <a:r>
              <a:rPr lang="en-US" altLang="zh-CN" sz="2800" i="1">
                <a:latin typeface="Times New Roman" pitchFamily="18" charset="0"/>
                <a:ea typeface="宋体" pitchFamily="2" charset="-122"/>
              </a:rPr>
              <a:t>m = </a:t>
            </a:r>
            <a:r>
              <a:rPr lang="en-US" altLang="zh-CN" sz="2800" i="1">
                <a:latin typeface="Times New Roman" pitchFamily="18" charset="0"/>
                <a:ea typeface="宋体" pitchFamily="2" charset="-122"/>
                <a:sym typeface="Symbol" pitchFamily="18" charset="2"/>
              </a:rPr>
              <a:t></a:t>
            </a:r>
            <a:r>
              <a:rPr lang="en-US" altLang="zh-CN" sz="2800" i="1">
                <a:latin typeface="Times New Roman" pitchFamily="18" charset="0"/>
                <a:ea typeface="宋体" pitchFamily="2" charset="-122"/>
              </a:rPr>
              <a:t> </a:t>
            </a:r>
            <a:r>
              <a:rPr lang="en-US" altLang="zh-CN" sz="2800">
                <a:latin typeface="Times New Roman" pitchFamily="18" charset="0"/>
                <a:ea typeface="宋体" pitchFamily="2" charset="-122"/>
              </a:rPr>
              <a:t>d</a:t>
            </a:r>
            <a:r>
              <a:rPr lang="en-US" altLang="zh-CN" sz="2800" i="1">
                <a:latin typeface="Times New Roman" pitchFamily="18" charset="0"/>
                <a:ea typeface="宋体" pitchFamily="2" charset="-122"/>
              </a:rPr>
              <a:t>l</a:t>
            </a:r>
            <a:endParaRPr lang="en-US" altLang="zh-CN" sz="2400" i="1">
              <a:latin typeface="Times New Roman" pitchFamily="18" charset="0"/>
              <a:ea typeface="宋体" pitchFamily="2" charset="-122"/>
            </a:endParaRPr>
          </a:p>
        </p:txBody>
      </p:sp>
      <p:sp>
        <p:nvSpPr>
          <p:cNvPr id="25" name="AutoShape 23"/>
          <p:cNvSpPr>
            <a:spLocks noChangeArrowheads="1"/>
          </p:cNvSpPr>
          <p:nvPr/>
        </p:nvSpPr>
        <p:spPr bwMode="auto">
          <a:xfrm>
            <a:off x="1992311" y="6237312"/>
            <a:ext cx="1800225" cy="504825"/>
          </a:xfrm>
          <a:prstGeom prst="wedgeRoundRectCallout">
            <a:avLst>
              <a:gd name="adj1" fmla="val -66931"/>
              <a:gd name="adj2" fmla="val -153144"/>
              <a:gd name="adj3" fmla="val 16667"/>
            </a:avLst>
          </a:prstGeom>
          <a:noFill/>
          <a:ln w="9525">
            <a:solidFill>
              <a:srgbClr val="66FF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pPr eaLnBrk="0" hangingPunct="0"/>
            <a:r>
              <a:rPr lang="zh-CN" altLang="en-US" sz="2000" b="1" dirty="0">
                <a:latin typeface="Times New Roman" pitchFamily="18" charset="0"/>
              </a:rPr>
              <a:t>几何对称性</a:t>
            </a:r>
          </a:p>
        </p:txBody>
      </p:sp>
      <p:sp>
        <p:nvSpPr>
          <p:cNvPr id="27" name="Arc 25"/>
          <p:cNvSpPr>
            <a:spLocks/>
          </p:cNvSpPr>
          <p:nvPr/>
        </p:nvSpPr>
        <p:spPr bwMode="auto">
          <a:xfrm rot="18793931">
            <a:off x="7245349" y="3233145"/>
            <a:ext cx="622300" cy="474662"/>
          </a:xfrm>
          <a:custGeom>
            <a:avLst/>
            <a:gdLst>
              <a:gd name="G0" fmla="+- 0 0 0"/>
              <a:gd name="G1" fmla="+- 0 0 0"/>
              <a:gd name="G2" fmla="+- 21600 0 0"/>
              <a:gd name="T0" fmla="*/ 19584 w 19584"/>
              <a:gd name="T1" fmla="*/ 9111 h 14968"/>
              <a:gd name="T2" fmla="*/ 15573 w 19584"/>
              <a:gd name="T3" fmla="*/ 14968 h 14968"/>
              <a:gd name="T4" fmla="*/ 0 w 19584"/>
              <a:gd name="T5" fmla="*/ 0 h 14968"/>
            </a:gdLst>
            <a:ahLst/>
            <a:cxnLst>
              <a:cxn ang="0">
                <a:pos x="T0" y="T1"/>
              </a:cxn>
              <a:cxn ang="0">
                <a:pos x="T2" y="T3"/>
              </a:cxn>
              <a:cxn ang="0">
                <a:pos x="T4" y="T5"/>
              </a:cxn>
            </a:cxnLst>
            <a:rect l="0" t="0" r="r" b="b"/>
            <a:pathLst>
              <a:path w="19584" h="14968" fill="none" extrusionOk="0">
                <a:moveTo>
                  <a:pt x="19584" y="9111"/>
                </a:moveTo>
                <a:cubicBezTo>
                  <a:pt x="18579" y="11271"/>
                  <a:pt x="17223" y="13250"/>
                  <a:pt x="15573" y="14968"/>
                </a:cubicBezTo>
              </a:path>
              <a:path w="19584" h="14968" stroke="0" extrusionOk="0">
                <a:moveTo>
                  <a:pt x="19584" y="9111"/>
                </a:moveTo>
                <a:cubicBezTo>
                  <a:pt x="18579" y="11271"/>
                  <a:pt x="17223" y="13250"/>
                  <a:pt x="15573" y="14968"/>
                </a:cubicBezTo>
                <a:lnTo>
                  <a:pt x="0" y="0"/>
                </a:lnTo>
                <a:close/>
              </a:path>
            </a:pathLst>
          </a:cu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endParaRPr lang="zh-CN" altLang="en-US"/>
          </a:p>
        </p:txBody>
      </p:sp>
      <p:sp>
        <p:nvSpPr>
          <p:cNvPr id="28" name="Arc 26"/>
          <p:cNvSpPr>
            <a:spLocks/>
          </p:cNvSpPr>
          <p:nvPr/>
        </p:nvSpPr>
        <p:spPr bwMode="auto">
          <a:xfrm rot="17046202">
            <a:off x="7284243" y="3102175"/>
            <a:ext cx="596900" cy="492125"/>
          </a:xfrm>
          <a:custGeom>
            <a:avLst/>
            <a:gdLst>
              <a:gd name="G0" fmla="+- 0 0 0"/>
              <a:gd name="G1" fmla="+- 0 0 0"/>
              <a:gd name="G2" fmla="+- 21600 0 0"/>
              <a:gd name="T0" fmla="*/ 18811 w 18811"/>
              <a:gd name="T1" fmla="*/ 10616 h 15519"/>
              <a:gd name="T2" fmla="*/ 15024 w 18811"/>
              <a:gd name="T3" fmla="*/ 15519 h 15519"/>
              <a:gd name="T4" fmla="*/ 0 w 18811"/>
              <a:gd name="T5" fmla="*/ 0 h 15519"/>
            </a:gdLst>
            <a:ahLst/>
            <a:cxnLst>
              <a:cxn ang="0">
                <a:pos x="T0" y="T1"/>
              </a:cxn>
              <a:cxn ang="0">
                <a:pos x="T2" y="T3"/>
              </a:cxn>
              <a:cxn ang="0">
                <a:pos x="T4" y="T5"/>
              </a:cxn>
            </a:cxnLst>
            <a:rect l="0" t="0" r="r" b="b"/>
            <a:pathLst>
              <a:path w="18811" h="15519" fill="none" extrusionOk="0">
                <a:moveTo>
                  <a:pt x="18811" y="10616"/>
                </a:moveTo>
                <a:cubicBezTo>
                  <a:pt x="17790" y="12423"/>
                  <a:pt x="16515" y="14075"/>
                  <a:pt x="15024" y="15519"/>
                </a:cubicBezTo>
              </a:path>
              <a:path w="18811" h="15519" stroke="0" extrusionOk="0">
                <a:moveTo>
                  <a:pt x="18811" y="10616"/>
                </a:moveTo>
                <a:cubicBezTo>
                  <a:pt x="17790" y="12423"/>
                  <a:pt x="16515" y="14075"/>
                  <a:pt x="15024" y="15519"/>
                </a:cubicBezTo>
                <a:lnTo>
                  <a:pt x="0" y="0"/>
                </a:lnTo>
                <a:close/>
              </a:path>
            </a:pathLst>
          </a:cu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endParaRPr lang="zh-CN" altLang="en-US"/>
          </a:p>
        </p:txBody>
      </p:sp>
      <p:sp>
        <p:nvSpPr>
          <p:cNvPr id="29" name="Arc 27"/>
          <p:cNvSpPr>
            <a:spLocks/>
          </p:cNvSpPr>
          <p:nvPr/>
        </p:nvSpPr>
        <p:spPr bwMode="auto">
          <a:xfrm rot="16200000">
            <a:off x="7624762" y="2702919"/>
            <a:ext cx="541338" cy="638175"/>
          </a:xfrm>
          <a:custGeom>
            <a:avLst/>
            <a:gdLst>
              <a:gd name="G0" fmla="+- 0 0 0"/>
              <a:gd name="G1" fmla="+- 0 0 0"/>
              <a:gd name="G2" fmla="+- 21600 0 0"/>
              <a:gd name="T0" fmla="*/ 17043 w 17043"/>
              <a:gd name="T1" fmla="*/ 13271 h 20130"/>
              <a:gd name="T2" fmla="*/ 7833 w 17043"/>
              <a:gd name="T3" fmla="*/ 20130 h 20130"/>
              <a:gd name="T4" fmla="*/ 0 w 17043"/>
              <a:gd name="T5" fmla="*/ 0 h 20130"/>
            </a:gdLst>
            <a:ahLst/>
            <a:cxnLst>
              <a:cxn ang="0">
                <a:pos x="T0" y="T1"/>
              </a:cxn>
              <a:cxn ang="0">
                <a:pos x="T2" y="T3"/>
              </a:cxn>
              <a:cxn ang="0">
                <a:pos x="T4" y="T5"/>
              </a:cxn>
            </a:cxnLst>
            <a:rect l="0" t="0" r="r" b="b"/>
            <a:pathLst>
              <a:path w="17043" h="20130" fill="none" extrusionOk="0">
                <a:moveTo>
                  <a:pt x="17042" y="13270"/>
                </a:moveTo>
                <a:cubicBezTo>
                  <a:pt x="14647" y="16346"/>
                  <a:pt x="11465" y="18716"/>
                  <a:pt x="7832" y="20129"/>
                </a:cubicBezTo>
              </a:path>
              <a:path w="17043" h="20130" stroke="0" extrusionOk="0">
                <a:moveTo>
                  <a:pt x="17042" y="13270"/>
                </a:moveTo>
                <a:cubicBezTo>
                  <a:pt x="14647" y="16346"/>
                  <a:pt x="11465" y="18716"/>
                  <a:pt x="7832" y="20129"/>
                </a:cubicBezTo>
                <a:lnTo>
                  <a:pt x="0" y="0"/>
                </a:lnTo>
                <a:close/>
              </a:path>
            </a:pathLst>
          </a:custGeom>
          <a:noFill/>
          <a:ln w="762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Garamond" pitchFamily="18" charset="0"/>
                <a:ea typeface="楷体_GB2312" pitchFamily="49" charset="-122"/>
                <a:cs typeface="+mn-cs"/>
              </a:defRPr>
            </a:lvl1pPr>
            <a:lvl2pPr marL="457200" algn="ctr" rtl="0" fontAlgn="base">
              <a:spcBef>
                <a:spcPct val="0"/>
              </a:spcBef>
              <a:spcAft>
                <a:spcPct val="0"/>
              </a:spcAft>
              <a:defRPr kern="1200">
                <a:solidFill>
                  <a:schemeClr val="tx1"/>
                </a:solidFill>
                <a:latin typeface="Garamond" pitchFamily="18" charset="0"/>
                <a:ea typeface="楷体_GB2312" pitchFamily="49" charset="-122"/>
                <a:cs typeface="+mn-cs"/>
              </a:defRPr>
            </a:lvl2pPr>
            <a:lvl3pPr marL="914400" algn="ctr" rtl="0" fontAlgn="base">
              <a:spcBef>
                <a:spcPct val="0"/>
              </a:spcBef>
              <a:spcAft>
                <a:spcPct val="0"/>
              </a:spcAft>
              <a:defRPr kern="1200">
                <a:solidFill>
                  <a:schemeClr val="tx1"/>
                </a:solidFill>
                <a:latin typeface="Garamond" pitchFamily="18" charset="0"/>
                <a:ea typeface="楷体_GB2312" pitchFamily="49" charset="-122"/>
                <a:cs typeface="+mn-cs"/>
              </a:defRPr>
            </a:lvl3pPr>
            <a:lvl4pPr marL="1371600" algn="ctr" rtl="0" fontAlgn="base">
              <a:spcBef>
                <a:spcPct val="0"/>
              </a:spcBef>
              <a:spcAft>
                <a:spcPct val="0"/>
              </a:spcAft>
              <a:defRPr kern="1200">
                <a:solidFill>
                  <a:schemeClr val="tx1"/>
                </a:solidFill>
                <a:latin typeface="Garamond" pitchFamily="18" charset="0"/>
                <a:ea typeface="楷体_GB2312" pitchFamily="49" charset="-122"/>
                <a:cs typeface="+mn-cs"/>
              </a:defRPr>
            </a:lvl4pPr>
            <a:lvl5pPr marL="1828800" algn="ctr" rtl="0" fontAlgn="base">
              <a:spcBef>
                <a:spcPct val="0"/>
              </a:spcBef>
              <a:spcAft>
                <a:spcPct val="0"/>
              </a:spcAft>
              <a:defRPr kern="1200">
                <a:solidFill>
                  <a:schemeClr val="tx1"/>
                </a:solidFill>
                <a:latin typeface="Garamond" pitchFamily="18" charset="0"/>
                <a:ea typeface="楷体_GB2312" pitchFamily="49" charset="-122"/>
                <a:cs typeface="+mn-cs"/>
              </a:defRPr>
            </a:lvl5pPr>
            <a:lvl6pPr marL="2286000" algn="l" defTabSz="914400" rtl="0" eaLnBrk="1" latinLnBrk="0" hangingPunct="1">
              <a:defRPr kern="1200">
                <a:solidFill>
                  <a:schemeClr val="tx1"/>
                </a:solidFill>
                <a:latin typeface="Garamond" pitchFamily="18" charset="0"/>
                <a:ea typeface="楷体_GB2312" pitchFamily="49" charset="-122"/>
                <a:cs typeface="+mn-cs"/>
              </a:defRPr>
            </a:lvl6pPr>
            <a:lvl7pPr marL="2743200" algn="l" defTabSz="914400" rtl="0" eaLnBrk="1" latinLnBrk="0" hangingPunct="1">
              <a:defRPr kern="1200">
                <a:solidFill>
                  <a:schemeClr val="tx1"/>
                </a:solidFill>
                <a:latin typeface="Garamond" pitchFamily="18" charset="0"/>
                <a:ea typeface="楷体_GB2312" pitchFamily="49" charset="-122"/>
                <a:cs typeface="+mn-cs"/>
              </a:defRPr>
            </a:lvl7pPr>
            <a:lvl8pPr marL="3200400" algn="l" defTabSz="914400" rtl="0" eaLnBrk="1" latinLnBrk="0" hangingPunct="1">
              <a:defRPr kern="1200">
                <a:solidFill>
                  <a:schemeClr val="tx1"/>
                </a:solidFill>
                <a:latin typeface="Garamond" pitchFamily="18" charset="0"/>
                <a:ea typeface="楷体_GB2312" pitchFamily="49" charset="-122"/>
                <a:cs typeface="+mn-cs"/>
              </a:defRPr>
            </a:lvl8pPr>
            <a:lvl9pPr marL="3657600" algn="l" defTabSz="914400" rtl="0" eaLnBrk="1" latinLnBrk="0" hangingPunct="1">
              <a:defRPr kern="1200">
                <a:solidFill>
                  <a:schemeClr val="tx1"/>
                </a:solidFill>
                <a:latin typeface="Garamond" pitchFamily="18" charset="0"/>
                <a:ea typeface="楷体_GB2312" pitchFamily="49" charset="-122"/>
                <a:cs typeface="+mn-cs"/>
              </a:defRPr>
            </a:lvl9pPr>
          </a:lstStyle>
          <a:p>
            <a:endParaRPr lang="zh-CN" altLang="en-US"/>
          </a:p>
        </p:txBody>
      </p:sp>
      <p:sp>
        <p:nvSpPr>
          <p:cNvPr id="3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37</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3" grpId="0"/>
      <p:bldP spid="24" grpId="0"/>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2"/>
          <p:cNvSpPr txBox="1">
            <a:spLocks noChangeArrowheads="1"/>
          </p:cNvSpPr>
          <p:nvPr/>
        </p:nvSpPr>
        <p:spPr bwMode="auto">
          <a:xfrm>
            <a:off x="49213" y="998537"/>
            <a:ext cx="8915400" cy="2456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76250" indent="-476250">
              <a:defRPr kumimoji="1" sz="2400">
                <a:solidFill>
                  <a:schemeClr val="tx1"/>
                </a:solidFill>
                <a:latin typeface="Times New Roman" pitchFamily="18" charset="0"/>
                <a:ea typeface="宋体" pitchFamily="2" charset="-122"/>
              </a:defRPr>
            </a:lvl1pPr>
            <a:lvl2pPr marL="857250">
              <a:defRPr kumimoji="1" sz="2400">
                <a:solidFill>
                  <a:schemeClr val="tx1"/>
                </a:solidFill>
                <a:latin typeface="Times New Roman" pitchFamily="18" charset="0"/>
                <a:ea typeface="宋体" pitchFamily="2" charset="-122"/>
              </a:defRPr>
            </a:lvl2pPr>
            <a:lvl3pPr marL="104775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marL="0" indent="0">
              <a:lnSpc>
                <a:spcPct val="120000"/>
              </a:lnSpc>
            </a:pPr>
            <a:r>
              <a:rPr lang="en-US" altLang="zh-CN" sz="3200" b="1" dirty="0" smtClean="0">
                <a:solidFill>
                  <a:schemeClr val="accent6"/>
                </a:solidFill>
                <a:ea typeface="楷体_GB2312" pitchFamily="49" charset="-122"/>
              </a:rPr>
              <a:t>10.</a:t>
            </a:r>
            <a:r>
              <a:rPr lang="zh-CN" altLang="en-US" sz="3200" b="1" dirty="0" smtClean="0">
                <a:solidFill>
                  <a:schemeClr val="accent6"/>
                </a:solidFill>
                <a:ea typeface="楷体_GB2312" pitchFamily="49" charset="-122"/>
              </a:rPr>
              <a:t>一</a:t>
            </a:r>
            <a:r>
              <a:rPr lang="zh-CN" altLang="en-US" sz="3200" b="1" dirty="0">
                <a:solidFill>
                  <a:schemeClr val="accent6"/>
                </a:solidFill>
                <a:ea typeface="楷体_GB2312" pitchFamily="49" charset="-122"/>
              </a:rPr>
              <a:t>长为</a:t>
            </a:r>
            <a:r>
              <a:rPr lang="en-US" altLang="zh-CN" sz="3200" b="1" i="1" dirty="0">
                <a:solidFill>
                  <a:schemeClr val="accent6"/>
                </a:solidFill>
                <a:ea typeface="楷体_GB2312" pitchFamily="49" charset="-122"/>
              </a:rPr>
              <a:t>L</a:t>
            </a:r>
            <a:r>
              <a:rPr lang="zh-CN" altLang="en-US" sz="3200" b="1" dirty="0">
                <a:solidFill>
                  <a:schemeClr val="accent6"/>
                </a:solidFill>
                <a:ea typeface="楷体_GB2312" pitchFamily="49" charset="-122"/>
              </a:rPr>
              <a:t>，质量为</a:t>
            </a:r>
            <a:r>
              <a:rPr lang="en-US" altLang="zh-CN" sz="3200" b="1" i="1" dirty="0">
                <a:solidFill>
                  <a:schemeClr val="accent6"/>
                </a:solidFill>
                <a:ea typeface="楷体_GB2312" pitchFamily="49" charset="-122"/>
              </a:rPr>
              <a:t>m</a:t>
            </a:r>
            <a:r>
              <a:rPr lang="zh-CN" altLang="en-US" sz="3200" b="1" dirty="0">
                <a:solidFill>
                  <a:schemeClr val="accent6"/>
                </a:solidFill>
                <a:ea typeface="楷体_GB2312" pitchFamily="49" charset="-122"/>
              </a:rPr>
              <a:t>的匀质杆竖直立在地面，下端点由一水平轴</a:t>
            </a:r>
            <a:r>
              <a:rPr lang="en-US" altLang="zh-CN" sz="3200" b="1" dirty="0">
                <a:solidFill>
                  <a:schemeClr val="accent6"/>
                </a:solidFill>
                <a:latin typeface="楷体_GB2312" pitchFamily="49" charset="-122"/>
                <a:ea typeface="楷体_GB2312" pitchFamily="49" charset="-122"/>
              </a:rPr>
              <a:t>O</a:t>
            </a:r>
            <a:r>
              <a:rPr lang="zh-CN" altLang="en-US" sz="3200" b="1" dirty="0">
                <a:solidFill>
                  <a:schemeClr val="accent6"/>
                </a:solidFill>
                <a:ea typeface="楷体_GB2312" pitchFamily="49" charset="-122"/>
              </a:rPr>
              <a:t>固定</a:t>
            </a:r>
            <a:r>
              <a:rPr lang="en-US" altLang="zh-CN" sz="3200" b="1" dirty="0">
                <a:solidFill>
                  <a:schemeClr val="accent6"/>
                </a:solidFill>
                <a:ea typeface="楷体_GB2312" pitchFamily="49" charset="-122"/>
              </a:rPr>
              <a:t>.</a:t>
            </a:r>
            <a:r>
              <a:rPr lang="zh-CN" altLang="en-US" sz="3200" b="1" dirty="0">
                <a:solidFill>
                  <a:schemeClr val="accent6"/>
                </a:solidFill>
                <a:ea typeface="楷体_GB2312" pitchFamily="49" charset="-122"/>
              </a:rPr>
              <a:t>在微扰动作用下以</a:t>
            </a:r>
            <a:r>
              <a:rPr lang="en-US" altLang="zh-CN" sz="3200" b="1" dirty="0">
                <a:solidFill>
                  <a:schemeClr val="accent6"/>
                </a:solidFill>
                <a:latin typeface="楷体_GB2312" pitchFamily="49" charset="-122"/>
                <a:ea typeface="楷体_GB2312" pitchFamily="49" charset="-122"/>
              </a:rPr>
              <a:t>O</a:t>
            </a:r>
            <a:r>
              <a:rPr lang="zh-CN" altLang="en-US" sz="3200" b="1" dirty="0">
                <a:solidFill>
                  <a:schemeClr val="accent6"/>
                </a:solidFill>
                <a:ea typeface="楷体_GB2312" pitchFamily="49" charset="-122"/>
              </a:rPr>
              <a:t>为轴倒下</a:t>
            </a:r>
            <a:r>
              <a:rPr lang="zh-CN" altLang="en-US" sz="3200" b="1" dirty="0">
                <a:solidFill>
                  <a:schemeClr val="accent6"/>
                </a:solidFill>
                <a:effectLst>
                  <a:outerShdw blurRad="38100" dist="38100" dir="2700000" algn="tl">
                    <a:srgbClr val="C0C0C0"/>
                  </a:outerShdw>
                </a:effectLst>
                <a:ea typeface="楷体_GB2312" pitchFamily="49" charset="-122"/>
              </a:rPr>
              <a:t>求</a:t>
            </a:r>
            <a:r>
              <a:rPr lang="en-US" altLang="zh-CN" sz="3200" b="1" dirty="0">
                <a:solidFill>
                  <a:schemeClr val="accent6"/>
                </a:solidFill>
                <a:ea typeface="楷体_GB2312" pitchFamily="49" charset="-122"/>
              </a:rPr>
              <a:t>:</a:t>
            </a:r>
            <a:r>
              <a:rPr lang="zh-CN" altLang="en-US" sz="3200" b="1" dirty="0">
                <a:solidFill>
                  <a:schemeClr val="accent6"/>
                </a:solidFill>
                <a:ea typeface="楷体_GB2312" pitchFamily="49" charset="-122"/>
              </a:rPr>
              <a:t>当杆与竖直方向成 </a:t>
            </a:r>
            <a:r>
              <a:rPr lang="zh-CN" altLang="en-US" sz="3200" b="1" i="1" dirty="0">
                <a:solidFill>
                  <a:schemeClr val="accent6"/>
                </a:solidFill>
                <a:ea typeface="楷体_GB2312" pitchFamily="49" charset="-122"/>
                <a:sym typeface="Symbol" pitchFamily="18" charset="2"/>
              </a:rPr>
              <a:t></a:t>
            </a:r>
            <a:r>
              <a:rPr lang="zh-CN" altLang="en-US" sz="3200" b="1" i="1" dirty="0">
                <a:solidFill>
                  <a:schemeClr val="accent6"/>
                </a:solidFill>
                <a:ea typeface="楷体_GB2312" pitchFamily="49" charset="-122"/>
              </a:rPr>
              <a:t> </a:t>
            </a:r>
            <a:r>
              <a:rPr lang="zh-CN" altLang="en-US" sz="3200" b="1" dirty="0">
                <a:solidFill>
                  <a:schemeClr val="accent6"/>
                </a:solidFill>
                <a:ea typeface="楷体_GB2312" pitchFamily="49" charset="-122"/>
              </a:rPr>
              <a:t>角时，对轴的角速度</a:t>
            </a:r>
            <a:r>
              <a:rPr lang="zh-CN" altLang="en-US" sz="3200" b="1" i="1" dirty="0">
                <a:solidFill>
                  <a:schemeClr val="accent6"/>
                </a:solidFill>
                <a:ea typeface="楷体_GB2312" pitchFamily="49" charset="-122"/>
                <a:sym typeface="Symbol" pitchFamily="18" charset="2"/>
              </a:rPr>
              <a:t> </a:t>
            </a:r>
            <a:r>
              <a:rPr lang="zh-CN" altLang="en-US" sz="3200" b="1" dirty="0">
                <a:solidFill>
                  <a:schemeClr val="accent6"/>
                </a:solidFill>
                <a:ea typeface="楷体_GB2312" pitchFamily="49" charset="-122"/>
                <a:sym typeface="Symbol" pitchFamily="18" charset="2"/>
              </a:rPr>
              <a:t></a:t>
            </a:r>
            <a:r>
              <a:rPr lang="zh-CN" altLang="en-US" sz="3200" b="1" i="1" dirty="0">
                <a:solidFill>
                  <a:schemeClr val="accent6"/>
                </a:solidFill>
                <a:ea typeface="楷体_GB2312" pitchFamily="49" charset="-122"/>
                <a:sym typeface="Symbol" pitchFamily="18" charset="2"/>
              </a:rPr>
              <a:t> </a:t>
            </a:r>
            <a:r>
              <a:rPr lang="zh-CN" altLang="en-US" sz="3200" b="1" dirty="0">
                <a:solidFill>
                  <a:schemeClr val="accent6"/>
                </a:solidFill>
                <a:ea typeface="楷体_GB2312" pitchFamily="49" charset="-122"/>
                <a:sym typeface="Symbol" pitchFamily="18" charset="2"/>
              </a:rPr>
              <a:t> </a:t>
            </a:r>
            <a:r>
              <a:rPr lang="en-US" altLang="zh-CN" sz="3200" b="1" dirty="0">
                <a:solidFill>
                  <a:schemeClr val="accent6"/>
                </a:solidFill>
                <a:ea typeface="楷体_GB2312" pitchFamily="49" charset="-122"/>
                <a:sym typeface="Symbol" pitchFamily="18" charset="2"/>
              </a:rPr>
              <a:t>=</a:t>
            </a:r>
            <a:r>
              <a:rPr lang="en-US" altLang="zh-CN" sz="3200" b="1" dirty="0">
                <a:solidFill>
                  <a:schemeClr val="accent6"/>
                </a:solidFill>
                <a:ea typeface="楷体_GB2312" pitchFamily="49" charset="-122"/>
              </a:rPr>
              <a:t> </a:t>
            </a:r>
            <a:r>
              <a:rPr lang="zh-CN" altLang="en-US" sz="3200" b="1" dirty="0">
                <a:solidFill>
                  <a:schemeClr val="accent6"/>
                </a:solidFill>
                <a:ea typeface="楷体_GB2312" pitchFamily="49" charset="-122"/>
              </a:rPr>
              <a:t>？</a:t>
            </a:r>
          </a:p>
        </p:txBody>
      </p:sp>
      <p:grpSp>
        <p:nvGrpSpPr>
          <p:cNvPr id="33" name="Group 10"/>
          <p:cNvGrpSpPr>
            <a:grpSpLocks/>
          </p:cNvGrpSpPr>
          <p:nvPr/>
        </p:nvGrpSpPr>
        <p:grpSpPr bwMode="auto">
          <a:xfrm>
            <a:off x="6459058" y="3519086"/>
            <a:ext cx="2006600" cy="2286000"/>
            <a:chOff x="4496" y="1024"/>
            <a:chExt cx="1264" cy="1440"/>
          </a:xfrm>
        </p:grpSpPr>
        <p:sp>
          <p:nvSpPr>
            <p:cNvPr id="34" name="Line 11"/>
            <p:cNvSpPr>
              <a:spLocks noChangeShapeType="1"/>
            </p:cNvSpPr>
            <p:nvPr/>
          </p:nvSpPr>
          <p:spPr bwMode="auto">
            <a:xfrm>
              <a:off x="4712" y="241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5" name="Rectangle 12"/>
            <p:cNvSpPr>
              <a:spLocks noChangeArrowheads="1"/>
            </p:cNvSpPr>
            <p:nvPr/>
          </p:nvSpPr>
          <p:spPr bwMode="auto">
            <a:xfrm>
              <a:off x="4904" y="1216"/>
              <a:ext cx="48" cy="1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7F6DA"/>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6" name="Rectangle 13"/>
            <p:cNvSpPr>
              <a:spLocks noChangeArrowheads="1"/>
            </p:cNvSpPr>
            <p:nvPr/>
          </p:nvSpPr>
          <p:spPr bwMode="auto">
            <a:xfrm rot="1628083">
              <a:off x="5180" y="1264"/>
              <a:ext cx="48" cy="1200"/>
            </a:xfrm>
            <a:prstGeom prst="rect">
              <a:avLst/>
            </a:prstGeom>
            <a:solidFill>
              <a:srgbClr val="F7F6D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7" name="Freeform 14"/>
            <p:cNvSpPr>
              <a:spLocks/>
            </p:cNvSpPr>
            <p:nvPr/>
          </p:nvSpPr>
          <p:spPr bwMode="auto">
            <a:xfrm>
              <a:off x="4808" y="2304"/>
              <a:ext cx="200" cy="112"/>
            </a:xfrm>
            <a:custGeom>
              <a:avLst/>
              <a:gdLst>
                <a:gd name="T0" fmla="*/ 0 w 200"/>
                <a:gd name="T1" fmla="*/ 112 h 112"/>
                <a:gd name="T2" fmla="*/ 48 w 200"/>
                <a:gd name="T3" fmla="*/ 16 h 112"/>
                <a:gd name="T4" fmla="*/ 144 w 200"/>
                <a:gd name="T5" fmla="*/ 16 h 112"/>
                <a:gd name="T6" fmla="*/ 192 w 200"/>
                <a:gd name="T7" fmla="*/ 64 h 112"/>
                <a:gd name="T8" fmla="*/ 192 w 200"/>
                <a:gd name="T9" fmla="*/ 112 h 112"/>
              </a:gdLst>
              <a:ahLst/>
              <a:cxnLst>
                <a:cxn ang="0">
                  <a:pos x="T0" y="T1"/>
                </a:cxn>
                <a:cxn ang="0">
                  <a:pos x="T2" y="T3"/>
                </a:cxn>
                <a:cxn ang="0">
                  <a:pos x="T4" y="T5"/>
                </a:cxn>
                <a:cxn ang="0">
                  <a:pos x="T6" y="T7"/>
                </a:cxn>
                <a:cxn ang="0">
                  <a:pos x="T8" y="T9"/>
                </a:cxn>
              </a:cxnLst>
              <a:rect l="0" t="0" r="r" b="b"/>
              <a:pathLst>
                <a:path w="200" h="112">
                  <a:moveTo>
                    <a:pt x="0" y="112"/>
                  </a:moveTo>
                  <a:cubicBezTo>
                    <a:pt x="12" y="72"/>
                    <a:pt x="24" y="32"/>
                    <a:pt x="48" y="16"/>
                  </a:cubicBezTo>
                  <a:cubicBezTo>
                    <a:pt x="72" y="0"/>
                    <a:pt x="120" y="8"/>
                    <a:pt x="144" y="16"/>
                  </a:cubicBezTo>
                  <a:cubicBezTo>
                    <a:pt x="168" y="24"/>
                    <a:pt x="184" y="48"/>
                    <a:pt x="192" y="64"/>
                  </a:cubicBezTo>
                  <a:cubicBezTo>
                    <a:pt x="200" y="80"/>
                    <a:pt x="196" y="96"/>
                    <a:pt x="192" y="11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8" name="Freeform 15"/>
            <p:cNvSpPr>
              <a:spLocks/>
            </p:cNvSpPr>
            <p:nvPr/>
          </p:nvSpPr>
          <p:spPr bwMode="auto">
            <a:xfrm>
              <a:off x="4952" y="2024"/>
              <a:ext cx="144" cy="56"/>
            </a:xfrm>
            <a:custGeom>
              <a:avLst/>
              <a:gdLst>
                <a:gd name="T0" fmla="*/ 0 w 144"/>
                <a:gd name="T1" fmla="*/ 56 h 56"/>
                <a:gd name="T2" fmla="*/ 48 w 144"/>
                <a:gd name="T3" fmla="*/ 8 h 56"/>
                <a:gd name="T4" fmla="*/ 144 w 144"/>
                <a:gd name="T5" fmla="*/ 8 h 56"/>
              </a:gdLst>
              <a:ahLst/>
              <a:cxnLst>
                <a:cxn ang="0">
                  <a:pos x="T0" y="T1"/>
                </a:cxn>
                <a:cxn ang="0">
                  <a:pos x="T2" y="T3"/>
                </a:cxn>
                <a:cxn ang="0">
                  <a:pos x="T4" y="T5"/>
                </a:cxn>
              </a:cxnLst>
              <a:rect l="0" t="0" r="r" b="b"/>
              <a:pathLst>
                <a:path w="144" h="56">
                  <a:moveTo>
                    <a:pt x="0" y="56"/>
                  </a:moveTo>
                  <a:cubicBezTo>
                    <a:pt x="12" y="36"/>
                    <a:pt x="24" y="16"/>
                    <a:pt x="48" y="8"/>
                  </a:cubicBezTo>
                  <a:cubicBezTo>
                    <a:pt x="72" y="0"/>
                    <a:pt x="108" y="4"/>
                    <a:pt x="144" y="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9" name="Line 16"/>
            <p:cNvSpPr>
              <a:spLocks noChangeShapeType="1"/>
            </p:cNvSpPr>
            <p:nvPr/>
          </p:nvSpPr>
          <p:spPr bwMode="auto">
            <a:xfrm>
              <a:off x="4616" y="1216"/>
              <a:ext cx="384"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0" name="Line 17"/>
            <p:cNvSpPr>
              <a:spLocks noChangeShapeType="1"/>
            </p:cNvSpPr>
            <p:nvPr/>
          </p:nvSpPr>
          <p:spPr bwMode="auto">
            <a:xfrm>
              <a:off x="5528" y="1360"/>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1" name="Line 18"/>
            <p:cNvSpPr>
              <a:spLocks noChangeShapeType="1"/>
            </p:cNvSpPr>
            <p:nvPr/>
          </p:nvSpPr>
          <p:spPr bwMode="auto">
            <a:xfrm>
              <a:off x="5372" y="155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 name="Oval 19"/>
            <p:cNvSpPr>
              <a:spLocks noChangeArrowheads="1"/>
            </p:cNvSpPr>
            <p:nvPr/>
          </p:nvSpPr>
          <p:spPr bwMode="auto">
            <a:xfrm>
              <a:off x="5348" y="152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3" name="Text Box 20"/>
            <p:cNvSpPr txBox="1">
              <a:spLocks noChangeArrowheads="1"/>
            </p:cNvSpPr>
            <p:nvPr/>
          </p:nvSpPr>
          <p:spPr bwMode="auto">
            <a:xfrm>
              <a:off x="5150" y="1648"/>
              <a:ext cx="1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000"/>
                <a:t>.</a:t>
              </a:r>
              <a:endParaRPr lang="en-US" altLang="zh-CN" sz="1800"/>
            </a:p>
          </p:txBody>
        </p:sp>
        <p:sp>
          <p:nvSpPr>
            <p:cNvPr id="44" name="Line 21"/>
            <p:cNvSpPr>
              <a:spLocks noChangeShapeType="1"/>
            </p:cNvSpPr>
            <p:nvPr/>
          </p:nvSpPr>
          <p:spPr bwMode="auto">
            <a:xfrm>
              <a:off x="4706" y="1216"/>
              <a:ext cx="6" cy="1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5" name="Text Box 22"/>
            <p:cNvSpPr txBox="1">
              <a:spLocks noChangeArrowheads="1"/>
            </p:cNvSpPr>
            <p:nvPr/>
          </p:nvSpPr>
          <p:spPr bwMode="auto">
            <a:xfrm>
              <a:off x="4496" y="1677"/>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i="1"/>
                <a:t>L</a:t>
              </a:r>
            </a:p>
          </p:txBody>
        </p:sp>
        <p:sp>
          <p:nvSpPr>
            <p:cNvPr id="46" name="Text Box 23"/>
            <p:cNvSpPr txBox="1">
              <a:spLocks noChangeArrowheads="1"/>
            </p:cNvSpPr>
            <p:nvPr/>
          </p:nvSpPr>
          <p:spPr bwMode="auto">
            <a:xfrm>
              <a:off x="4996" y="1601"/>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400"/>
                <a:t>c</a:t>
              </a:r>
              <a:endParaRPr lang="en-US" altLang="zh-CN" sz="1800"/>
            </a:p>
          </p:txBody>
        </p:sp>
        <p:sp>
          <p:nvSpPr>
            <p:cNvPr id="47" name="Text Box 24"/>
            <p:cNvSpPr txBox="1">
              <a:spLocks noChangeArrowheads="1"/>
            </p:cNvSpPr>
            <p:nvPr/>
          </p:nvSpPr>
          <p:spPr bwMode="auto">
            <a:xfrm>
              <a:off x="5000" y="222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a:t>o</a:t>
              </a:r>
            </a:p>
          </p:txBody>
        </p:sp>
        <p:sp>
          <p:nvSpPr>
            <p:cNvPr id="48" name="Text Box 25"/>
            <p:cNvSpPr txBox="1">
              <a:spLocks noChangeArrowheads="1"/>
            </p:cNvSpPr>
            <p:nvPr/>
          </p:nvSpPr>
          <p:spPr bwMode="auto">
            <a:xfrm>
              <a:off x="5040" y="1344"/>
              <a:ext cx="30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a:t>d</a:t>
              </a:r>
              <a:r>
                <a:rPr lang="en-US" altLang="zh-CN" sz="1800" i="1"/>
                <a:t>m</a:t>
              </a:r>
              <a:endParaRPr lang="en-US" altLang="zh-CN" sz="1800"/>
            </a:p>
          </p:txBody>
        </p:sp>
        <p:sp>
          <p:nvSpPr>
            <p:cNvPr id="49" name="Text Box 26"/>
            <p:cNvSpPr txBox="1">
              <a:spLocks noChangeArrowheads="1"/>
            </p:cNvSpPr>
            <p:nvPr/>
          </p:nvSpPr>
          <p:spPr bwMode="auto">
            <a:xfrm>
              <a:off x="5572" y="102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i="1"/>
                <a:t>x</a:t>
              </a:r>
              <a:endParaRPr lang="en-US" altLang="zh-CN" sz="1800"/>
            </a:p>
          </p:txBody>
        </p:sp>
        <p:sp>
          <p:nvSpPr>
            <p:cNvPr id="50" name="Line 27"/>
            <p:cNvSpPr>
              <a:spLocks noChangeShapeType="1"/>
            </p:cNvSpPr>
            <p:nvPr/>
          </p:nvSpPr>
          <p:spPr bwMode="auto">
            <a:xfrm flipV="1">
              <a:off x="5480" y="1120"/>
              <a:ext cx="9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aphicFrame>
          <p:nvGraphicFramePr>
            <p:cNvPr id="51" name="Object 28"/>
            <p:cNvGraphicFramePr>
              <a:graphicFrameLocks noChangeAspect="1"/>
            </p:cNvGraphicFramePr>
            <p:nvPr/>
          </p:nvGraphicFramePr>
          <p:xfrm>
            <a:off x="4944" y="1833"/>
            <a:ext cx="164" cy="207"/>
          </p:xfrm>
          <a:graphic>
            <a:graphicData uri="http://schemas.openxmlformats.org/presentationml/2006/ole">
              <mc:AlternateContent xmlns:mc="http://schemas.openxmlformats.org/markup-compatibility/2006">
                <mc:Choice xmlns:v="urn:schemas-microsoft-com:vml" Requires="v">
                  <p:oleObj spid="_x0000_s154658" name="公式" r:id="rId3" imgW="139579" imgH="177646" progId="Equation.3">
                    <p:embed/>
                  </p:oleObj>
                </mc:Choice>
                <mc:Fallback>
                  <p:oleObj name="公式" r:id="rId3" imgW="139579" imgH="177646" progId="Equation.3">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 y="1833"/>
                          <a:ext cx="164"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29"/>
            <p:cNvGraphicFramePr>
              <a:graphicFrameLocks noChangeAspect="1"/>
            </p:cNvGraphicFramePr>
            <p:nvPr/>
          </p:nvGraphicFramePr>
          <p:xfrm>
            <a:off x="5426" y="1833"/>
            <a:ext cx="277" cy="248"/>
          </p:xfrm>
          <a:graphic>
            <a:graphicData uri="http://schemas.openxmlformats.org/presentationml/2006/ole">
              <mc:AlternateContent xmlns:mc="http://schemas.openxmlformats.org/markup-compatibility/2006">
                <mc:Choice xmlns:v="urn:schemas-microsoft-com:vml" Requires="v">
                  <p:oleObj spid="_x0000_s154659" name="公式" r:id="rId5" imgW="241091" imgH="215713" progId="Equation.3">
                    <p:embed/>
                  </p:oleObj>
                </mc:Choice>
                <mc:Fallback>
                  <p:oleObj name="公式" r:id="rId5" imgW="241091" imgH="215713"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6" y="1833"/>
                          <a:ext cx="277"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30"/>
            <p:cNvGraphicFramePr>
              <a:graphicFrameLocks noChangeAspect="1"/>
            </p:cNvGraphicFramePr>
            <p:nvPr/>
          </p:nvGraphicFramePr>
          <p:xfrm>
            <a:off x="5390" y="1495"/>
            <a:ext cx="240" cy="144"/>
          </p:xfrm>
          <a:graphic>
            <a:graphicData uri="http://schemas.openxmlformats.org/presentationml/2006/ole">
              <mc:AlternateContent xmlns:mc="http://schemas.openxmlformats.org/markup-compatibility/2006">
                <mc:Choice xmlns:v="urn:schemas-microsoft-com:vml" Requires="v">
                  <p:oleObj spid="_x0000_s154660" name="公式" r:id="rId7" imgW="495720" imgH="228600" progId="Equation.3">
                    <p:embed/>
                  </p:oleObj>
                </mc:Choice>
                <mc:Fallback>
                  <p:oleObj name="公式" r:id="rId7" imgW="495720" imgH="228600" progId="Equation.3">
                    <p:embed/>
                    <p:pic>
                      <p:nvPicPr>
                        <p:cNvPr id="0"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0" y="1495"/>
                          <a:ext cx="240"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38</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3"/>
          <p:cNvSpPr txBox="1">
            <a:spLocks noChangeArrowheads="1"/>
          </p:cNvSpPr>
          <p:nvPr/>
        </p:nvSpPr>
        <p:spPr bwMode="auto">
          <a:xfrm>
            <a:off x="331788" y="1555348"/>
            <a:ext cx="746550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a:solidFill>
                  <a:srgbClr val="990000"/>
                </a:solidFill>
              </a:rPr>
              <a:t>解</a:t>
            </a:r>
            <a:r>
              <a:rPr lang="zh-CN" altLang="en-US" sz="2800" b="1">
                <a:solidFill>
                  <a:srgbClr val="990000"/>
                </a:solidFill>
                <a:ea typeface="宋体" pitchFamily="2" charset="-122"/>
              </a:rPr>
              <a:t>：</a:t>
            </a:r>
            <a:r>
              <a:rPr lang="zh-CN" altLang="en-US" sz="2800" b="1"/>
              <a:t>先求在任意角</a:t>
            </a:r>
            <a:r>
              <a:rPr lang="zh-CN" altLang="en-US" sz="2800" b="1" i="1">
                <a:sym typeface="Symbol" pitchFamily="18" charset="2"/>
              </a:rPr>
              <a:t></a:t>
            </a:r>
            <a:r>
              <a:rPr lang="zh-CN" altLang="en-US" sz="2800" b="1"/>
              <a:t>  时杆对</a:t>
            </a:r>
            <a:r>
              <a:rPr lang="en-US" altLang="zh-CN" sz="2800" b="1">
                <a:latin typeface="楷体_GB2312" pitchFamily="49" charset="-122"/>
              </a:rPr>
              <a:t>O</a:t>
            </a:r>
            <a:r>
              <a:rPr lang="zh-CN" altLang="en-US" sz="2800" b="1"/>
              <a:t>点的力矩</a:t>
            </a:r>
            <a:r>
              <a:rPr lang="en-US" altLang="zh-CN" sz="2800" b="1"/>
              <a:t>(</a:t>
            </a:r>
            <a:r>
              <a:rPr lang="zh-CN" altLang="en-US" sz="2800" b="1"/>
              <a:t>重力矩</a:t>
            </a:r>
            <a:r>
              <a:rPr lang="en-US" altLang="zh-CN" sz="2800" b="1"/>
              <a:t>)</a:t>
            </a:r>
          </a:p>
        </p:txBody>
      </p:sp>
      <p:sp>
        <p:nvSpPr>
          <p:cNvPr id="4" name="Text Box 4"/>
          <p:cNvSpPr txBox="1">
            <a:spLocks noChangeArrowheads="1"/>
          </p:cNvSpPr>
          <p:nvPr/>
        </p:nvSpPr>
        <p:spPr bwMode="auto">
          <a:xfrm>
            <a:off x="1055688" y="2025248"/>
            <a:ext cx="16192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a:t>质量元：</a:t>
            </a:r>
          </a:p>
        </p:txBody>
      </p:sp>
      <p:graphicFrame>
        <p:nvGraphicFramePr>
          <p:cNvPr id="5" name="Object 5"/>
          <p:cNvGraphicFramePr>
            <a:graphicFrameLocks noChangeAspect="1"/>
          </p:cNvGraphicFramePr>
          <p:nvPr>
            <p:extLst>
              <p:ext uri="{D42A27DB-BD31-4B8C-83A1-F6EECF244321}">
                <p14:modId xmlns:p14="http://schemas.microsoft.com/office/powerpoint/2010/main" val="2610736253"/>
              </p:ext>
            </p:extLst>
          </p:nvPr>
        </p:nvGraphicFramePr>
        <p:xfrm>
          <a:off x="2540001" y="1847448"/>
          <a:ext cx="2020887" cy="939800"/>
        </p:xfrm>
        <a:graphic>
          <a:graphicData uri="http://schemas.openxmlformats.org/presentationml/2006/ole">
            <mc:AlternateContent xmlns:mc="http://schemas.openxmlformats.org/markup-compatibility/2006">
              <mc:Choice xmlns:v="urn:schemas-microsoft-com:vml" Requires="v">
                <p:oleObj spid="_x0000_s176207" name="公式" r:id="rId3" imgW="736280" imgH="393529" progId="Equation.3">
                  <p:embed/>
                </p:oleObj>
              </mc:Choice>
              <mc:Fallback>
                <p:oleObj name="公式" r:id="rId3" imgW="736280" imgH="393529" progId="Equation.3">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1" y="1847448"/>
                        <a:ext cx="2020887"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471843096"/>
              </p:ext>
            </p:extLst>
          </p:nvPr>
        </p:nvGraphicFramePr>
        <p:xfrm>
          <a:off x="2555876" y="2623736"/>
          <a:ext cx="1928812" cy="620712"/>
        </p:xfrm>
        <a:graphic>
          <a:graphicData uri="http://schemas.openxmlformats.org/presentationml/2006/ole">
            <mc:AlternateContent xmlns:mc="http://schemas.openxmlformats.org/markup-compatibility/2006">
              <mc:Choice xmlns:v="urn:schemas-microsoft-com:vml" Requires="v">
                <p:oleObj spid="_x0000_s176208" name="公式" r:id="rId5" imgW="787400" imgH="241300" progId="Equation.3">
                  <p:embed/>
                </p:oleObj>
              </mc:Choice>
              <mc:Fallback>
                <p:oleObj name="公式" r:id="rId5" imgW="787400" imgH="241300" progId="Equation.3">
                  <p:embed/>
                  <p:pic>
                    <p:nvPicPr>
                      <p:cNvPr id="0"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6" y="2623736"/>
                        <a:ext cx="1928812"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661988" y="3220636"/>
            <a:ext cx="26955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a:t>对轴的力矩元：</a:t>
            </a:r>
          </a:p>
        </p:txBody>
      </p:sp>
      <p:graphicFrame>
        <p:nvGraphicFramePr>
          <p:cNvPr id="9" name="Object 8"/>
          <p:cNvGraphicFramePr>
            <a:graphicFrameLocks noChangeAspect="1"/>
          </p:cNvGraphicFramePr>
          <p:nvPr>
            <p:extLst>
              <p:ext uri="{D42A27DB-BD31-4B8C-83A1-F6EECF244321}">
                <p14:modId xmlns:p14="http://schemas.microsoft.com/office/powerpoint/2010/main" val="642770792"/>
              </p:ext>
            </p:extLst>
          </p:nvPr>
        </p:nvGraphicFramePr>
        <p:xfrm>
          <a:off x="658813" y="3549248"/>
          <a:ext cx="6111875" cy="1066800"/>
        </p:xfrm>
        <a:graphic>
          <a:graphicData uri="http://schemas.openxmlformats.org/presentationml/2006/ole">
            <mc:AlternateContent xmlns:mc="http://schemas.openxmlformats.org/markup-compatibility/2006">
              <mc:Choice xmlns:v="urn:schemas-microsoft-com:vml" Requires="v">
                <p:oleObj spid="_x0000_s176209" name="公式" r:id="rId7" imgW="2374900" imgH="393700" progId="Equation.3">
                  <p:embed/>
                </p:oleObj>
              </mc:Choice>
              <mc:Fallback>
                <p:oleObj name="公式" r:id="rId7" imgW="2374900" imgH="393700" progId="Equation.3">
                  <p:embed/>
                  <p:pic>
                    <p:nvPicPr>
                      <p:cNvPr id="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3" y="3549248"/>
                        <a:ext cx="61118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20841877"/>
              </p:ext>
            </p:extLst>
          </p:nvPr>
        </p:nvGraphicFramePr>
        <p:xfrm>
          <a:off x="674688" y="4463648"/>
          <a:ext cx="6726238" cy="1066800"/>
        </p:xfrm>
        <a:graphic>
          <a:graphicData uri="http://schemas.openxmlformats.org/presentationml/2006/ole">
            <mc:AlternateContent xmlns:mc="http://schemas.openxmlformats.org/markup-compatibility/2006">
              <mc:Choice xmlns:v="urn:schemas-microsoft-com:vml" Requires="v">
                <p:oleObj spid="_x0000_s176210" name="公式" r:id="rId9" imgW="2197100" imgH="393700" progId="Equation.3">
                  <p:embed/>
                </p:oleObj>
              </mc:Choice>
              <mc:Fallback>
                <p:oleObj name="公式" r:id="rId9" imgW="2197100" imgH="393700" progId="Equation.3">
                  <p:embed/>
                  <p:pic>
                    <p:nvPicPr>
                      <p:cNvPr id="0" name="Picture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688" y="4463648"/>
                        <a:ext cx="672623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 name="Group 13"/>
          <p:cNvGrpSpPr>
            <a:grpSpLocks/>
          </p:cNvGrpSpPr>
          <p:nvPr/>
        </p:nvGrpSpPr>
        <p:grpSpPr bwMode="auto">
          <a:xfrm>
            <a:off x="6958013" y="1989138"/>
            <a:ext cx="2006600" cy="2286000"/>
            <a:chOff x="4496" y="1024"/>
            <a:chExt cx="1264" cy="1440"/>
          </a:xfrm>
        </p:grpSpPr>
        <p:sp>
          <p:nvSpPr>
            <p:cNvPr id="33" name="Line 14"/>
            <p:cNvSpPr>
              <a:spLocks noChangeShapeType="1"/>
            </p:cNvSpPr>
            <p:nvPr/>
          </p:nvSpPr>
          <p:spPr bwMode="auto">
            <a:xfrm>
              <a:off x="4712" y="241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4" name="Rectangle 15"/>
            <p:cNvSpPr>
              <a:spLocks noChangeArrowheads="1"/>
            </p:cNvSpPr>
            <p:nvPr/>
          </p:nvSpPr>
          <p:spPr bwMode="auto">
            <a:xfrm>
              <a:off x="4904" y="1216"/>
              <a:ext cx="48" cy="1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7F6DA"/>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5" name="Rectangle 16"/>
            <p:cNvSpPr>
              <a:spLocks noChangeArrowheads="1"/>
            </p:cNvSpPr>
            <p:nvPr/>
          </p:nvSpPr>
          <p:spPr bwMode="auto">
            <a:xfrm rot="1628083">
              <a:off x="5180" y="1264"/>
              <a:ext cx="48" cy="1200"/>
            </a:xfrm>
            <a:prstGeom prst="rect">
              <a:avLst/>
            </a:prstGeom>
            <a:solidFill>
              <a:srgbClr val="F7F6D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6" name="Freeform 17"/>
            <p:cNvSpPr>
              <a:spLocks/>
            </p:cNvSpPr>
            <p:nvPr/>
          </p:nvSpPr>
          <p:spPr bwMode="auto">
            <a:xfrm>
              <a:off x="4808" y="2304"/>
              <a:ext cx="200" cy="112"/>
            </a:xfrm>
            <a:custGeom>
              <a:avLst/>
              <a:gdLst>
                <a:gd name="T0" fmla="*/ 0 w 200"/>
                <a:gd name="T1" fmla="*/ 112 h 112"/>
                <a:gd name="T2" fmla="*/ 48 w 200"/>
                <a:gd name="T3" fmla="*/ 16 h 112"/>
                <a:gd name="T4" fmla="*/ 144 w 200"/>
                <a:gd name="T5" fmla="*/ 16 h 112"/>
                <a:gd name="T6" fmla="*/ 192 w 200"/>
                <a:gd name="T7" fmla="*/ 64 h 112"/>
                <a:gd name="T8" fmla="*/ 192 w 200"/>
                <a:gd name="T9" fmla="*/ 112 h 112"/>
              </a:gdLst>
              <a:ahLst/>
              <a:cxnLst>
                <a:cxn ang="0">
                  <a:pos x="T0" y="T1"/>
                </a:cxn>
                <a:cxn ang="0">
                  <a:pos x="T2" y="T3"/>
                </a:cxn>
                <a:cxn ang="0">
                  <a:pos x="T4" y="T5"/>
                </a:cxn>
                <a:cxn ang="0">
                  <a:pos x="T6" y="T7"/>
                </a:cxn>
                <a:cxn ang="0">
                  <a:pos x="T8" y="T9"/>
                </a:cxn>
              </a:cxnLst>
              <a:rect l="0" t="0" r="r" b="b"/>
              <a:pathLst>
                <a:path w="200" h="112">
                  <a:moveTo>
                    <a:pt x="0" y="112"/>
                  </a:moveTo>
                  <a:cubicBezTo>
                    <a:pt x="12" y="72"/>
                    <a:pt x="24" y="32"/>
                    <a:pt x="48" y="16"/>
                  </a:cubicBezTo>
                  <a:cubicBezTo>
                    <a:pt x="72" y="0"/>
                    <a:pt x="120" y="8"/>
                    <a:pt x="144" y="16"/>
                  </a:cubicBezTo>
                  <a:cubicBezTo>
                    <a:pt x="168" y="24"/>
                    <a:pt x="184" y="48"/>
                    <a:pt x="192" y="64"/>
                  </a:cubicBezTo>
                  <a:cubicBezTo>
                    <a:pt x="200" y="80"/>
                    <a:pt x="196" y="96"/>
                    <a:pt x="192" y="11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7" name="Freeform 18"/>
            <p:cNvSpPr>
              <a:spLocks/>
            </p:cNvSpPr>
            <p:nvPr/>
          </p:nvSpPr>
          <p:spPr bwMode="auto">
            <a:xfrm>
              <a:off x="4952" y="2024"/>
              <a:ext cx="144" cy="56"/>
            </a:xfrm>
            <a:custGeom>
              <a:avLst/>
              <a:gdLst>
                <a:gd name="T0" fmla="*/ 0 w 144"/>
                <a:gd name="T1" fmla="*/ 56 h 56"/>
                <a:gd name="T2" fmla="*/ 48 w 144"/>
                <a:gd name="T3" fmla="*/ 8 h 56"/>
                <a:gd name="T4" fmla="*/ 144 w 144"/>
                <a:gd name="T5" fmla="*/ 8 h 56"/>
              </a:gdLst>
              <a:ahLst/>
              <a:cxnLst>
                <a:cxn ang="0">
                  <a:pos x="T0" y="T1"/>
                </a:cxn>
                <a:cxn ang="0">
                  <a:pos x="T2" y="T3"/>
                </a:cxn>
                <a:cxn ang="0">
                  <a:pos x="T4" y="T5"/>
                </a:cxn>
              </a:cxnLst>
              <a:rect l="0" t="0" r="r" b="b"/>
              <a:pathLst>
                <a:path w="144" h="56">
                  <a:moveTo>
                    <a:pt x="0" y="56"/>
                  </a:moveTo>
                  <a:cubicBezTo>
                    <a:pt x="12" y="36"/>
                    <a:pt x="24" y="16"/>
                    <a:pt x="48" y="8"/>
                  </a:cubicBezTo>
                  <a:cubicBezTo>
                    <a:pt x="72" y="0"/>
                    <a:pt x="108" y="4"/>
                    <a:pt x="144" y="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8" name="Line 19"/>
            <p:cNvSpPr>
              <a:spLocks noChangeShapeType="1"/>
            </p:cNvSpPr>
            <p:nvPr/>
          </p:nvSpPr>
          <p:spPr bwMode="auto">
            <a:xfrm>
              <a:off x="4616" y="1216"/>
              <a:ext cx="384"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9" name="Line 20"/>
            <p:cNvSpPr>
              <a:spLocks noChangeShapeType="1"/>
            </p:cNvSpPr>
            <p:nvPr/>
          </p:nvSpPr>
          <p:spPr bwMode="auto">
            <a:xfrm>
              <a:off x="5528" y="1360"/>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0" name="Line 21"/>
            <p:cNvSpPr>
              <a:spLocks noChangeShapeType="1"/>
            </p:cNvSpPr>
            <p:nvPr/>
          </p:nvSpPr>
          <p:spPr bwMode="auto">
            <a:xfrm>
              <a:off x="5372" y="155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1" name="Oval 22"/>
            <p:cNvSpPr>
              <a:spLocks noChangeArrowheads="1"/>
            </p:cNvSpPr>
            <p:nvPr/>
          </p:nvSpPr>
          <p:spPr bwMode="auto">
            <a:xfrm>
              <a:off x="5348" y="152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 name="Text Box 23"/>
            <p:cNvSpPr txBox="1">
              <a:spLocks noChangeArrowheads="1"/>
            </p:cNvSpPr>
            <p:nvPr/>
          </p:nvSpPr>
          <p:spPr bwMode="auto">
            <a:xfrm>
              <a:off x="5150" y="1648"/>
              <a:ext cx="1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000"/>
                <a:t>.</a:t>
              </a:r>
              <a:endParaRPr lang="en-US" altLang="zh-CN" sz="1800"/>
            </a:p>
          </p:txBody>
        </p:sp>
        <p:sp>
          <p:nvSpPr>
            <p:cNvPr id="43" name="Line 24"/>
            <p:cNvSpPr>
              <a:spLocks noChangeShapeType="1"/>
            </p:cNvSpPr>
            <p:nvPr/>
          </p:nvSpPr>
          <p:spPr bwMode="auto">
            <a:xfrm>
              <a:off x="4706" y="1216"/>
              <a:ext cx="6" cy="1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4" name="Text Box 25"/>
            <p:cNvSpPr txBox="1">
              <a:spLocks noChangeArrowheads="1"/>
            </p:cNvSpPr>
            <p:nvPr/>
          </p:nvSpPr>
          <p:spPr bwMode="auto">
            <a:xfrm>
              <a:off x="4496" y="1677"/>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i="1"/>
                <a:t>L</a:t>
              </a:r>
            </a:p>
          </p:txBody>
        </p:sp>
        <p:sp>
          <p:nvSpPr>
            <p:cNvPr id="45" name="Text Box 26"/>
            <p:cNvSpPr txBox="1">
              <a:spLocks noChangeArrowheads="1"/>
            </p:cNvSpPr>
            <p:nvPr/>
          </p:nvSpPr>
          <p:spPr bwMode="auto">
            <a:xfrm>
              <a:off x="4996" y="1601"/>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400"/>
                <a:t>c</a:t>
              </a:r>
              <a:endParaRPr lang="en-US" altLang="zh-CN" sz="1800"/>
            </a:p>
          </p:txBody>
        </p:sp>
        <p:sp>
          <p:nvSpPr>
            <p:cNvPr id="46" name="Text Box 27"/>
            <p:cNvSpPr txBox="1">
              <a:spLocks noChangeArrowheads="1"/>
            </p:cNvSpPr>
            <p:nvPr/>
          </p:nvSpPr>
          <p:spPr bwMode="auto">
            <a:xfrm>
              <a:off x="5000" y="222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a:t>o</a:t>
              </a:r>
            </a:p>
          </p:txBody>
        </p:sp>
        <p:sp>
          <p:nvSpPr>
            <p:cNvPr id="47" name="Text Box 28"/>
            <p:cNvSpPr txBox="1">
              <a:spLocks noChangeArrowheads="1"/>
            </p:cNvSpPr>
            <p:nvPr/>
          </p:nvSpPr>
          <p:spPr bwMode="auto">
            <a:xfrm>
              <a:off x="5040" y="1344"/>
              <a:ext cx="30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a:t>d</a:t>
              </a:r>
              <a:r>
                <a:rPr lang="en-US" altLang="zh-CN" sz="1800" i="1"/>
                <a:t>m</a:t>
              </a:r>
              <a:endParaRPr lang="en-US" altLang="zh-CN" sz="1800"/>
            </a:p>
          </p:txBody>
        </p:sp>
        <p:sp>
          <p:nvSpPr>
            <p:cNvPr id="48" name="Text Box 29"/>
            <p:cNvSpPr txBox="1">
              <a:spLocks noChangeArrowheads="1"/>
            </p:cNvSpPr>
            <p:nvPr/>
          </p:nvSpPr>
          <p:spPr bwMode="auto">
            <a:xfrm>
              <a:off x="5572" y="102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i="1"/>
                <a:t>x</a:t>
              </a:r>
              <a:endParaRPr lang="en-US" altLang="zh-CN" sz="1800"/>
            </a:p>
          </p:txBody>
        </p:sp>
        <p:sp>
          <p:nvSpPr>
            <p:cNvPr id="49" name="Line 30"/>
            <p:cNvSpPr>
              <a:spLocks noChangeShapeType="1"/>
            </p:cNvSpPr>
            <p:nvPr/>
          </p:nvSpPr>
          <p:spPr bwMode="auto">
            <a:xfrm flipV="1">
              <a:off x="5480" y="1120"/>
              <a:ext cx="9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aphicFrame>
          <p:nvGraphicFramePr>
            <p:cNvPr id="50" name="Object 31"/>
            <p:cNvGraphicFramePr>
              <a:graphicFrameLocks noChangeAspect="1"/>
            </p:cNvGraphicFramePr>
            <p:nvPr/>
          </p:nvGraphicFramePr>
          <p:xfrm>
            <a:off x="4944" y="1833"/>
            <a:ext cx="164" cy="207"/>
          </p:xfrm>
          <a:graphic>
            <a:graphicData uri="http://schemas.openxmlformats.org/presentationml/2006/ole">
              <mc:AlternateContent xmlns:mc="http://schemas.openxmlformats.org/markup-compatibility/2006">
                <mc:Choice xmlns:v="urn:schemas-microsoft-com:vml" Requires="v">
                  <p:oleObj spid="_x0000_s176211" name="公式" r:id="rId11" imgW="139579" imgH="177646" progId="Equation.3">
                    <p:embed/>
                  </p:oleObj>
                </mc:Choice>
                <mc:Fallback>
                  <p:oleObj name="公式" r:id="rId11" imgW="139579" imgH="177646" progId="Equation.3">
                    <p:embed/>
                    <p:pic>
                      <p:nvPicPr>
                        <p:cNvPr id="0" name="Picture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4" y="1833"/>
                          <a:ext cx="164"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32"/>
            <p:cNvGraphicFramePr>
              <a:graphicFrameLocks noChangeAspect="1"/>
            </p:cNvGraphicFramePr>
            <p:nvPr/>
          </p:nvGraphicFramePr>
          <p:xfrm>
            <a:off x="5426" y="1833"/>
            <a:ext cx="277" cy="248"/>
          </p:xfrm>
          <a:graphic>
            <a:graphicData uri="http://schemas.openxmlformats.org/presentationml/2006/ole">
              <mc:AlternateContent xmlns:mc="http://schemas.openxmlformats.org/markup-compatibility/2006">
                <mc:Choice xmlns:v="urn:schemas-microsoft-com:vml" Requires="v">
                  <p:oleObj spid="_x0000_s176212" name="公式" r:id="rId13" imgW="241091" imgH="215713" progId="Equation.3">
                    <p:embed/>
                  </p:oleObj>
                </mc:Choice>
                <mc:Fallback>
                  <p:oleObj name="公式" r:id="rId13" imgW="241091" imgH="215713" progId="Equation.3">
                    <p:embed/>
                    <p:pic>
                      <p:nvPicPr>
                        <p:cNvPr id="0" name="Picture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6" y="1833"/>
                          <a:ext cx="277"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33"/>
            <p:cNvGraphicFramePr>
              <a:graphicFrameLocks noChangeAspect="1"/>
            </p:cNvGraphicFramePr>
            <p:nvPr/>
          </p:nvGraphicFramePr>
          <p:xfrm>
            <a:off x="5390" y="1495"/>
            <a:ext cx="240" cy="144"/>
          </p:xfrm>
          <a:graphic>
            <a:graphicData uri="http://schemas.openxmlformats.org/presentationml/2006/ole">
              <mc:AlternateContent xmlns:mc="http://schemas.openxmlformats.org/markup-compatibility/2006">
                <mc:Choice xmlns:v="urn:schemas-microsoft-com:vml" Requires="v">
                  <p:oleObj spid="_x0000_s176213" name="公式" r:id="rId15" imgW="495720" imgH="228600" progId="Equation.3">
                    <p:embed/>
                  </p:oleObj>
                </mc:Choice>
                <mc:Fallback>
                  <p:oleObj name="公式" r:id="rId15" imgW="495720" imgH="228600" progId="Equation.3">
                    <p:embed/>
                    <p:pic>
                      <p:nvPicPr>
                        <p:cNvPr id="0" name="Picture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0" y="1495"/>
                          <a:ext cx="240"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39</a:t>
            </a:fld>
            <a:endParaRPr lang="en-US" altLang="zh-CN"/>
          </a:p>
        </p:txBody>
      </p:sp>
    </p:spTree>
    <p:extLst>
      <p:ext uri="{BB962C8B-B14F-4D97-AF65-F5344CB8AC3E}">
        <p14:creationId xmlns:p14="http://schemas.microsoft.com/office/powerpoint/2010/main" val="21131060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第五章 角动量变化定理与角动量守恒</a:t>
            </a:r>
          </a:p>
        </p:txBody>
      </p:sp>
      <p:pic>
        <p:nvPicPr>
          <p:cNvPr id="32" name="图片 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131" y="1678451"/>
            <a:ext cx="6554787"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3" name="Group 1034"/>
          <p:cNvGrpSpPr>
            <a:grpSpLocks/>
          </p:cNvGrpSpPr>
          <p:nvPr/>
        </p:nvGrpSpPr>
        <p:grpSpPr bwMode="auto">
          <a:xfrm>
            <a:off x="5326856" y="1084726"/>
            <a:ext cx="447675" cy="885825"/>
            <a:chOff x="3168" y="816"/>
            <a:chExt cx="256" cy="528"/>
          </a:xfrm>
        </p:grpSpPr>
        <p:pic>
          <p:nvPicPr>
            <p:cNvPr id="54" name="图片 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8" y="816"/>
              <a:ext cx="25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 name="图片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1104"/>
              <a:ext cx="16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34" name="图片 3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38268" y="1629239"/>
            <a:ext cx="923925"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 name="Text Box 1041"/>
          <p:cNvSpPr txBox="1">
            <a:spLocks noChangeArrowheads="1"/>
          </p:cNvSpPr>
          <p:nvPr/>
        </p:nvSpPr>
        <p:spPr bwMode="auto">
          <a:xfrm>
            <a:off x="302418" y="1159339"/>
            <a:ext cx="4267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l"/>
            <a:r>
              <a:rPr lang="zh-CN" altLang="en-US" sz="2800" b="1" dirty="0" smtClean="0">
                <a:solidFill>
                  <a:schemeClr val="accent2"/>
                </a:solidFill>
              </a:rPr>
              <a:t>质点</a:t>
            </a:r>
            <a:r>
              <a:rPr lang="zh-CN" altLang="en-US" sz="2800" b="1" dirty="0">
                <a:solidFill>
                  <a:schemeClr val="accent2"/>
                </a:solidFill>
              </a:rPr>
              <a:t>的角动量定理</a:t>
            </a:r>
          </a:p>
        </p:txBody>
      </p:sp>
      <p:sp>
        <p:nvSpPr>
          <p:cNvPr id="36" name="Text Box 1042"/>
          <p:cNvSpPr txBox="1">
            <a:spLocks noChangeArrowheads="1"/>
          </p:cNvSpPr>
          <p:nvPr/>
        </p:nvSpPr>
        <p:spPr bwMode="auto">
          <a:xfrm>
            <a:off x="-2382" y="2461089"/>
            <a:ext cx="40846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r>
              <a:rPr lang="zh-CN" altLang="en-US" sz="2800" b="1">
                <a:solidFill>
                  <a:srgbClr val="008000"/>
                </a:solidFill>
              </a:rPr>
              <a:t>（一）力对定轴的力矩</a:t>
            </a:r>
          </a:p>
        </p:txBody>
      </p:sp>
      <p:pic>
        <p:nvPicPr>
          <p:cNvPr id="37" name="图片 3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8081" y="3989851"/>
            <a:ext cx="386080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 name="图片 3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8081" y="5148726"/>
            <a:ext cx="3259137" cy="1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9" name="Group 1045"/>
          <p:cNvGrpSpPr>
            <a:grpSpLocks/>
          </p:cNvGrpSpPr>
          <p:nvPr/>
        </p:nvGrpSpPr>
        <p:grpSpPr bwMode="auto">
          <a:xfrm>
            <a:off x="5834853" y="3143718"/>
            <a:ext cx="2365374" cy="1968505"/>
            <a:chOff x="3888" y="1680"/>
            <a:chExt cx="1539" cy="1920"/>
          </a:xfrm>
        </p:grpSpPr>
        <p:pic>
          <p:nvPicPr>
            <p:cNvPr id="41" name="图片 4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88" y="1680"/>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2" name="Line 1047"/>
            <p:cNvSpPr>
              <a:spLocks noChangeShapeType="1"/>
            </p:cNvSpPr>
            <p:nvPr/>
          </p:nvSpPr>
          <p:spPr bwMode="auto">
            <a:xfrm>
              <a:off x="3936" y="2784"/>
              <a:ext cx="1008" cy="0"/>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b="1"/>
            </a:p>
          </p:txBody>
        </p:sp>
        <p:sp>
          <p:nvSpPr>
            <p:cNvPr id="43" name="Line 1048"/>
            <p:cNvSpPr>
              <a:spLocks noChangeShapeType="1"/>
            </p:cNvSpPr>
            <p:nvPr/>
          </p:nvSpPr>
          <p:spPr bwMode="auto">
            <a:xfrm flipH="1">
              <a:off x="4416" y="2832"/>
              <a:ext cx="480" cy="48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b="1"/>
            </a:p>
          </p:txBody>
        </p:sp>
        <p:sp>
          <p:nvSpPr>
            <p:cNvPr id="44" name="Line 1049"/>
            <p:cNvSpPr>
              <a:spLocks noChangeShapeType="1"/>
            </p:cNvSpPr>
            <p:nvPr/>
          </p:nvSpPr>
          <p:spPr bwMode="auto">
            <a:xfrm flipV="1">
              <a:off x="4944" y="2304"/>
              <a:ext cx="384" cy="480"/>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b="1"/>
            </a:p>
          </p:txBody>
        </p:sp>
        <p:sp>
          <p:nvSpPr>
            <p:cNvPr id="45" name="Line 1050"/>
            <p:cNvSpPr>
              <a:spLocks noChangeShapeType="1"/>
            </p:cNvSpPr>
            <p:nvPr/>
          </p:nvSpPr>
          <p:spPr bwMode="auto">
            <a:xfrm flipV="1">
              <a:off x="3936" y="1872"/>
              <a:ext cx="0" cy="912"/>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b="1"/>
            </a:p>
          </p:txBody>
        </p:sp>
        <p:sp>
          <p:nvSpPr>
            <p:cNvPr id="46" name="Line 1051"/>
            <p:cNvSpPr>
              <a:spLocks noChangeShapeType="1"/>
            </p:cNvSpPr>
            <p:nvPr/>
          </p:nvSpPr>
          <p:spPr bwMode="auto">
            <a:xfrm>
              <a:off x="3936" y="2784"/>
              <a:ext cx="480" cy="48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b="1"/>
            </a:p>
          </p:txBody>
        </p:sp>
        <p:sp>
          <p:nvSpPr>
            <p:cNvPr id="47" name="Line 1052"/>
            <p:cNvSpPr>
              <a:spLocks noChangeShapeType="1"/>
            </p:cNvSpPr>
            <p:nvPr/>
          </p:nvSpPr>
          <p:spPr bwMode="auto">
            <a:xfrm>
              <a:off x="4944" y="2784"/>
              <a:ext cx="432"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b="1"/>
            </a:p>
          </p:txBody>
        </p:sp>
        <p:sp>
          <p:nvSpPr>
            <p:cNvPr id="48" name="Line 1053"/>
            <p:cNvSpPr>
              <a:spLocks noChangeShapeType="1"/>
            </p:cNvSpPr>
            <p:nvPr/>
          </p:nvSpPr>
          <p:spPr bwMode="auto">
            <a:xfrm flipH="1">
              <a:off x="4128" y="3264"/>
              <a:ext cx="336" cy="33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b="1"/>
            </a:p>
          </p:txBody>
        </p:sp>
        <p:pic>
          <p:nvPicPr>
            <p:cNvPr id="49" name="图片 4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32" y="2112"/>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0" name="图片 4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68" y="2544"/>
              <a:ext cx="18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 name="图片 5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80" y="3024"/>
              <a:ext cx="1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2" name="图片 5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40" y="2592"/>
              <a:ext cx="167"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 name="图片 5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88" y="2256"/>
              <a:ext cx="2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40" name="Text Box 1059"/>
          <p:cNvSpPr txBox="1">
            <a:spLocks noChangeArrowheads="1"/>
          </p:cNvSpPr>
          <p:nvPr/>
        </p:nvSpPr>
        <p:spPr bwMode="auto">
          <a:xfrm>
            <a:off x="459581" y="2916701"/>
            <a:ext cx="48672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r>
              <a:rPr lang="zh-CN" altLang="en-US" sz="2800" b="1"/>
              <a:t>平行转轴的力不产生转动效果，该力对转轴的力矩为零</a:t>
            </a:r>
          </a:p>
        </p:txBody>
      </p:sp>
      <p:sp>
        <p:nvSpPr>
          <p:cNvPr id="27"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a:t>
            </a:fld>
            <a:endParaRPr lang="en-US" altLang="zh-CN"/>
          </a:p>
        </p:txBody>
      </p:sp>
    </p:spTree>
    <p:extLst>
      <p:ext uri="{BB962C8B-B14F-4D97-AF65-F5344CB8AC3E}">
        <p14:creationId xmlns:p14="http://schemas.microsoft.com/office/powerpoint/2010/main" val="213770390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2"/>
          <p:cNvSpPr txBox="1">
            <a:spLocks noChangeArrowheads="1"/>
          </p:cNvSpPr>
          <p:nvPr/>
        </p:nvSpPr>
        <p:spPr bwMode="auto">
          <a:xfrm>
            <a:off x="585788" y="1023724"/>
            <a:ext cx="80105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800" b="1" i="1"/>
              <a:t>M</a:t>
            </a:r>
            <a:r>
              <a:rPr lang="zh-CN" altLang="en-US" sz="2800" b="1"/>
              <a:t>是变力矩且与质量集中在质心 </a:t>
            </a:r>
            <a:r>
              <a:rPr lang="en-US" altLang="zh-CN" sz="2800" b="1" i="1"/>
              <a:t>c </a:t>
            </a:r>
            <a:r>
              <a:rPr lang="zh-CN" altLang="en-US" sz="2800" b="1"/>
              <a:t>对轴的力矩相同</a:t>
            </a:r>
          </a:p>
        </p:txBody>
      </p:sp>
      <p:sp>
        <p:nvSpPr>
          <p:cNvPr id="4" name="Text Box 3"/>
          <p:cNvSpPr txBox="1">
            <a:spLocks noChangeArrowheads="1"/>
          </p:cNvSpPr>
          <p:nvPr/>
        </p:nvSpPr>
        <p:spPr bwMode="auto">
          <a:xfrm>
            <a:off x="973138" y="1757149"/>
            <a:ext cx="5429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a:t>由</a:t>
            </a:r>
          </a:p>
        </p:txBody>
      </p:sp>
      <p:graphicFrame>
        <p:nvGraphicFramePr>
          <p:cNvPr id="5" name="Object 4"/>
          <p:cNvGraphicFramePr>
            <a:graphicFrameLocks noChangeAspect="1"/>
          </p:cNvGraphicFramePr>
          <p:nvPr>
            <p:extLst>
              <p:ext uri="{D42A27DB-BD31-4B8C-83A1-F6EECF244321}">
                <p14:modId xmlns:p14="http://schemas.microsoft.com/office/powerpoint/2010/main" val="2673131961"/>
              </p:ext>
            </p:extLst>
          </p:nvPr>
        </p:nvGraphicFramePr>
        <p:xfrm>
          <a:off x="1558926" y="1566649"/>
          <a:ext cx="3706812" cy="990600"/>
        </p:xfrm>
        <a:graphic>
          <a:graphicData uri="http://schemas.openxmlformats.org/presentationml/2006/ole">
            <mc:AlternateContent xmlns:mc="http://schemas.openxmlformats.org/markup-compatibility/2006">
              <mc:Choice xmlns:v="urn:schemas-microsoft-com:vml" Requires="v">
                <p:oleObj spid="_x0000_s177253" name="公式" r:id="rId3" imgW="1574800" imgH="393700" progId="Equation.3">
                  <p:embed/>
                </p:oleObj>
              </mc:Choice>
              <mc:Fallback>
                <p:oleObj name="公式" r:id="rId3" imgW="1574800" imgH="393700" progId="Equation.3">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926" y="1566649"/>
                        <a:ext cx="3706812"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5"/>
          <p:cNvSpPr txBox="1">
            <a:spLocks noChangeArrowheads="1"/>
          </p:cNvSpPr>
          <p:nvPr/>
        </p:nvSpPr>
        <p:spPr bwMode="auto">
          <a:xfrm>
            <a:off x="5395913" y="1817474"/>
            <a:ext cx="22161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800" b="1"/>
              <a:t>(</a:t>
            </a:r>
            <a:r>
              <a:rPr lang="zh-CN" altLang="en-US" sz="2800" b="1"/>
              <a:t>变角加速度</a:t>
            </a:r>
            <a:r>
              <a:rPr lang="en-US" altLang="zh-CN" sz="2800" b="1"/>
              <a:t>)</a:t>
            </a:r>
          </a:p>
        </p:txBody>
      </p:sp>
      <p:graphicFrame>
        <p:nvGraphicFramePr>
          <p:cNvPr id="7" name="Object 6"/>
          <p:cNvGraphicFramePr>
            <a:graphicFrameLocks noChangeAspect="1"/>
          </p:cNvGraphicFramePr>
          <p:nvPr>
            <p:extLst>
              <p:ext uri="{D42A27DB-BD31-4B8C-83A1-F6EECF244321}">
                <p14:modId xmlns:p14="http://schemas.microsoft.com/office/powerpoint/2010/main" val="2292531448"/>
              </p:ext>
            </p:extLst>
          </p:nvPr>
        </p:nvGraphicFramePr>
        <p:xfrm>
          <a:off x="598488" y="2450887"/>
          <a:ext cx="4670425" cy="1101725"/>
        </p:xfrm>
        <a:graphic>
          <a:graphicData uri="http://schemas.openxmlformats.org/presentationml/2006/ole">
            <mc:AlternateContent xmlns:mc="http://schemas.openxmlformats.org/markup-compatibility/2006">
              <mc:Choice xmlns:v="urn:schemas-microsoft-com:vml" Requires="v">
                <p:oleObj spid="_x0000_s177254" name="公式" r:id="rId5" imgW="1841500" imgH="406400" progId="Equation.3">
                  <p:embed/>
                </p:oleObj>
              </mc:Choice>
              <mc:Fallback>
                <p:oleObj name="公式" r:id="rId5" imgW="1841500" imgH="406400" progId="Equation.3">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488" y="2450887"/>
                        <a:ext cx="4670425"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271796435"/>
              </p:ext>
            </p:extLst>
          </p:nvPr>
        </p:nvGraphicFramePr>
        <p:xfrm>
          <a:off x="577851" y="3468474"/>
          <a:ext cx="5238750" cy="1049338"/>
        </p:xfrm>
        <a:graphic>
          <a:graphicData uri="http://schemas.openxmlformats.org/presentationml/2006/ole">
            <mc:AlternateContent xmlns:mc="http://schemas.openxmlformats.org/markup-compatibility/2006">
              <mc:Choice xmlns:v="urn:schemas-microsoft-com:vml" Requires="v">
                <p:oleObj spid="_x0000_s177255" name="公式" r:id="rId7" imgW="1688367" imgH="406224" progId="Equation.3">
                  <p:embed/>
                </p:oleObj>
              </mc:Choice>
              <mc:Fallback>
                <p:oleObj name="公式" r:id="rId7" imgW="1688367" imgH="406224" progId="Equation.3">
                  <p:embed/>
                  <p:pic>
                    <p:nvPicPr>
                      <p:cNvPr id="0" name="Picture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51" y="3468474"/>
                        <a:ext cx="5238750"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3149889630"/>
              </p:ext>
            </p:extLst>
          </p:nvPr>
        </p:nvGraphicFramePr>
        <p:xfrm>
          <a:off x="1671638" y="4527337"/>
          <a:ext cx="3046413" cy="1143000"/>
        </p:xfrm>
        <a:graphic>
          <a:graphicData uri="http://schemas.openxmlformats.org/presentationml/2006/ole">
            <mc:AlternateContent xmlns:mc="http://schemas.openxmlformats.org/markup-compatibility/2006">
              <mc:Choice xmlns:v="urn:schemas-microsoft-com:vml" Requires="v">
                <p:oleObj spid="_x0000_s177256" name="公式" r:id="rId9" imgW="1269449" imgH="444307" progId="Equation.3">
                  <p:embed/>
                </p:oleObj>
              </mc:Choice>
              <mc:Fallback>
                <p:oleObj name="公式" r:id="rId9" imgW="1269449" imgH="444307" progId="Equation.3">
                  <p:embed/>
                  <p:pic>
                    <p:nvPicPr>
                      <p:cNvPr id="0" name="Picture 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1638" y="4527337"/>
                        <a:ext cx="304641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9"/>
          <p:cNvSpPr txBox="1">
            <a:spLocks noChangeArrowheads="1"/>
          </p:cNvSpPr>
          <p:nvPr/>
        </p:nvSpPr>
        <p:spPr bwMode="auto">
          <a:xfrm>
            <a:off x="957263" y="5911637"/>
            <a:ext cx="16192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a:t>进而可由</a:t>
            </a:r>
          </a:p>
        </p:txBody>
      </p:sp>
      <p:graphicFrame>
        <p:nvGraphicFramePr>
          <p:cNvPr id="12" name="Object 10"/>
          <p:cNvGraphicFramePr>
            <a:graphicFrameLocks noChangeAspect="1"/>
          </p:cNvGraphicFramePr>
          <p:nvPr>
            <p:extLst>
              <p:ext uri="{D42A27DB-BD31-4B8C-83A1-F6EECF244321}">
                <p14:modId xmlns:p14="http://schemas.microsoft.com/office/powerpoint/2010/main" val="1242234373"/>
              </p:ext>
            </p:extLst>
          </p:nvPr>
        </p:nvGraphicFramePr>
        <p:xfrm>
          <a:off x="2430463" y="5665574"/>
          <a:ext cx="2590800" cy="1158875"/>
        </p:xfrm>
        <a:graphic>
          <a:graphicData uri="http://schemas.openxmlformats.org/presentationml/2006/ole">
            <mc:AlternateContent xmlns:mc="http://schemas.openxmlformats.org/markup-compatibility/2006">
              <mc:Choice xmlns:v="urn:schemas-microsoft-com:vml" Requires="v">
                <p:oleObj spid="_x0000_s177257" name="公式" r:id="rId11" imgW="952087" imgH="418918" progId="Equation.3">
                  <p:embed/>
                </p:oleObj>
              </mc:Choice>
              <mc:Fallback>
                <p:oleObj name="公式" r:id="rId11" imgW="952087" imgH="418918" progId="Equation.3">
                  <p:embed/>
                  <p:pic>
                    <p:nvPicPr>
                      <p:cNvPr id="0" name="Picture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0463" y="5665574"/>
                        <a:ext cx="2590800"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1"/>
          <p:cNvSpPr txBox="1">
            <a:spLocks noChangeArrowheads="1"/>
          </p:cNvSpPr>
          <p:nvPr/>
        </p:nvSpPr>
        <p:spPr bwMode="auto">
          <a:xfrm>
            <a:off x="4926013" y="5924337"/>
            <a:ext cx="16192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a:t>积分求出</a:t>
            </a:r>
          </a:p>
        </p:txBody>
      </p:sp>
      <p:graphicFrame>
        <p:nvGraphicFramePr>
          <p:cNvPr id="14" name="Object 12"/>
          <p:cNvGraphicFramePr>
            <a:graphicFrameLocks noChangeAspect="1"/>
          </p:cNvGraphicFramePr>
          <p:nvPr>
            <p:extLst>
              <p:ext uri="{D42A27DB-BD31-4B8C-83A1-F6EECF244321}">
                <p14:modId xmlns:p14="http://schemas.microsoft.com/office/powerpoint/2010/main" val="2105857229"/>
              </p:ext>
            </p:extLst>
          </p:nvPr>
        </p:nvGraphicFramePr>
        <p:xfrm>
          <a:off x="6426201" y="6032287"/>
          <a:ext cx="881062" cy="461962"/>
        </p:xfrm>
        <a:graphic>
          <a:graphicData uri="http://schemas.openxmlformats.org/presentationml/2006/ole">
            <mc:AlternateContent xmlns:mc="http://schemas.openxmlformats.org/markup-compatibility/2006">
              <mc:Choice xmlns:v="urn:schemas-microsoft-com:vml" Requires="v">
                <p:oleObj spid="_x0000_s177258" name="公式" r:id="rId13" imgW="304536" imgH="203024" progId="Equation.3">
                  <p:embed/>
                </p:oleObj>
              </mc:Choice>
              <mc:Fallback>
                <p:oleObj name="公式" r:id="rId13" imgW="304536" imgH="203024" progId="Equation.3">
                  <p:embed/>
                  <p:pic>
                    <p:nvPicPr>
                      <p:cNvPr id="0" name="Picture 8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26201" y="6032287"/>
                        <a:ext cx="881062"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 name="Group 13"/>
          <p:cNvGrpSpPr>
            <a:grpSpLocks/>
          </p:cNvGrpSpPr>
          <p:nvPr/>
        </p:nvGrpSpPr>
        <p:grpSpPr bwMode="auto">
          <a:xfrm>
            <a:off x="6503633" y="2664667"/>
            <a:ext cx="2006600" cy="2286000"/>
            <a:chOff x="4496" y="1024"/>
            <a:chExt cx="1264" cy="1440"/>
          </a:xfrm>
        </p:grpSpPr>
        <p:sp>
          <p:nvSpPr>
            <p:cNvPr id="37" name="Line 14"/>
            <p:cNvSpPr>
              <a:spLocks noChangeShapeType="1"/>
            </p:cNvSpPr>
            <p:nvPr/>
          </p:nvSpPr>
          <p:spPr bwMode="auto">
            <a:xfrm>
              <a:off x="4712" y="241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8" name="Rectangle 15"/>
            <p:cNvSpPr>
              <a:spLocks noChangeArrowheads="1"/>
            </p:cNvSpPr>
            <p:nvPr/>
          </p:nvSpPr>
          <p:spPr bwMode="auto">
            <a:xfrm>
              <a:off x="4904" y="1216"/>
              <a:ext cx="48" cy="1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7F6DA"/>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9" name="Rectangle 16"/>
            <p:cNvSpPr>
              <a:spLocks noChangeArrowheads="1"/>
            </p:cNvSpPr>
            <p:nvPr/>
          </p:nvSpPr>
          <p:spPr bwMode="auto">
            <a:xfrm rot="1628083">
              <a:off x="5180" y="1264"/>
              <a:ext cx="48" cy="1200"/>
            </a:xfrm>
            <a:prstGeom prst="rect">
              <a:avLst/>
            </a:prstGeom>
            <a:solidFill>
              <a:srgbClr val="F7F6D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0" name="Freeform 17"/>
            <p:cNvSpPr>
              <a:spLocks/>
            </p:cNvSpPr>
            <p:nvPr/>
          </p:nvSpPr>
          <p:spPr bwMode="auto">
            <a:xfrm>
              <a:off x="4808" y="2304"/>
              <a:ext cx="200" cy="112"/>
            </a:xfrm>
            <a:custGeom>
              <a:avLst/>
              <a:gdLst>
                <a:gd name="T0" fmla="*/ 0 w 200"/>
                <a:gd name="T1" fmla="*/ 112 h 112"/>
                <a:gd name="T2" fmla="*/ 48 w 200"/>
                <a:gd name="T3" fmla="*/ 16 h 112"/>
                <a:gd name="T4" fmla="*/ 144 w 200"/>
                <a:gd name="T5" fmla="*/ 16 h 112"/>
                <a:gd name="T6" fmla="*/ 192 w 200"/>
                <a:gd name="T7" fmla="*/ 64 h 112"/>
                <a:gd name="T8" fmla="*/ 192 w 200"/>
                <a:gd name="T9" fmla="*/ 112 h 112"/>
              </a:gdLst>
              <a:ahLst/>
              <a:cxnLst>
                <a:cxn ang="0">
                  <a:pos x="T0" y="T1"/>
                </a:cxn>
                <a:cxn ang="0">
                  <a:pos x="T2" y="T3"/>
                </a:cxn>
                <a:cxn ang="0">
                  <a:pos x="T4" y="T5"/>
                </a:cxn>
                <a:cxn ang="0">
                  <a:pos x="T6" y="T7"/>
                </a:cxn>
                <a:cxn ang="0">
                  <a:pos x="T8" y="T9"/>
                </a:cxn>
              </a:cxnLst>
              <a:rect l="0" t="0" r="r" b="b"/>
              <a:pathLst>
                <a:path w="200" h="112">
                  <a:moveTo>
                    <a:pt x="0" y="112"/>
                  </a:moveTo>
                  <a:cubicBezTo>
                    <a:pt x="12" y="72"/>
                    <a:pt x="24" y="32"/>
                    <a:pt x="48" y="16"/>
                  </a:cubicBezTo>
                  <a:cubicBezTo>
                    <a:pt x="72" y="0"/>
                    <a:pt x="120" y="8"/>
                    <a:pt x="144" y="16"/>
                  </a:cubicBezTo>
                  <a:cubicBezTo>
                    <a:pt x="168" y="24"/>
                    <a:pt x="184" y="48"/>
                    <a:pt x="192" y="64"/>
                  </a:cubicBezTo>
                  <a:cubicBezTo>
                    <a:pt x="200" y="80"/>
                    <a:pt x="196" y="96"/>
                    <a:pt x="192" y="11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1" name="Freeform 18"/>
            <p:cNvSpPr>
              <a:spLocks/>
            </p:cNvSpPr>
            <p:nvPr/>
          </p:nvSpPr>
          <p:spPr bwMode="auto">
            <a:xfrm>
              <a:off x="4952" y="2024"/>
              <a:ext cx="144" cy="56"/>
            </a:xfrm>
            <a:custGeom>
              <a:avLst/>
              <a:gdLst>
                <a:gd name="T0" fmla="*/ 0 w 144"/>
                <a:gd name="T1" fmla="*/ 56 h 56"/>
                <a:gd name="T2" fmla="*/ 48 w 144"/>
                <a:gd name="T3" fmla="*/ 8 h 56"/>
                <a:gd name="T4" fmla="*/ 144 w 144"/>
                <a:gd name="T5" fmla="*/ 8 h 56"/>
              </a:gdLst>
              <a:ahLst/>
              <a:cxnLst>
                <a:cxn ang="0">
                  <a:pos x="T0" y="T1"/>
                </a:cxn>
                <a:cxn ang="0">
                  <a:pos x="T2" y="T3"/>
                </a:cxn>
                <a:cxn ang="0">
                  <a:pos x="T4" y="T5"/>
                </a:cxn>
              </a:cxnLst>
              <a:rect l="0" t="0" r="r" b="b"/>
              <a:pathLst>
                <a:path w="144" h="56">
                  <a:moveTo>
                    <a:pt x="0" y="56"/>
                  </a:moveTo>
                  <a:cubicBezTo>
                    <a:pt x="12" y="36"/>
                    <a:pt x="24" y="16"/>
                    <a:pt x="48" y="8"/>
                  </a:cubicBezTo>
                  <a:cubicBezTo>
                    <a:pt x="72" y="0"/>
                    <a:pt x="108" y="4"/>
                    <a:pt x="144" y="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 name="Line 19"/>
            <p:cNvSpPr>
              <a:spLocks noChangeShapeType="1"/>
            </p:cNvSpPr>
            <p:nvPr/>
          </p:nvSpPr>
          <p:spPr bwMode="auto">
            <a:xfrm>
              <a:off x="4616" y="1216"/>
              <a:ext cx="384"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3" name="Line 20"/>
            <p:cNvSpPr>
              <a:spLocks noChangeShapeType="1"/>
            </p:cNvSpPr>
            <p:nvPr/>
          </p:nvSpPr>
          <p:spPr bwMode="auto">
            <a:xfrm>
              <a:off x="5528" y="1360"/>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 name="Line 21"/>
            <p:cNvSpPr>
              <a:spLocks noChangeShapeType="1"/>
            </p:cNvSpPr>
            <p:nvPr/>
          </p:nvSpPr>
          <p:spPr bwMode="auto">
            <a:xfrm>
              <a:off x="5372" y="155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5" name="Oval 22"/>
            <p:cNvSpPr>
              <a:spLocks noChangeArrowheads="1"/>
            </p:cNvSpPr>
            <p:nvPr/>
          </p:nvSpPr>
          <p:spPr bwMode="auto">
            <a:xfrm>
              <a:off x="5348" y="152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 name="Text Box 23"/>
            <p:cNvSpPr txBox="1">
              <a:spLocks noChangeArrowheads="1"/>
            </p:cNvSpPr>
            <p:nvPr/>
          </p:nvSpPr>
          <p:spPr bwMode="auto">
            <a:xfrm>
              <a:off x="5150" y="1648"/>
              <a:ext cx="1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000"/>
                <a:t>.</a:t>
              </a:r>
              <a:endParaRPr lang="en-US" altLang="zh-CN" sz="1800"/>
            </a:p>
          </p:txBody>
        </p:sp>
        <p:sp>
          <p:nvSpPr>
            <p:cNvPr id="47" name="Line 24"/>
            <p:cNvSpPr>
              <a:spLocks noChangeShapeType="1"/>
            </p:cNvSpPr>
            <p:nvPr/>
          </p:nvSpPr>
          <p:spPr bwMode="auto">
            <a:xfrm>
              <a:off x="4706" y="1216"/>
              <a:ext cx="6" cy="1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8" name="Text Box 25"/>
            <p:cNvSpPr txBox="1">
              <a:spLocks noChangeArrowheads="1"/>
            </p:cNvSpPr>
            <p:nvPr/>
          </p:nvSpPr>
          <p:spPr bwMode="auto">
            <a:xfrm>
              <a:off x="4496" y="1677"/>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i="1"/>
                <a:t>L</a:t>
              </a:r>
            </a:p>
          </p:txBody>
        </p:sp>
        <p:sp>
          <p:nvSpPr>
            <p:cNvPr id="49" name="Text Box 26"/>
            <p:cNvSpPr txBox="1">
              <a:spLocks noChangeArrowheads="1"/>
            </p:cNvSpPr>
            <p:nvPr/>
          </p:nvSpPr>
          <p:spPr bwMode="auto">
            <a:xfrm>
              <a:off x="4996" y="1601"/>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400"/>
                <a:t>c</a:t>
              </a:r>
              <a:endParaRPr lang="en-US" altLang="zh-CN" sz="1800"/>
            </a:p>
          </p:txBody>
        </p:sp>
        <p:sp>
          <p:nvSpPr>
            <p:cNvPr id="50" name="Text Box 27"/>
            <p:cNvSpPr txBox="1">
              <a:spLocks noChangeArrowheads="1"/>
            </p:cNvSpPr>
            <p:nvPr/>
          </p:nvSpPr>
          <p:spPr bwMode="auto">
            <a:xfrm>
              <a:off x="5000" y="222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a:t>o</a:t>
              </a:r>
            </a:p>
          </p:txBody>
        </p:sp>
        <p:sp>
          <p:nvSpPr>
            <p:cNvPr id="51" name="Text Box 28"/>
            <p:cNvSpPr txBox="1">
              <a:spLocks noChangeArrowheads="1"/>
            </p:cNvSpPr>
            <p:nvPr/>
          </p:nvSpPr>
          <p:spPr bwMode="auto">
            <a:xfrm>
              <a:off x="5040" y="1344"/>
              <a:ext cx="30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a:t>d</a:t>
              </a:r>
              <a:r>
                <a:rPr lang="en-US" altLang="zh-CN" sz="1800" i="1"/>
                <a:t>m</a:t>
              </a:r>
              <a:endParaRPr lang="en-US" altLang="zh-CN" sz="1800"/>
            </a:p>
          </p:txBody>
        </p:sp>
        <p:sp>
          <p:nvSpPr>
            <p:cNvPr id="52" name="Text Box 29"/>
            <p:cNvSpPr txBox="1">
              <a:spLocks noChangeArrowheads="1"/>
            </p:cNvSpPr>
            <p:nvPr/>
          </p:nvSpPr>
          <p:spPr bwMode="auto">
            <a:xfrm>
              <a:off x="5572" y="102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1800" i="1"/>
                <a:t>x</a:t>
              </a:r>
              <a:endParaRPr lang="en-US" altLang="zh-CN" sz="1800"/>
            </a:p>
          </p:txBody>
        </p:sp>
        <p:sp>
          <p:nvSpPr>
            <p:cNvPr id="53" name="Line 30"/>
            <p:cNvSpPr>
              <a:spLocks noChangeShapeType="1"/>
            </p:cNvSpPr>
            <p:nvPr/>
          </p:nvSpPr>
          <p:spPr bwMode="auto">
            <a:xfrm flipV="1">
              <a:off x="5480" y="1120"/>
              <a:ext cx="9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aphicFrame>
          <p:nvGraphicFramePr>
            <p:cNvPr id="54" name="Object 31"/>
            <p:cNvGraphicFramePr>
              <a:graphicFrameLocks noChangeAspect="1"/>
            </p:cNvGraphicFramePr>
            <p:nvPr/>
          </p:nvGraphicFramePr>
          <p:xfrm>
            <a:off x="4944" y="1833"/>
            <a:ext cx="164" cy="207"/>
          </p:xfrm>
          <a:graphic>
            <a:graphicData uri="http://schemas.openxmlformats.org/presentationml/2006/ole">
              <mc:AlternateContent xmlns:mc="http://schemas.openxmlformats.org/markup-compatibility/2006">
                <mc:Choice xmlns:v="urn:schemas-microsoft-com:vml" Requires="v">
                  <p:oleObj spid="_x0000_s177259" name="公式" r:id="rId15" imgW="139579" imgH="177646" progId="Equation.3">
                    <p:embed/>
                  </p:oleObj>
                </mc:Choice>
                <mc:Fallback>
                  <p:oleObj name="公式" r:id="rId15" imgW="139579" imgH="177646" progId="Equation.3">
                    <p:embed/>
                    <p:pic>
                      <p:nvPicPr>
                        <p:cNvPr id="0" name="Picture 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4" y="1833"/>
                          <a:ext cx="164"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32"/>
            <p:cNvGraphicFramePr>
              <a:graphicFrameLocks noChangeAspect="1"/>
            </p:cNvGraphicFramePr>
            <p:nvPr/>
          </p:nvGraphicFramePr>
          <p:xfrm>
            <a:off x="5426" y="1833"/>
            <a:ext cx="277" cy="248"/>
          </p:xfrm>
          <a:graphic>
            <a:graphicData uri="http://schemas.openxmlformats.org/presentationml/2006/ole">
              <mc:AlternateContent xmlns:mc="http://schemas.openxmlformats.org/markup-compatibility/2006">
                <mc:Choice xmlns:v="urn:schemas-microsoft-com:vml" Requires="v">
                  <p:oleObj spid="_x0000_s177260" name="公式" r:id="rId17" imgW="241091" imgH="215713" progId="Equation.3">
                    <p:embed/>
                  </p:oleObj>
                </mc:Choice>
                <mc:Fallback>
                  <p:oleObj name="公式" r:id="rId17" imgW="241091" imgH="215713" progId="Equation.3">
                    <p:embed/>
                    <p:pic>
                      <p:nvPicPr>
                        <p:cNvPr id="0" name="Picture 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26" y="1833"/>
                          <a:ext cx="277"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33"/>
            <p:cNvGraphicFramePr>
              <a:graphicFrameLocks noChangeAspect="1"/>
            </p:cNvGraphicFramePr>
            <p:nvPr/>
          </p:nvGraphicFramePr>
          <p:xfrm>
            <a:off x="5390" y="1495"/>
            <a:ext cx="240" cy="144"/>
          </p:xfrm>
          <a:graphic>
            <a:graphicData uri="http://schemas.openxmlformats.org/presentationml/2006/ole">
              <mc:AlternateContent xmlns:mc="http://schemas.openxmlformats.org/markup-compatibility/2006">
                <mc:Choice xmlns:v="urn:schemas-microsoft-com:vml" Requires="v">
                  <p:oleObj spid="_x0000_s177261" name="公式" r:id="rId19" imgW="495720" imgH="228600" progId="Equation.3">
                    <p:embed/>
                  </p:oleObj>
                </mc:Choice>
                <mc:Fallback>
                  <p:oleObj name="公式" r:id="rId19" imgW="495720" imgH="228600" progId="Equation.3">
                    <p:embed/>
                    <p:pic>
                      <p:nvPicPr>
                        <p:cNvPr id="0" name="Picture 9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0" y="1495"/>
                          <a:ext cx="240"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40</a:t>
            </a:fld>
            <a:endParaRPr lang="en-US" altLang="zh-CN"/>
          </a:p>
        </p:txBody>
      </p:sp>
    </p:spTree>
    <p:extLst>
      <p:ext uri="{BB962C8B-B14F-4D97-AF65-F5344CB8AC3E}">
        <p14:creationId xmlns:p14="http://schemas.microsoft.com/office/powerpoint/2010/main" val="211310608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Rectangle 2"/>
          <p:cNvSpPr txBox="1">
            <a:spLocks noChangeArrowheads="1"/>
          </p:cNvSpPr>
          <p:nvPr/>
        </p:nvSpPr>
        <p:spPr>
          <a:xfrm>
            <a:off x="381000" y="974725"/>
            <a:ext cx="6567264" cy="2314528"/>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lgn="l">
              <a:lnSpc>
                <a:spcPct val="150000"/>
              </a:lnSpc>
            </a:pPr>
            <a:r>
              <a:rPr lang="en-US" altLang="zh-CN" b="1" kern="0" dirty="0" smtClean="0">
                <a:solidFill>
                  <a:schemeClr val="accent2"/>
                </a:solidFill>
              </a:rPr>
              <a:t>11.</a:t>
            </a:r>
            <a:r>
              <a:rPr lang="zh-CN" altLang="en-US" b="1" kern="0" dirty="0" smtClean="0">
                <a:solidFill>
                  <a:schemeClr val="accent2"/>
                </a:solidFill>
              </a:rPr>
              <a:t>一均匀圆盘质量为</a:t>
            </a:r>
            <a:r>
              <a:rPr lang="en-US" altLang="zh-CN" b="1" kern="0" dirty="0" smtClean="0">
                <a:solidFill>
                  <a:schemeClr val="accent2"/>
                </a:solidFill>
              </a:rPr>
              <a:t>m</a:t>
            </a:r>
            <a:r>
              <a:rPr lang="en-US" altLang="zh-CN" b="1" kern="0" baseline="-25000" dirty="0" smtClean="0">
                <a:solidFill>
                  <a:schemeClr val="accent2"/>
                </a:solidFill>
              </a:rPr>
              <a:t>0</a:t>
            </a:r>
            <a:r>
              <a:rPr lang="zh-CN" altLang="en-US" b="1" kern="0" dirty="0" smtClean="0">
                <a:solidFill>
                  <a:schemeClr val="accent2"/>
                </a:solidFill>
              </a:rPr>
              <a:t>，半径为</a:t>
            </a:r>
            <a:r>
              <a:rPr lang="en-US" altLang="zh-CN" b="1" kern="0" dirty="0" smtClean="0">
                <a:solidFill>
                  <a:schemeClr val="accent2"/>
                </a:solidFill>
              </a:rPr>
              <a:t>R,</a:t>
            </a:r>
            <a:r>
              <a:rPr lang="zh-CN" altLang="en-US" b="1" kern="0" dirty="0" smtClean="0">
                <a:solidFill>
                  <a:schemeClr val="accent2"/>
                </a:solidFill>
              </a:rPr>
              <a:t>可绕其圆心转动。</a:t>
            </a:r>
            <a:r>
              <a:rPr lang="zh-CN" altLang="en-US" b="1" dirty="0">
                <a:solidFill>
                  <a:schemeClr val="accent2"/>
                </a:solidFill>
              </a:rPr>
              <a:t>圆盘边缘绕有一轻绳，受到向下的张力</a:t>
            </a:r>
            <a:r>
              <a:rPr lang="en-US" altLang="zh-CN" b="1" dirty="0">
                <a:solidFill>
                  <a:schemeClr val="accent2"/>
                </a:solidFill>
              </a:rPr>
              <a:t>T,</a:t>
            </a:r>
            <a:r>
              <a:rPr lang="zh-CN" altLang="en-US" b="1" dirty="0">
                <a:solidFill>
                  <a:schemeClr val="accent2"/>
                </a:solidFill>
              </a:rPr>
              <a:t>求圆盘的角加速度，以及圆盘边缘的切向加速度。若轻绳下挂一质量为</a:t>
            </a:r>
            <a:r>
              <a:rPr lang="en-US" altLang="zh-CN" b="1" dirty="0">
                <a:solidFill>
                  <a:schemeClr val="accent2"/>
                </a:solidFill>
              </a:rPr>
              <a:t>m</a:t>
            </a:r>
            <a:r>
              <a:rPr lang="zh-CN" altLang="en-US" b="1" dirty="0">
                <a:solidFill>
                  <a:schemeClr val="accent2"/>
                </a:solidFill>
              </a:rPr>
              <a:t>的物体时加速度将为多少？</a:t>
            </a:r>
          </a:p>
          <a:p>
            <a:pPr>
              <a:lnSpc>
                <a:spcPct val="150000"/>
              </a:lnSpc>
            </a:pPr>
            <a:endParaRPr lang="zh-CN" altLang="en-US" b="1" kern="0" dirty="0">
              <a:solidFill>
                <a:schemeClr val="accent2"/>
              </a:solidFill>
            </a:endParaRPr>
          </a:p>
        </p:txBody>
      </p:sp>
      <p:grpSp>
        <p:nvGrpSpPr>
          <p:cNvPr id="24" name="Group 5"/>
          <p:cNvGrpSpPr>
            <a:grpSpLocks/>
          </p:cNvGrpSpPr>
          <p:nvPr/>
        </p:nvGrpSpPr>
        <p:grpSpPr bwMode="auto">
          <a:xfrm>
            <a:off x="7129057" y="2832053"/>
            <a:ext cx="1320800" cy="1225550"/>
            <a:chOff x="4512" y="2160"/>
            <a:chExt cx="832" cy="772"/>
          </a:xfrm>
        </p:grpSpPr>
        <p:sp>
          <p:nvSpPr>
            <p:cNvPr id="25" name="Oval 6"/>
            <p:cNvSpPr>
              <a:spLocks noChangeArrowheads="1"/>
            </p:cNvSpPr>
            <p:nvPr/>
          </p:nvSpPr>
          <p:spPr bwMode="auto">
            <a:xfrm>
              <a:off x="4512" y="2160"/>
              <a:ext cx="528" cy="52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7"/>
            <p:cNvSpPr>
              <a:spLocks noChangeArrowheads="1"/>
            </p:cNvSpPr>
            <p:nvPr/>
          </p:nvSpPr>
          <p:spPr bwMode="auto">
            <a:xfrm>
              <a:off x="4752"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8"/>
            <p:cNvSpPr>
              <a:spLocks noChangeShapeType="1"/>
            </p:cNvSpPr>
            <p:nvPr/>
          </p:nvSpPr>
          <p:spPr bwMode="auto">
            <a:xfrm>
              <a:off x="5040" y="2400"/>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 name="Object 9"/>
            <p:cNvGraphicFramePr>
              <a:graphicFrameLocks noChangeAspect="1"/>
            </p:cNvGraphicFramePr>
            <p:nvPr/>
          </p:nvGraphicFramePr>
          <p:xfrm>
            <a:off x="5136" y="2688"/>
            <a:ext cx="208" cy="244"/>
          </p:xfrm>
          <a:graphic>
            <a:graphicData uri="http://schemas.openxmlformats.org/presentationml/2006/ole">
              <mc:AlternateContent xmlns:mc="http://schemas.openxmlformats.org/markup-compatibility/2006">
                <mc:Choice xmlns:v="urn:schemas-microsoft-com:vml" Requires="v">
                  <p:oleObj spid="_x0000_s153635" name="公式" r:id="rId3" imgW="139579" imgH="164957" progId="Equation.3">
                    <p:embed/>
                  </p:oleObj>
                </mc:Choice>
                <mc:Fallback>
                  <p:oleObj name="公式" r:id="rId3" imgW="139579" imgH="164957"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688"/>
                          <a:ext cx="208"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 name="Group 10"/>
          <p:cNvGrpSpPr>
            <a:grpSpLocks/>
          </p:cNvGrpSpPr>
          <p:nvPr/>
        </p:nvGrpSpPr>
        <p:grpSpPr bwMode="auto">
          <a:xfrm>
            <a:off x="7814857" y="3975053"/>
            <a:ext cx="806450" cy="1181100"/>
            <a:chOff x="4944" y="2880"/>
            <a:chExt cx="508" cy="744"/>
          </a:xfrm>
        </p:grpSpPr>
        <p:sp>
          <p:nvSpPr>
            <p:cNvPr id="30" name="Line 11"/>
            <p:cNvSpPr>
              <a:spLocks noChangeShapeType="1"/>
            </p:cNvSpPr>
            <p:nvPr/>
          </p:nvSpPr>
          <p:spPr bwMode="auto">
            <a:xfrm>
              <a:off x="5040" y="28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2"/>
            <p:cNvSpPr>
              <a:spLocks noChangeArrowheads="1"/>
            </p:cNvSpPr>
            <p:nvPr/>
          </p:nvSpPr>
          <p:spPr bwMode="auto">
            <a:xfrm>
              <a:off x="4944" y="3168"/>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3"/>
            <p:cNvSpPr>
              <a:spLocks noChangeShapeType="1"/>
            </p:cNvSpPr>
            <p:nvPr/>
          </p:nvSpPr>
          <p:spPr bwMode="auto">
            <a:xfrm>
              <a:off x="5040" y="32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 name="Object 14"/>
            <p:cNvGraphicFramePr>
              <a:graphicFrameLocks noChangeAspect="1"/>
            </p:cNvGraphicFramePr>
            <p:nvPr/>
          </p:nvGraphicFramePr>
          <p:xfrm>
            <a:off x="5136" y="3408"/>
            <a:ext cx="316" cy="216"/>
          </p:xfrm>
          <a:graphic>
            <a:graphicData uri="http://schemas.openxmlformats.org/presentationml/2006/ole">
              <mc:AlternateContent xmlns:mc="http://schemas.openxmlformats.org/markup-compatibility/2006">
                <mc:Choice xmlns:v="urn:schemas-microsoft-com:vml" Requires="v">
                  <p:oleObj spid="_x0000_s153636" name="公式" r:id="rId5" imgW="241091" imgH="164957" progId="Equation.3">
                    <p:embed/>
                  </p:oleObj>
                </mc:Choice>
                <mc:Fallback>
                  <p:oleObj name="公式" r:id="rId5" imgW="241091" imgH="164957"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6" y="3408"/>
                          <a:ext cx="316"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41</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pSp>
        <p:nvGrpSpPr>
          <p:cNvPr id="3" name="Group 5"/>
          <p:cNvGrpSpPr>
            <a:grpSpLocks/>
          </p:cNvGrpSpPr>
          <p:nvPr/>
        </p:nvGrpSpPr>
        <p:grpSpPr bwMode="auto">
          <a:xfrm>
            <a:off x="7129057" y="2832053"/>
            <a:ext cx="1320800" cy="1225550"/>
            <a:chOff x="4512" y="2160"/>
            <a:chExt cx="832" cy="772"/>
          </a:xfrm>
        </p:grpSpPr>
        <p:sp>
          <p:nvSpPr>
            <p:cNvPr id="4" name="Oval 6"/>
            <p:cNvSpPr>
              <a:spLocks noChangeArrowheads="1"/>
            </p:cNvSpPr>
            <p:nvPr/>
          </p:nvSpPr>
          <p:spPr bwMode="auto">
            <a:xfrm>
              <a:off x="4512" y="2160"/>
              <a:ext cx="528" cy="52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7"/>
            <p:cNvSpPr>
              <a:spLocks noChangeArrowheads="1"/>
            </p:cNvSpPr>
            <p:nvPr/>
          </p:nvSpPr>
          <p:spPr bwMode="auto">
            <a:xfrm>
              <a:off x="4752"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8"/>
            <p:cNvSpPr>
              <a:spLocks noChangeShapeType="1"/>
            </p:cNvSpPr>
            <p:nvPr/>
          </p:nvSpPr>
          <p:spPr bwMode="auto">
            <a:xfrm>
              <a:off x="5040" y="2400"/>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 name="Object 9"/>
            <p:cNvGraphicFramePr>
              <a:graphicFrameLocks noChangeAspect="1"/>
            </p:cNvGraphicFramePr>
            <p:nvPr/>
          </p:nvGraphicFramePr>
          <p:xfrm>
            <a:off x="5136" y="2688"/>
            <a:ext cx="208" cy="244"/>
          </p:xfrm>
          <a:graphic>
            <a:graphicData uri="http://schemas.openxmlformats.org/presentationml/2006/ole">
              <mc:AlternateContent xmlns:mc="http://schemas.openxmlformats.org/markup-compatibility/2006">
                <mc:Choice xmlns:v="urn:schemas-microsoft-com:vml" Requires="v">
                  <p:oleObj spid="_x0000_s152697" name="公式" r:id="rId3" imgW="139579" imgH="164957" progId="Equation.3">
                    <p:embed/>
                  </p:oleObj>
                </mc:Choice>
                <mc:Fallback>
                  <p:oleObj name="公式" r:id="rId3" imgW="139579" imgH="164957" progId="Equation.3">
                    <p:embed/>
                    <p:pic>
                      <p:nvPicPr>
                        <p:cNvPr id="0" name="Picture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688"/>
                          <a:ext cx="208"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10"/>
          <p:cNvGrpSpPr>
            <a:grpSpLocks/>
          </p:cNvGrpSpPr>
          <p:nvPr/>
        </p:nvGrpSpPr>
        <p:grpSpPr bwMode="auto">
          <a:xfrm>
            <a:off x="7814857" y="3975053"/>
            <a:ext cx="806450" cy="1181100"/>
            <a:chOff x="4944" y="2880"/>
            <a:chExt cx="508" cy="744"/>
          </a:xfrm>
        </p:grpSpPr>
        <p:sp>
          <p:nvSpPr>
            <p:cNvPr id="10" name="Line 11"/>
            <p:cNvSpPr>
              <a:spLocks noChangeShapeType="1"/>
            </p:cNvSpPr>
            <p:nvPr/>
          </p:nvSpPr>
          <p:spPr bwMode="auto">
            <a:xfrm>
              <a:off x="5040" y="28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2"/>
            <p:cNvSpPr>
              <a:spLocks noChangeArrowheads="1"/>
            </p:cNvSpPr>
            <p:nvPr/>
          </p:nvSpPr>
          <p:spPr bwMode="auto">
            <a:xfrm>
              <a:off x="4944" y="3168"/>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3"/>
            <p:cNvSpPr>
              <a:spLocks noChangeShapeType="1"/>
            </p:cNvSpPr>
            <p:nvPr/>
          </p:nvSpPr>
          <p:spPr bwMode="auto">
            <a:xfrm>
              <a:off x="5040" y="32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 name="Object 14"/>
            <p:cNvGraphicFramePr>
              <a:graphicFrameLocks noChangeAspect="1"/>
            </p:cNvGraphicFramePr>
            <p:nvPr/>
          </p:nvGraphicFramePr>
          <p:xfrm>
            <a:off x="5136" y="3408"/>
            <a:ext cx="316" cy="216"/>
          </p:xfrm>
          <a:graphic>
            <a:graphicData uri="http://schemas.openxmlformats.org/presentationml/2006/ole">
              <mc:AlternateContent xmlns:mc="http://schemas.openxmlformats.org/markup-compatibility/2006">
                <mc:Choice xmlns:v="urn:schemas-microsoft-com:vml" Requires="v">
                  <p:oleObj spid="_x0000_s152698" name="公式" r:id="rId5" imgW="241091" imgH="164957" progId="Equation.3">
                    <p:embed/>
                  </p:oleObj>
                </mc:Choice>
                <mc:Fallback>
                  <p:oleObj name="公式" r:id="rId5" imgW="241091" imgH="164957" progId="Equation.3">
                    <p:embed/>
                    <p:pic>
                      <p:nvPicPr>
                        <p:cNvPr id="0" name="Picture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6" y="3408"/>
                          <a:ext cx="316"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4" name="Object 15"/>
          <p:cNvGraphicFramePr>
            <a:graphicFrameLocks noChangeAspect="1"/>
          </p:cNvGraphicFramePr>
          <p:nvPr>
            <p:extLst>
              <p:ext uri="{D42A27DB-BD31-4B8C-83A1-F6EECF244321}">
                <p14:modId xmlns:p14="http://schemas.microsoft.com/office/powerpoint/2010/main" val="2699425150"/>
              </p:ext>
            </p:extLst>
          </p:nvPr>
        </p:nvGraphicFramePr>
        <p:xfrm>
          <a:off x="701270" y="1200103"/>
          <a:ext cx="3332162" cy="815975"/>
        </p:xfrm>
        <a:graphic>
          <a:graphicData uri="http://schemas.openxmlformats.org/presentationml/2006/ole">
            <mc:AlternateContent xmlns:mc="http://schemas.openxmlformats.org/markup-compatibility/2006">
              <mc:Choice xmlns:v="urn:schemas-microsoft-com:vml" Requires="v">
                <p:oleObj spid="_x0000_s152699" name="Equation" r:id="rId7" imgW="1600200" imgH="393700" progId="Equation.3">
                  <p:embed/>
                </p:oleObj>
              </mc:Choice>
              <mc:Fallback>
                <p:oleObj name="Equation" r:id="rId7" imgW="1600200" imgH="393700" progId="Equation.3">
                  <p:embed/>
                  <p:pic>
                    <p:nvPicPr>
                      <p:cNvPr id="0" name="Picture 1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270" y="1200103"/>
                        <a:ext cx="3332162"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6"/>
          <p:cNvGraphicFramePr>
            <a:graphicFrameLocks noChangeAspect="1"/>
          </p:cNvGraphicFramePr>
          <p:nvPr>
            <p:extLst>
              <p:ext uri="{D42A27DB-BD31-4B8C-83A1-F6EECF244321}">
                <p14:modId xmlns:p14="http://schemas.microsoft.com/office/powerpoint/2010/main" val="938134236"/>
              </p:ext>
            </p:extLst>
          </p:nvPr>
        </p:nvGraphicFramePr>
        <p:xfrm>
          <a:off x="4365220" y="1200103"/>
          <a:ext cx="1435100" cy="973138"/>
        </p:xfrm>
        <a:graphic>
          <a:graphicData uri="http://schemas.openxmlformats.org/presentationml/2006/ole">
            <mc:AlternateContent xmlns:mc="http://schemas.openxmlformats.org/markup-compatibility/2006">
              <mc:Choice xmlns:v="urn:schemas-microsoft-com:vml" Requires="v">
                <p:oleObj spid="_x0000_s152700" name="Equation" r:id="rId9" imgW="634725" imgH="431613" progId="Equation.3">
                  <p:embed/>
                </p:oleObj>
              </mc:Choice>
              <mc:Fallback>
                <p:oleObj name="Equation" r:id="rId9" imgW="634725" imgH="431613" progId="Equation.3">
                  <p:embed/>
                  <p:pic>
                    <p:nvPicPr>
                      <p:cNvPr id="0" name="Picture 1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5220" y="1200103"/>
                        <a:ext cx="14351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7"/>
          <p:cNvGraphicFramePr>
            <a:graphicFrameLocks noChangeAspect="1"/>
          </p:cNvGraphicFramePr>
          <p:nvPr>
            <p:extLst>
              <p:ext uri="{D42A27DB-BD31-4B8C-83A1-F6EECF244321}">
                <p14:modId xmlns:p14="http://schemas.microsoft.com/office/powerpoint/2010/main" val="1102490886"/>
              </p:ext>
            </p:extLst>
          </p:nvPr>
        </p:nvGraphicFramePr>
        <p:xfrm>
          <a:off x="6165445" y="1200103"/>
          <a:ext cx="1927225" cy="860425"/>
        </p:xfrm>
        <a:graphic>
          <a:graphicData uri="http://schemas.openxmlformats.org/presentationml/2006/ole">
            <mc:AlternateContent xmlns:mc="http://schemas.openxmlformats.org/markup-compatibility/2006">
              <mc:Choice xmlns:v="urn:schemas-microsoft-com:vml" Requires="v">
                <p:oleObj spid="_x0000_s152701" name="Equation" r:id="rId11" imgW="965200" imgH="431800" progId="Equation.3">
                  <p:embed/>
                </p:oleObj>
              </mc:Choice>
              <mc:Fallback>
                <p:oleObj name="Equation" r:id="rId11" imgW="965200" imgH="431800" progId="Equation.3">
                  <p:embed/>
                  <p:pic>
                    <p:nvPicPr>
                      <p:cNvPr id="0" name="Picture 1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5445" y="1200103"/>
                        <a:ext cx="192722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24"/>
          <p:cNvSpPr txBox="1">
            <a:spLocks noChangeArrowheads="1"/>
          </p:cNvSpPr>
          <p:nvPr/>
        </p:nvSpPr>
        <p:spPr bwMode="auto">
          <a:xfrm>
            <a:off x="194857" y="2173241"/>
            <a:ext cx="6172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t>将其分为两个部分</a:t>
            </a:r>
            <a:r>
              <a:rPr lang="en-US" altLang="zh-CN" sz="2400" dirty="0"/>
              <a:t>,</a:t>
            </a:r>
            <a:r>
              <a:rPr lang="zh-CN" altLang="en-US" sz="2400" dirty="0"/>
              <a:t>分别列出运动方程：</a:t>
            </a:r>
          </a:p>
        </p:txBody>
      </p:sp>
      <p:graphicFrame>
        <p:nvGraphicFramePr>
          <p:cNvPr id="18" name="Object 25"/>
          <p:cNvGraphicFramePr>
            <a:graphicFrameLocks noChangeAspect="1"/>
          </p:cNvGraphicFramePr>
          <p:nvPr>
            <p:extLst>
              <p:ext uri="{D42A27DB-BD31-4B8C-83A1-F6EECF244321}">
                <p14:modId xmlns:p14="http://schemas.microsoft.com/office/powerpoint/2010/main" val="3034620353"/>
              </p:ext>
            </p:extLst>
          </p:nvPr>
        </p:nvGraphicFramePr>
        <p:xfrm>
          <a:off x="434570" y="2686003"/>
          <a:ext cx="3027362" cy="1055688"/>
        </p:xfrm>
        <a:graphic>
          <a:graphicData uri="http://schemas.openxmlformats.org/presentationml/2006/ole">
            <mc:AlternateContent xmlns:mc="http://schemas.openxmlformats.org/markup-compatibility/2006">
              <mc:Choice xmlns:v="urn:schemas-microsoft-com:vml" Requires="v">
                <p:oleObj spid="_x0000_s152702" name="Equation" r:id="rId13" imgW="1384300" imgH="482600" progId="Equation.3">
                  <p:embed/>
                </p:oleObj>
              </mc:Choice>
              <mc:Fallback>
                <p:oleObj name="Equation" r:id="rId13" imgW="1384300" imgH="482600" progId="Equation.3">
                  <p:embed/>
                  <p:pic>
                    <p:nvPicPr>
                      <p:cNvPr id="0" name="Picture 1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570" y="2686003"/>
                        <a:ext cx="3027362"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8"/>
          <p:cNvGraphicFramePr>
            <a:graphicFrameLocks noChangeAspect="1"/>
          </p:cNvGraphicFramePr>
          <p:nvPr>
            <p:extLst>
              <p:ext uri="{D42A27DB-BD31-4B8C-83A1-F6EECF244321}">
                <p14:modId xmlns:p14="http://schemas.microsoft.com/office/powerpoint/2010/main" val="664948943"/>
              </p:ext>
            </p:extLst>
          </p:nvPr>
        </p:nvGraphicFramePr>
        <p:xfrm>
          <a:off x="461557" y="4737053"/>
          <a:ext cx="4262438" cy="1279525"/>
        </p:xfrm>
        <a:graphic>
          <a:graphicData uri="http://schemas.openxmlformats.org/presentationml/2006/ole">
            <mc:AlternateContent xmlns:mc="http://schemas.openxmlformats.org/markup-compatibility/2006">
              <mc:Choice xmlns:v="urn:schemas-microsoft-com:vml" Requires="v">
                <p:oleObj spid="_x0000_s152703" name="Equation" r:id="rId15" imgW="1943100" imgH="584200" progId="Equation.3">
                  <p:embed/>
                </p:oleObj>
              </mc:Choice>
              <mc:Fallback>
                <p:oleObj name="Equation" r:id="rId15" imgW="1943100" imgH="584200" progId="Equation.3">
                  <p:embed/>
                  <p:pic>
                    <p:nvPicPr>
                      <p:cNvPr id="0" name="Picture 1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1557" y="4737053"/>
                        <a:ext cx="4262438"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9"/>
          <p:cNvGraphicFramePr>
            <a:graphicFrameLocks noChangeAspect="1"/>
          </p:cNvGraphicFramePr>
          <p:nvPr>
            <p:extLst>
              <p:ext uri="{D42A27DB-BD31-4B8C-83A1-F6EECF244321}">
                <p14:modId xmlns:p14="http://schemas.microsoft.com/office/powerpoint/2010/main" val="3364804787"/>
              </p:ext>
            </p:extLst>
          </p:nvPr>
        </p:nvGraphicFramePr>
        <p:xfrm>
          <a:off x="582207" y="3776616"/>
          <a:ext cx="2922588" cy="960437"/>
        </p:xfrm>
        <a:graphic>
          <a:graphicData uri="http://schemas.openxmlformats.org/presentationml/2006/ole">
            <mc:AlternateContent xmlns:mc="http://schemas.openxmlformats.org/markup-compatibility/2006">
              <mc:Choice xmlns:v="urn:schemas-microsoft-com:vml" Requires="v">
                <p:oleObj spid="_x0000_s152704" name="Equation" r:id="rId17" imgW="1307532" imgH="431613" progId="Equation.3">
                  <p:embed/>
                </p:oleObj>
              </mc:Choice>
              <mc:Fallback>
                <p:oleObj name="Equation" r:id="rId17" imgW="1307532" imgH="431613" progId="Equation.3">
                  <p:embed/>
                  <p:pic>
                    <p:nvPicPr>
                      <p:cNvPr id="0" name="Picture 1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2207" y="3776616"/>
                        <a:ext cx="2922588"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31"/>
          <p:cNvSpPr txBox="1">
            <a:spLocks noChangeArrowheads="1"/>
          </p:cNvSpPr>
          <p:nvPr/>
        </p:nvSpPr>
        <p:spPr bwMode="auto">
          <a:xfrm>
            <a:off x="15470" y="1200103"/>
            <a:ext cx="10937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解：</a:t>
            </a:r>
          </a:p>
        </p:txBody>
      </p:sp>
      <p:sp>
        <p:nvSpPr>
          <p:cNvPr id="22"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42</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43" name="Rectangle 2"/>
          <p:cNvSpPr txBox="1">
            <a:spLocks noChangeArrowheads="1"/>
          </p:cNvSpPr>
          <p:nvPr/>
        </p:nvSpPr>
        <p:spPr bwMode="auto">
          <a:xfrm>
            <a:off x="121096" y="1052736"/>
            <a:ext cx="8458200" cy="475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charset="-122"/>
              </a:defRPr>
            </a:lvl2pPr>
            <a:lvl3pPr algn="ctr" rtl="0" fontAlgn="base">
              <a:spcBef>
                <a:spcPct val="0"/>
              </a:spcBef>
              <a:spcAft>
                <a:spcPct val="0"/>
              </a:spcAft>
              <a:defRPr kumimoji="1" sz="4400">
                <a:solidFill>
                  <a:schemeClr val="tx2"/>
                </a:solidFill>
                <a:latin typeface="Times New Roman" pitchFamily="18" charset="0"/>
                <a:ea typeface="宋体" charset="-122"/>
              </a:defRPr>
            </a:lvl3pPr>
            <a:lvl4pPr algn="ctr" rtl="0" fontAlgn="base">
              <a:spcBef>
                <a:spcPct val="0"/>
              </a:spcBef>
              <a:spcAft>
                <a:spcPct val="0"/>
              </a:spcAft>
              <a:defRPr kumimoji="1" sz="4400">
                <a:solidFill>
                  <a:schemeClr val="tx2"/>
                </a:solidFill>
                <a:latin typeface="Times New Roman" pitchFamily="18" charset="0"/>
                <a:ea typeface="宋体" charset="-122"/>
              </a:defRPr>
            </a:lvl4pPr>
            <a:lvl5pPr algn="ctr" rtl="0" fontAlgn="base">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a:lstStyle>
          <a:p>
            <a:pPr algn="l">
              <a:lnSpc>
                <a:spcPct val="150000"/>
              </a:lnSpc>
            </a:pPr>
            <a:r>
              <a:rPr lang="en-US" altLang="zh-CN" sz="2400" b="1" kern="0" dirty="0" smtClean="0">
                <a:solidFill>
                  <a:srgbClr val="3333CC"/>
                </a:solidFill>
                <a:latin typeface="Times New Roman"/>
                <a:ea typeface="宋体"/>
              </a:rPr>
              <a:t>1</a:t>
            </a:r>
            <a:r>
              <a:rPr kumimoji="1" lang="en-US" altLang="zh-CN" sz="2400" b="1" i="0" u="none" strike="noStrike" kern="0" cap="none" spc="0" normalizeH="0" baseline="0" noProof="0" dirty="0" smtClean="0">
                <a:ln>
                  <a:noFill/>
                </a:ln>
                <a:solidFill>
                  <a:srgbClr val="3333CC"/>
                </a:solidFill>
                <a:effectLst/>
                <a:uLnTx/>
                <a:uFillTx/>
                <a:latin typeface="Times New Roman"/>
                <a:ea typeface="宋体"/>
              </a:rPr>
              <a:t>2.</a:t>
            </a:r>
            <a:r>
              <a:rPr kumimoji="1" lang="zh-CN" altLang="en-US" sz="2400" b="1" i="0" u="none" strike="noStrike" kern="0" cap="none" spc="0" normalizeH="0" baseline="0" noProof="0" dirty="0" smtClean="0">
                <a:ln>
                  <a:noFill/>
                </a:ln>
                <a:solidFill>
                  <a:srgbClr val="3333CC"/>
                </a:solidFill>
                <a:effectLst/>
                <a:uLnTx/>
                <a:uFillTx/>
                <a:latin typeface="Times New Roman"/>
                <a:ea typeface="宋体"/>
              </a:rPr>
              <a:t>两个匀质圆盘，同轴地粘结在一起，构成一个组合轮。</a:t>
            </a:r>
            <a:r>
              <a:rPr lang="zh-CN" altLang="en-US" sz="2400" b="1" kern="0" dirty="0">
                <a:solidFill>
                  <a:srgbClr val="3333CC"/>
                </a:solidFill>
              </a:rPr>
              <a:t>小圆盘的半径为</a:t>
            </a:r>
            <a:r>
              <a:rPr lang="en-US" altLang="zh-CN" sz="2400" b="1" i="1" kern="0" dirty="0">
                <a:solidFill>
                  <a:srgbClr val="3333CC"/>
                </a:solidFill>
              </a:rPr>
              <a:t>r</a:t>
            </a:r>
            <a:r>
              <a:rPr lang="zh-CN" altLang="en-US" sz="2400" b="1" kern="0" dirty="0">
                <a:solidFill>
                  <a:srgbClr val="3333CC"/>
                </a:solidFill>
              </a:rPr>
              <a:t>，质量为</a:t>
            </a:r>
            <a:r>
              <a:rPr lang="en-US" altLang="zh-CN" sz="2400" b="1" i="1" kern="0" dirty="0">
                <a:solidFill>
                  <a:srgbClr val="3333CC"/>
                </a:solidFill>
              </a:rPr>
              <a:t>m</a:t>
            </a:r>
            <a:r>
              <a:rPr lang="zh-CN" altLang="en-US" sz="2400" b="1" kern="0" dirty="0">
                <a:solidFill>
                  <a:srgbClr val="3333CC"/>
                </a:solidFill>
              </a:rPr>
              <a:t>；大圆盘的半径</a:t>
            </a:r>
            <a:r>
              <a:rPr lang="en-US" altLang="zh-CN" sz="2400" b="1" i="1" kern="0" dirty="0">
                <a:solidFill>
                  <a:srgbClr val="3333CC"/>
                </a:solidFill>
              </a:rPr>
              <a:t>r’=</a:t>
            </a:r>
            <a:r>
              <a:rPr lang="en-US" altLang="zh-CN" sz="2400" b="1" kern="0" dirty="0">
                <a:solidFill>
                  <a:srgbClr val="3333CC"/>
                </a:solidFill>
              </a:rPr>
              <a:t>2</a:t>
            </a:r>
            <a:r>
              <a:rPr lang="en-US" altLang="zh-CN" sz="2400" b="1" i="1" kern="0" dirty="0">
                <a:solidFill>
                  <a:srgbClr val="3333CC"/>
                </a:solidFill>
              </a:rPr>
              <a:t>r</a:t>
            </a:r>
            <a:r>
              <a:rPr lang="zh-CN" altLang="en-US" sz="2400" b="1" kern="0" dirty="0">
                <a:solidFill>
                  <a:srgbClr val="3333CC"/>
                </a:solidFill>
              </a:rPr>
              <a:t>，质量</a:t>
            </a:r>
            <a:r>
              <a:rPr lang="en-US" altLang="zh-CN" sz="2400" b="1" i="1" kern="0" dirty="0">
                <a:solidFill>
                  <a:srgbClr val="3333CC"/>
                </a:solidFill>
              </a:rPr>
              <a:t>m’ =</a:t>
            </a:r>
            <a:r>
              <a:rPr lang="en-US" altLang="zh-CN" sz="2400" b="1" kern="0" dirty="0">
                <a:solidFill>
                  <a:srgbClr val="3333CC"/>
                </a:solidFill>
              </a:rPr>
              <a:t> 2</a:t>
            </a:r>
            <a:r>
              <a:rPr lang="en-US" altLang="zh-CN" sz="2400" b="1" i="1" kern="0" dirty="0">
                <a:solidFill>
                  <a:srgbClr val="3333CC"/>
                </a:solidFill>
              </a:rPr>
              <a:t>m</a:t>
            </a:r>
            <a:r>
              <a:rPr lang="zh-CN" altLang="en-US" sz="2400" b="1" kern="0" dirty="0">
                <a:solidFill>
                  <a:srgbClr val="3333CC"/>
                </a:solidFill>
              </a:rPr>
              <a:t>。组合轮可以绕通过其中心且垂直于盘面的光滑水平固定轴</a:t>
            </a:r>
            <a:r>
              <a:rPr lang="en-US" altLang="zh-CN" sz="2400" b="1" i="1" kern="0" dirty="0">
                <a:solidFill>
                  <a:srgbClr val="3333CC"/>
                </a:solidFill>
              </a:rPr>
              <a:t>o</a:t>
            </a:r>
            <a:r>
              <a:rPr lang="zh-CN" altLang="en-US" sz="2400" b="1" kern="0" dirty="0">
                <a:solidFill>
                  <a:srgbClr val="3333CC"/>
                </a:solidFill>
              </a:rPr>
              <a:t>转动，对</a:t>
            </a:r>
            <a:r>
              <a:rPr lang="en-US" altLang="zh-CN" sz="2400" b="1" i="1" kern="0" dirty="0">
                <a:solidFill>
                  <a:srgbClr val="3333CC"/>
                </a:solidFill>
              </a:rPr>
              <a:t>o</a:t>
            </a:r>
            <a:r>
              <a:rPr lang="zh-CN" altLang="en-US" sz="2400" b="1" kern="0" dirty="0">
                <a:solidFill>
                  <a:srgbClr val="3333CC"/>
                </a:solidFill>
              </a:rPr>
              <a:t>轴的转动惯量</a:t>
            </a:r>
            <a:r>
              <a:rPr lang="en-US" altLang="zh-CN" sz="2400" b="1" i="1" kern="0" dirty="0">
                <a:solidFill>
                  <a:srgbClr val="3333CC"/>
                </a:solidFill>
              </a:rPr>
              <a:t>J=</a:t>
            </a:r>
            <a:r>
              <a:rPr lang="en-US" altLang="zh-CN" sz="2400" b="1" kern="0" dirty="0">
                <a:solidFill>
                  <a:srgbClr val="3333CC"/>
                </a:solidFill>
              </a:rPr>
              <a:t>9</a:t>
            </a:r>
            <a:r>
              <a:rPr lang="en-US" altLang="zh-CN" sz="2400" b="1" i="1" kern="0" dirty="0">
                <a:solidFill>
                  <a:srgbClr val="3333CC"/>
                </a:solidFill>
              </a:rPr>
              <a:t>mr</a:t>
            </a:r>
            <a:r>
              <a:rPr lang="en-US" altLang="zh-CN" sz="2000" b="1" i="1" kern="0" baseline="30000" dirty="0">
                <a:solidFill>
                  <a:srgbClr val="3333CC"/>
                </a:solidFill>
              </a:rPr>
              <a:t>2</a:t>
            </a:r>
            <a:r>
              <a:rPr lang="en-US" altLang="zh-CN" sz="2400" b="1" i="1" kern="0" dirty="0">
                <a:solidFill>
                  <a:srgbClr val="3333CC"/>
                </a:solidFill>
              </a:rPr>
              <a:t>/</a:t>
            </a:r>
            <a:r>
              <a:rPr lang="en-US" altLang="zh-CN" sz="2400" b="1" kern="0" dirty="0">
                <a:solidFill>
                  <a:srgbClr val="3333CC"/>
                </a:solidFill>
              </a:rPr>
              <a:t>2 </a:t>
            </a:r>
            <a:r>
              <a:rPr lang="zh-CN" altLang="en-US" sz="2400" b="1" kern="0" dirty="0">
                <a:solidFill>
                  <a:srgbClr val="3333CC"/>
                </a:solidFill>
              </a:rPr>
              <a:t>。两圆盘边缘上分别绕有轻质细绳，细绳下端各悬挂质量为</a:t>
            </a:r>
            <a:r>
              <a:rPr lang="en-US" altLang="zh-CN" sz="2400" b="1" i="1" kern="0" dirty="0">
                <a:solidFill>
                  <a:srgbClr val="3333CC"/>
                </a:solidFill>
              </a:rPr>
              <a:t>m</a:t>
            </a:r>
            <a:r>
              <a:rPr lang="zh-CN" altLang="en-US" sz="2400" b="1" kern="0" dirty="0">
                <a:solidFill>
                  <a:srgbClr val="3333CC"/>
                </a:solidFill>
              </a:rPr>
              <a:t>的物体</a:t>
            </a:r>
            <a:r>
              <a:rPr lang="en-US" altLang="zh-CN" sz="2400" b="1" i="1" kern="0" dirty="0">
                <a:solidFill>
                  <a:srgbClr val="3333CC"/>
                </a:solidFill>
              </a:rPr>
              <a:t>A</a:t>
            </a:r>
            <a:r>
              <a:rPr lang="zh-CN" altLang="en-US" sz="2400" b="1" kern="0" dirty="0">
                <a:solidFill>
                  <a:srgbClr val="3333CC"/>
                </a:solidFill>
              </a:rPr>
              <a:t>和</a:t>
            </a:r>
            <a:r>
              <a:rPr lang="en-US" altLang="zh-CN" sz="2400" b="1" i="1" kern="0" dirty="0">
                <a:solidFill>
                  <a:srgbClr val="3333CC"/>
                </a:solidFill>
              </a:rPr>
              <a:t>B</a:t>
            </a:r>
            <a:r>
              <a:rPr lang="zh-CN" altLang="en-US" sz="2400" b="1" kern="0" dirty="0">
                <a:solidFill>
                  <a:srgbClr val="3333CC"/>
                </a:solidFill>
              </a:rPr>
              <a:t>，这一系统从静止开始运动</a:t>
            </a:r>
            <a:r>
              <a:rPr lang="en-US" altLang="zh-CN" sz="2400" b="1" kern="0" dirty="0">
                <a:solidFill>
                  <a:srgbClr val="3333CC"/>
                </a:solidFill>
              </a:rPr>
              <a:t>,</a:t>
            </a:r>
            <a:r>
              <a:rPr lang="zh-CN" altLang="en-US" sz="2400" b="1" kern="0" dirty="0">
                <a:solidFill>
                  <a:srgbClr val="3333CC"/>
                </a:solidFill>
              </a:rPr>
              <a:t>绳与盘无相对滑动且长度不变。已知</a:t>
            </a:r>
            <a:r>
              <a:rPr lang="en-US" altLang="zh-CN" sz="2400" b="1" i="1" kern="0" dirty="0">
                <a:solidFill>
                  <a:srgbClr val="3333CC"/>
                </a:solidFill>
              </a:rPr>
              <a:t>r</a:t>
            </a:r>
            <a:r>
              <a:rPr lang="en-US" altLang="zh-CN" sz="2400" b="1" kern="0" dirty="0">
                <a:solidFill>
                  <a:srgbClr val="3333CC"/>
                </a:solidFill>
              </a:rPr>
              <a:t> </a:t>
            </a:r>
            <a:r>
              <a:rPr lang="en-US" altLang="zh-CN" sz="2400" b="1" i="1" kern="0" dirty="0">
                <a:solidFill>
                  <a:srgbClr val="3333CC"/>
                </a:solidFill>
              </a:rPr>
              <a:t>=</a:t>
            </a:r>
            <a:r>
              <a:rPr lang="en-US" altLang="zh-CN" sz="2400" b="1" kern="0" dirty="0">
                <a:solidFill>
                  <a:srgbClr val="3333CC"/>
                </a:solidFill>
              </a:rPr>
              <a:t>10cm </a:t>
            </a:r>
            <a:r>
              <a:rPr lang="zh-CN" altLang="en-US" sz="2400" b="1" kern="0" dirty="0">
                <a:solidFill>
                  <a:srgbClr val="3333CC"/>
                </a:solidFill>
              </a:rPr>
              <a:t>。 求：</a:t>
            </a:r>
            <a:r>
              <a:rPr lang="zh-CN" altLang="en-US" sz="2000" b="1" kern="0" dirty="0">
                <a:solidFill>
                  <a:srgbClr val="3333CC"/>
                </a:solidFill>
              </a:rPr>
              <a:t>（</a:t>
            </a:r>
            <a:r>
              <a:rPr lang="en-US" altLang="zh-CN" sz="2400" b="1" kern="0" dirty="0">
                <a:solidFill>
                  <a:srgbClr val="3333CC"/>
                </a:solidFill>
              </a:rPr>
              <a:t>1</a:t>
            </a:r>
            <a:r>
              <a:rPr lang="zh-CN" altLang="en-US" sz="2000" b="1" kern="0" dirty="0">
                <a:solidFill>
                  <a:srgbClr val="3333CC"/>
                </a:solidFill>
              </a:rPr>
              <a:t>）</a:t>
            </a:r>
            <a:r>
              <a:rPr lang="zh-CN" altLang="en-US" sz="2400" b="1" kern="0" dirty="0">
                <a:solidFill>
                  <a:srgbClr val="3333CC"/>
                </a:solidFill>
              </a:rPr>
              <a:t>组合轮的角加速度；</a:t>
            </a:r>
            <a:r>
              <a:rPr lang="zh-CN" altLang="en-US" sz="2000" b="1" kern="0" dirty="0">
                <a:solidFill>
                  <a:srgbClr val="3333CC"/>
                </a:solidFill>
              </a:rPr>
              <a:t>（</a:t>
            </a:r>
            <a:r>
              <a:rPr lang="en-US" altLang="zh-CN" sz="2400" b="1" kern="0" dirty="0">
                <a:solidFill>
                  <a:srgbClr val="3333CC"/>
                </a:solidFill>
              </a:rPr>
              <a:t>2</a:t>
            </a:r>
            <a:r>
              <a:rPr lang="zh-CN" altLang="en-US" sz="2000" b="1" kern="0" dirty="0">
                <a:solidFill>
                  <a:srgbClr val="3333CC"/>
                </a:solidFill>
              </a:rPr>
              <a:t>）</a:t>
            </a:r>
            <a:r>
              <a:rPr lang="zh-CN" altLang="en-US" sz="2400" b="1" kern="0" dirty="0">
                <a:solidFill>
                  <a:srgbClr val="3333CC"/>
                </a:solidFill>
              </a:rPr>
              <a:t>当物体上升</a:t>
            </a:r>
            <a:r>
              <a:rPr lang="en-US" altLang="zh-CN" sz="2400" b="1" kern="0" dirty="0">
                <a:solidFill>
                  <a:srgbClr val="3333CC"/>
                </a:solidFill>
              </a:rPr>
              <a:t>h=0.4m</a:t>
            </a:r>
            <a:r>
              <a:rPr lang="zh-CN" altLang="en-US" sz="2400" b="1" kern="0" dirty="0">
                <a:solidFill>
                  <a:srgbClr val="3333CC"/>
                </a:solidFill>
              </a:rPr>
              <a:t>时，组合轮的角速度。</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smtClean="0">
              <a:ln>
                <a:noFill/>
              </a:ln>
              <a:solidFill>
                <a:srgbClr val="3333CC"/>
              </a:solidFill>
              <a:effectLst/>
              <a:uLnTx/>
              <a:uFillTx/>
              <a:latin typeface="Times New Roman"/>
              <a:ea typeface="宋体"/>
            </a:endParaRPr>
          </a:p>
        </p:txBody>
      </p:sp>
      <p:sp>
        <p:nvSpPr>
          <p:cNvPr id="4"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43</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pSp>
        <p:nvGrpSpPr>
          <p:cNvPr id="3" name="Group 4"/>
          <p:cNvGrpSpPr>
            <a:grpSpLocks/>
          </p:cNvGrpSpPr>
          <p:nvPr/>
        </p:nvGrpSpPr>
        <p:grpSpPr bwMode="auto">
          <a:xfrm>
            <a:off x="6459623" y="1317624"/>
            <a:ext cx="2590800" cy="2767013"/>
            <a:chOff x="3896" y="1753"/>
            <a:chExt cx="1632" cy="1743"/>
          </a:xfrm>
        </p:grpSpPr>
        <p:sp>
          <p:nvSpPr>
            <p:cNvPr id="4" name="Line 5"/>
            <p:cNvSpPr>
              <a:spLocks noChangeShapeType="1"/>
            </p:cNvSpPr>
            <p:nvPr/>
          </p:nvSpPr>
          <p:spPr bwMode="auto">
            <a:xfrm flipV="1">
              <a:off x="4161" y="2713"/>
              <a:ext cx="0" cy="361"/>
            </a:xfrm>
            <a:prstGeom prst="line">
              <a:avLst/>
            </a:prstGeom>
            <a:noFill/>
            <a:ln w="9525">
              <a:solidFill>
                <a:srgbClr val="0033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5" name="Line 6"/>
            <p:cNvSpPr>
              <a:spLocks noChangeShapeType="1"/>
            </p:cNvSpPr>
            <p:nvPr/>
          </p:nvSpPr>
          <p:spPr bwMode="auto">
            <a:xfrm>
              <a:off x="4401" y="3097"/>
              <a:ext cx="0" cy="248"/>
            </a:xfrm>
            <a:prstGeom prst="line">
              <a:avLst/>
            </a:prstGeom>
            <a:noFill/>
            <a:ln w="9525">
              <a:solidFill>
                <a:srgbClr val="0033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6" name="Line 7"/>
            <p:cNvSpPr>
              <a:spLocks noChangeShapeType="1"/>
            </p:cNvSpPr>
            <p:nvPr/>
          </p:nvSpPr>
          <p:spPr bwMode="auto">
            <a:xfrm flipV="1">
              <a:off x="4368" y="2676"/>
              <a:ext cx="0" cy="228"/>
            </a:xfrm>
            <a:prstGeom prst="line">
              <a:avLst/>
            </a:prstGeom>
            <a:noFill/>
            <a:ln w="9525">
              <a:solidFill>
                <a:srgbClr val="0033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7" name="Line 8"/>
            <p:cNvSpPr>
              <a:spLocks noChangeShapeType="1"/>
            </p:cNvSpPr>
            <p:nvPr/>
          </p:nvSpPr>
          <p:spPr bwMode="auto">
            <a:xfrm>
              <a:off x="5121" y="3097"/>
              <a:ext cx="0" cy="248"/>
            </a:xfrm>
            <a:prstGeom prst="line">
              <a:avLst/>
            </a:prstGeom>
            <a:noFill/>
            <a:ln w="9525">
              <a:solidFill>
                <a:srgbClr val="0033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9" name="Line 9"/>
            <p:cNvSpPr>
              <a:spLocks noChangeShapeType="1"/>
            </p:cNvSpPr>
            <p:nvPr/>
          </p:nvSpPr>
          <p:spPr bwMode="auto">
            <a:xfrm flipV="1">
              <a:off x="5152" y="2713"/>
              <a:ext cx="0" cy="191"/>
            </a:xfrm>
            <a:prstGeom prst="line">
              <a:avLst/>
            </a:prstGeom>
            <a:noFill/>
            <a:ln w="9525">
              <a:solidFill>
                <a:srgbClr val="0033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10" name="Arc 10"/>
            <p:cNvSpPr>
              <a:spLocks/>
            </p:cNvSpPr>
            <p:nvPr/>
          </p:nvSpPr>
          <p:spPr bwMode="auto">
            <a:xfrm>
              <a:off x="4921" y="1753"/>
              <a:ext cx="311" cy="390"/>
            </a:xfrm>
            <a:custGeom>
              <a:avLst/>
              <a:gdLst>
                <a:gd name="G0" fmla="+- 0 0 0"/>
                <a:gd name="G1" fmla="+- 21363 0 0"/>
                <a:gd name="G2" fmla="+- 21600 0 0"/>
                <a:gd name="T0" fmla="*/ 3192 w 21600"/>
                <a:gd name="T1" fmla="*/ 0 h 25437"/>
                <a:gd name="T2" fmla="*/ 21212 w 21600"/>
                <a:gd name="T3" fmla="*/ 25437 h 25437"/>
                <a:gd name="T4" fmla="*/ 0 w 21600"/>
                <a:gd name="T5" fmla="*/ 21363 h 25437"/>
              </a:gdLst>
              <a:ahLst/>
              <a:cxnLst>
                <a:cxn ang="0">
                  <a:pos x="T0" y="T1"/>
                </a:cxn>
                <a:cxn ang="0">
                  <a:pos x="T2" y="T3"/>
                </a:cxn>
                <a:cxn ang="0">
                  <a:pos x="T4" y="T5"/>
                </a:cxn>
              </a:cxnLst>
              <a:rect l="0" t="0" r="r" b="b"/>
              <a:pathLst>
                <a:path w="21600" h="25437" fill="none" extrusionOk="0">
                  <a:moveTo>
                    <a:pt x="3191" y="0"/>
                  </a:moveTo>
                  <a:cubicBezTo>
                    <a:pt x="13771" y="1580"/>
                    <a:pt x="21600" y="10666"/>
                    <a:pt x="21600" y="21363"/>
                  </a:cubicBezTo>
                  <a:cubicBezTo>
                    <a:pt x="21600" y="22730"/>
                    <a:pt x="21470" y="24094"/>
                    <a:pt x="21212" y="25437"/>
                  </a:cubicBezTo>
                </a:path>
                <a:path w="21600" h="25437" stroke="0" extrusionOk="0">
                  <a:moveTo>
                    <a:pt x="3191" y="0"/>
                  </a:moveTo>
                  <a:cubicBezTo>
                    <a:pt x="13771" y="1580"/>
                    <a:pt x="21600" y="10666"/>
                    <a:pt x="21600" y="21363"/>
                  </a:cubicBezTo>
                  <a:cubicBezTo>
                    <a:pt x="21600" y="22730"/>
                    <a:pt x="21470" y="24094"/>
                    <a:pt x="21212" y="25437"/>
                  </a:cubicBezTo>
                  <a:lnTo>
                    <a:pt x="0" y="21363"/>
                  </a:lnTo>
                  <a:close/>
                </a:path>
              </a:pathLst>
            </a:custGeom>
            <a:noFill/>
            <a:ln w="9525">
              <a:solidFill>
                <a:srgbClr val="0033CC"/>
              </a:solidFill>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11" name="Line 11"/>
            <p:cNvSpPr>
              <a:spLocks noChangeShapeType="1"/>
            </p:cNvSpPr>
            <p:nvPr/>
          </p:nvSpPr>
          <p:spPr bwMode="auto">
            <a:xfrm>
              <a:off x="5328" y="2677"/>
              <a:ext cx="0" cy="420"/>
            </a:xfrm>
            <a:prstGeom prst="line">
              <a:avLst/>
            </a:prstGeom>
            <a:noFill/>
            <a:ln w="9525">
              <a:solidFill>
                <a:srgbClr val="0033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12" name="Line 12"/>
            <p:cNvSpPr>
              <a:spLocks noChangeShapeType="1"/>
            </p:cNvSpPr>
            <p:nvPr/>
          </p:nvSpPr>
          <p:spPr bwMode="auto">
            <a:xfrm>
              <a:off x="4368" y="2281"/>
              <a:ext cx="0" cy="268"/>
            </a:xfrm>
            <a:prstGeom prst="line">
              <a:avLst/>
            </a:prstGeom>
            <a:noFill/>
            <a:ln w="9525">
              <a:solidFill>
                <a:srgbClr val="0033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13" name="Line 13"/>
            <p:cNvSpPr>
              <a:spLocks noChangeShapeType="1"/>
            </p:cNvSpPr>
            <p:nvPr/>
          </p:nvSpPr>
          <p:spPr bwMode="auto">
            <a:xfrm>
              <a:off x="5152" y="2204"/>
              <a:ext cx="0" cy="221"/>
            </a:xfrm>
            <a:prstGeom prst="line">
              <a:avLst/>
            </a:prstGeom>
            <a:noFill/>
            <a:ln w="9525">
              <a:solidFill>
                <a:srgbClr val="0033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graphicFrame>
          <p:nvGraphicFramePr>
            <p:cNvPr id="14" name="Object 14"/>
            <p:cNvGraphicFramePr>
              <a:graphicFrameLocks noChangeAspect="1"/>
            </p:cNvGraphicFramePr>
            <p:nvPr/>
          </p:nvGraphicFramePr>
          <p:xfrm>
            <a:off x="3896" y="2783"/>
            <a:ext cx="153" cy="170"/>
          </p:xfrm>
          <a:graphic>
            <a:graphicData uri="http://schemas.openxmlformats.org/presentationml/2006/ole">
              <mc:AlternateContent xmlns:mc="http://schemas.openxmlformats.org/markup-compatibility/2006">
                <mc:Choice xmlns:v="urn:schemas-microsoft-com:vml" Requires="v">
                  <p:oleObj spid="_x0000_s150814" name="公式" r:id="rId3" imgW="126835" imgH="139518" progId="Equation.3">
                    <p:embed/>
                  </p:oleObj>
                </mc:Choice>
                <mc:Fallback>
                  <p:oleObj name="公式" r:id="rId3" imgW="126835" imgH="139518" progId="Equation.3">
                    <p:embed/>
                    <p:pic>
                      <p:nvPicPr>
                        <p:cNvPr id="0" name="Picture 2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6" y="2783"/>
                          <a:ext cx="153"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nvGraphicFramePr>
          <p:xfrm>
            <a:off x="4210" y="2336"/>
            <a:ext cx="158" cy="185"/>
          </p:xfrm>
          <a:graphic>
            <a:graphicData uri="http://schemas.openxmlformats.org/presentationml/2006/ole">
              <mc:AlternateContent xmlns:mc="http://schemas.openxmlformats.org/markup-compatibility/2006">
                <mc:Choice xmlns:v="urn:schemas-microsoft-com:vml" Requires="v">
                  <p:oleObj spid="_x0000_s150815" name="公式" r:id="rId5" imgW="139579" imgH="164957" progId="Equation.3">
                    <p:embed/>
                  </p:oleObj>
                </mc:Choice>
                <mc:Fallback>
                  <p:oleObj name="公式" r:id="rId5" imgW="139579" imgH="164957" progId="Equation.3">
                    <p:embed/>
                    <p:pic>
                      <p:nvPicPr>
                        <p:cNvPr id="0" name="Picture 2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0" y="2336"/>
                          <a:ext cx="158"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p:cNvGraphicFramePr>
              <a:graphicFrameLocks noChangeAspect="1"/>
            </p:cNvGraphicFramePr>
            <p:nvPr/>
          </p:nvGraphicFramePr>
          <p:xfrm>
            <a:off x="4210" y="2676"/>
            <a:ext cx="158" cy="185"/>
          </p:xfrm>
          <a:graphic>
            <a:graphicData uri="http://schemas.openxmlformats.org/presentationml/2006/ole">
              <mc:AlternateContent xmlns:mc="http://schemas.openxmlformats.org/markup-compatibility/2006">
                <mc:Choice xmlns:v="urn:schemas-microsoft-com:vml" Requires="v">
                  <p:oleObj spid="_x0000_s150816" name="公式" r:id="rId7" imgW="139579" imgH="164957" progId="Equation.3">
                    <p:embed/>
                  </p:oleObj>
                </mc:Choice>
                <mc:Fallback>
                  <p:oleObj name="公式" r:id="rId7" imgW="139579" imgH="164957" progId="Equation.3">
                    <p:embed/>
                    <p:pic>
                      <p:nvPicPr>
                        <p:cNvPr id="0" name="Picture 2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0" y="2676"/>
                          <a:ext cx="158"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5152" y="2598"/>
            <a:ext cx="200" cy="185"/>
          </p:xfrm>
          <a:graphic>
            <a:graphicData uri="http://schemas.openxmlformats.org/presentationml/2006/ole">
              <mc:AlternateContent xmlns:mc="http://schemas.openxmlformats.org/markup-compatibility/2006">
                <mc:Choice xmlns:v="urn:schemas-microsoft-com:vml" Requires="v">
                  <p:oleObj spid="_x0000_s150817" name="公式" r:id="rId8" imgW="177492" imgH="164814" progId="Equation.3">
                    <p:embed/>
                  </p:oleObj>
                </mc:Choice>
                <mc:Fallback>
                  <p:oleObj name="公式" r:id="rId8" imgW="177492" imgH="164814" progId="Equation.3">
                    <p:embed/>
                    <p:pic>
                      <p:nvPicPr>
                        <p:cNvPr id="0" name="Picture 2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2" y="2598"/>
                          <a:ext cx="200"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5152" y="2240"/>
            <a:ext cx="200" cy="185"/>
          </p:xfrm>
          <a:graphic>
            <a:graphicData uri="http://schemas.openxmlformats.org/presentationml/2006/ole">
              <mc:AlternateContent xmlns:mc="http://schemas.openxmlformats.org/markup-compatibility/2006">
                <mc:Choice xmlns:v="urn:schemas-microsoft-com:vml" Requires="v">
                  <p:oleObj spid="_x0000_s150818" name="公式" r:id="rId10" imgW="177492" imgH="164814" progId="Equation.3">
                    <p:embed/>
                  </p:oleObj>
                </mc:Choice>
                <mc:Fallback>
                  <p:oleObj name="公式" r:id="rId10" imgW="177492" imgH="164814" progId="Equation.3">
                    <p:embed/>
                    <p:pic>
                      <p:nvPicPr>
                        <p:cNvPr id="0" name="Picture 2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2" y="2240"/>
                          <a:ext cx="200"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9"/>
            <p:cNvGraphicFramePr>
              <a:graphicFrameLocks noChangeAspect="1"/>
            </p:cNvGraphicFramePr>
            <p:nvPr/>
          </p:nvGraphicFramePr>
          <p:xfrm>
            <a:off x="5329" y="2839"/>
            <a:ext cx="199" cy="214"/>
          </p:xfrm>
          <a:graphic>
            <a:graphicData uri="http://schemas.openxmlformats.org/presentationml/2006/ole">
              <mc:AlternateContent xmlns:mc="http://schemas.openxmlformats.org/markup-compatibility/2006">
                <mc:Choice xmlns:v="urn:schemas-microsoft-com:vml" Requires="v">
                  <p:oleObj spid="_x0000_s150819" name="公式" r:id="rId11" imgW="164814" imgH="177492" progId="Equation.3">
                    <p:embed/>
                  </p:oleObj>
                </mc:Choice>
                <mc:Fallback>
                  <p:oleObj name="公式" r:id="rId11" imgW="164814" imgH="177492" progId="Equation.3">
                    <p:embed/>
                    <p:pic>
                      <p:nvPicPr>
                        <p:cNvPr id="0" name="Picture 2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9" y="2839"/>
                          <a:ext cx="199"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0"/>
            <p:cNvGraphicFramePr>
              <a:graphicFrameLocks noChangeAspect="1"/>
            </p:cNvGraphicFramePr>
            <p:nvPr/>
          </p:nvGraphicFramePr>
          <p:xfrm>
            <a:off x="5232" y="1753"/>
            <a:ext cx="142" cy="190"/>
          </p:xfrm>
          <a:graphic>
            <a:graphicData uri="http://schemas.openxmlformats.org/presentationml/2006/ole">
              <mc:AlternateContent xmlns:mc="http://schemas.openxmlformats.org/markup-compatibility/2006">
                <mc:Choice xmlns:v="urn:schemas-microsoft-com:vml" Requires="v">
                  <p:oleObj spid="_x0000_s150820" name="公式" r:id="rId13" imgW="152268" imgH="203024" progId="Equation.3">
                    <p:embed/>
                  </p:oleObj>
                </mc:Choice>
                <mc:Fallback>
                  <p:oleObj name="公式" r:id="rId13" imgW="152268" imgH="203024" progId="Equation.3">
                    <p:embed/>
                    <p:pic>
                      <p:nvPicPr>
                        <p:cNvPr id="0" name="Picture 2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2" y="1753"/>
                          <a:ext cx="142" cy="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1"/>
            <p:cNvGraphicFramePr>
              <a:graphicFrameLocks noChangeAspect="1"/>
            </p:cNvGraphicFramePr>
            <p:nvPr/>
          </p:nvGraphicFramePr>
          <p:xfrm>
            <a:off x="4147" y="3345"/>
            <a:ext cx="221" cy="151"/>
          </p:xfrm>
          <a:graphic>
            <a:graphicData uri="http://schemas.openxmlformats.org/presentationml/2006/ole">
              <mc:AlternateContent xmlns:mc="http://schemas.openxmlformats.org/markup-compatibility/2006">
                <mc:Choice xmlns:v="urn:schemas-microsoft-com:vml" Requires="v">
                  <p:oleObj spid="_x0000_s150821" name="公式" r:id="rId15" imgW="241091" imgH="164957" progId="Equation.3">
                    <p:embed/>
                  </p:oleObj>
                </mc:Choice>
                <mc:Fallback>
                  <p:oleObj name="公式" r:id="rId15" imgW="241091" imgH="164957" progId="Equation.3">
                    <p:embed/>
                    <p:pic>
                      <p:nvPicPr>
                        <p:cNvPr id="0" name="Picture 2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7" y="3345"/>
                          <a:ext cx="221" cy="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2"/>
            <p:cNvGraphicFramePr>
              <a:graphicFrameLocks noChangeAspect="1"/>
            </p:cNvGraphicFramePr>
            <p:nvPr/>
          </p:nvGraphicFramePr>
          <p:xfrm>
            <a:off x="5153" y="3345"/>
            <a:ext cx="221" cy="151"/>
          </p:xfrm>
          <a:graphic>
            <a:graphicData uri="http://schemas.openxmlformats.org/presentationml/2006/ole">
              <mc:AlternateContent xmlns:mc="http://schemas.openxmlformats.org/markup-compatibility/2006">
                <mc:Choice xmlns:v="urn:schemas-microsoft-com:vml" Requires="v">
                  <p:oleObj spid="_x0000_s150822" name="公式" r:id="rId17" imgW="241091" imgH="164957" progId="Equation.3">
                    <p:embed/>
                  </p:oleObj>
                </mc:Choice>
                <mc:Fallback>
                  <p:oleObj name="公式" r:id="rId17" imgW="241091" imgH="164957" progId="Equation.3">
                    <p:embed/>
                    <p:pic>
                      <p:nvPicPr>
                        <p:cNvPr id="0" name="Picture 2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53" y="3345"/>
                          <a:ext cx="221" cy="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 name="Object 23"/>
          <p:cNvGraphicFramePr>
            <a:graphicFrameLocks noChangeAspect="1"/>
          </p:cNvGraphicFramePr>
          <p:nvPr>
            <p:extLst>
              <p:ext uri="{D42A27DB-BD31-4B8C-83A1-F6EECF244321}">
                <p14:modId xmlns:p14="http://schemas.microsoft.com/office/powerpoint/2010/main" val="3857969089"/>
              </p:ext>
            </p:extLst>
          </p:nvPr>
        </p:nvGraphicFramePr>
        <p:xfrm>
          <a:off x="880988" y="1338262"/>
          <a:ext cx="4483100" cy="1635125"/>
        </p:xfrm>
        <a:graphic>
          <a:graphicData uri="http://schemas.openxmlformats.org/presentationml/2006/ole">
            <mc:AlternateContent xmlns:mc="http://schemas.openxmlformats.org/markup-compatibility/2006">
              <mc:Choice xmlns:v="urn:schemas-microsoft-com:vml" Requires="v">
                <p:oleObj spid="_x0000_s150823" name="Equation" r:id="rId18" imgW="2019300" imgH="736600" progId="Equation.3">
                  <p:embed/>
                </p:oleObj>
              </mc:Choice>
              <mc:Fallback>
                <p:oleObj name="Equation" r:id="rId18" imgW="2019300" imgH="736600" progId="Equation.3">
                  <p:embed/>
                  <p:pic>
                    <p:nvPicPr>
                      <p:cNvPr id="0" name="Picture 25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0988" y="1338262"/>
                        <a:ext cx="4483100" cy="163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4"/>
          <p:cNvGraphicFramePr>
            <a:graphicFrameLocks noChangeAspect="1"/>
          </p:cNvGraphicFramePr>
          <p:nvPr>
            <p:extLst>
              <p:ext uri="{D42A27DB-BD31-4B8C-83A1-F6EECF244321}">
                <p14:modId xmlns:p14="http://schemas.microsoft.com/office/powerpoint/2010/main" val="3823100522"/>
              </p:ext>
            </p:extLst>
          </p:nvPr>
        </p:nvGraphicFramePr>
        <p:xfrm>
          <a:off x="194791" y="2993230"/>
          <a:ext cx="6321425" cy="1462088"/>
        </p:xfrm>
        <a:graphic>
          <a:graphicData uri="http://schemas.openxmlformats.org/presentationml/2006/ole">
            <mc:AlternateContent xmlns:mc="http://schemas.openxmlformats.org/markup-compatibility/2006">
              <mc:Choice xmlns:v="urn:schemas-microsoft-com:vml" Requires="v">
                <p:oleObj spid="_x0000_s150824" name="Equation" r:id="rId20" imgW="2971800" imgH="685800" progId="Equation.3">
                  <p:embed/>
                </p:oleObj>
              </mc:Choice>
              <mc:Fallback>
                <p:oleObj name="Equation" r:id="rId20" imgW="2971800" imgH="685800" progId="Equation.3">
                  <p:embed/>
                  <p:pic>
                    <p:nvPicPr>
                      <p:cNvPr id="0" name="Picture 2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4791" y="2993230"/>
                        <a:ext cx="6321425" cy="146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5"/>
          <p:cNvGraphicFramePr>
            <a:graphicFrameLocks noChangeAspect="1"/>
          </p:cNvGraphicFramePr>
          <p:nvPr>
            <p:extLst>
              <p:ext uri="{D42A27DB-BD31-4B8C-83A1-F6EECF244321}">
                <p14:modId xmlns:p14="http://schemas.microsoft.com/office/powerpoint/2010/main" val="1323775282"/>
              </p:ext>
            </p:extLst>
          </p:nvPr>
        </p:nvGraphicFramePr>
        <p:xfrm>
          <a:off x="858923" y="4503737"/>
          <a:ext cx="5059362" cy="415925"/>
        </p:xfrm>
        <a:graphic>
          <a:graphicData uri="http://schemas.openxmlformats.org/presentationml/2006/ole">
            <mc:AlternateContent xmlns:mc="http://schemas.openxmlformats.org/markup-compatibility/2006">
              <mc:Choice xmlns:v="urn:schemas-microsoft-com:vml" Requires="v">
                <p:oleObj spid="_x0000_s150825" name="公式" r:id="rId22" imgW="2603500" imgH="215900" progId="Equation.3">
                  <p:embed/>
                </p:oleObj>
              </mc:Choice>
              <mc:Fallback>
                <p:oleObj name="公式" r:id="rId22" imgW="2603500" imgH="215900" progId="Equation.3">
                  <p:embed/>
                  <p:pic>
                    <p:nvPicPr>
                      <p:cNvPr id="0" name="Picture 25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8923" y="4503737"/>
                        <a:ext cx="505936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6"/>
          <p:cNvGraphicFramePr>
            <a:graphicFrameLocks noChangeAspect="1"/>
          </p:cNvGraphicFramePr>
          <p:nvPr>
            <p:extLst>
              <p:ext uri="{D42A27DB-BD31-4B8C-83A1-F6EECF244321}">
                <p14:modId xmlns:p14="http://schemas.microsoft.com/office/powerpoint/2010/main" val="812269971"/>
              </p:ext>
            </p:extLst>
          </p:nvPr>
        </p:nvGraphicFramePr>
        <p:xfrm>
          <a:off x="1189123" y="4919662"/>
          <a:ext cx="5184775" cy="436562"/>
        </p:xfrm>
        <a:graphic>
          <a:graphicData uri="http://schemas.openxmlformats.org/presentationml/2006/ole">
            <mc:AlternateContent xmlns:mc="http://schemas.openxmlformats.org/markup-compatibility/2006">
              <mc:Choice xmlns:v="urn:schemas-microsoft-com:vml" Requires="v">
                <p:oleObj spid="_x0000_s150826" name="公式" r:id="rId24" imgW="2717800" imgH="228600" progId="Equation.3">
                  <p:embed/>
                </p:oleObj>
              </mc:Choice>
              <mc:Fallback>
                <p:oleObj name="公式" r:id="rId24" imgW="2717800" imgH="228600" progId="Equation.3">
                  <p:embed/>
                  <p:pic>
                    <p:nvPicPr>
                      <p:cNvPr id="0" name="Picture 26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89123" y="4919662"/>
                        <a:ext cx="5184775"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Group 27"/>
          <p:cNvGrpSpPr>
            <a:grpSpLocks/>
          </p:cNvGrpSpPr>
          <p:nvPr/>
        </p:nvGrpSpPr>
        <p:grpSpPr bwMode="auto">
          <a:xfrm>
            <a:off x="6880310" y="1317624"/>
            <a:ext cx="1700213" cy="2133600"/>
            <a:chOff x="3648" y="1776"/>
            <a:chExt cx="1071" cy="1344"/>
          </a:xfrm>
        </p:grpSpPr>
        <p:sp>
          <p:nvSpPr>
            <p:cNvPr id="28" name="Oval 28"/>
            <p:cNvSpPr>
              <a:spLocks noChangeArrowheads="1"/>
            </p:cNvSpPr>
            <p:nvPr/>
          </p:nvSpPr>
          <p:spPr bwMode="auto">
            <a:xfrm>
              <a:off x="3888" y="2016"/>
              <a:ext cx="480"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29" name="Line 29"/>
            <p:cNvSpPr>
              <a:spLocks noChangeShapeType="1"/>
            </p:cNvSpPr>
            <p:nvPr/>
          </p:nvSpPr>
          <p:spPr bwMode="auto">
            <a:xfrm flipH="1">
              <a:off x="3888" y="2304"/>
              <a:ext cx="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graphicFrame>
          <p:nvGraphicFramePr>
            <p:cNvPr id="30" name="Object 30"/>
            <p:cNvGraphicFramePr>
              <a:graphicFrameLocks noChangeAspect="1"/>
            </p:cNvGraphicFramePr>
            <p:nvPr/>
          </p:nvGraphicFramePr>
          <p:xfrm>
            <a:off x="4010" y="2278"/>
            <a:ext cx="291" cy="170"/>
          </p:xfrm>
          <a:graphic>
            <a:graphicData uri="http://schemas.openxmlformats.org/presentationml/2006/ole">
              <mc:AlternateContent xmlns:mc="http://schemas.openxmlformats.org/markup-compatibility/2006">
                <mc:Choice xmlns:v="urn:schemas-microsoft-com:vml" Requires="v">
                  <p:oleObj spid="_x0000_s150827" name="公式" r:id="rId26" imgW="279279" imgH="165028" progId="Equation.3">
                    <p:embed/>
                  </p:oleObj>
                </mc:Choice>
                <mc:Fallback>
                  <p:oleObj name="公式" r:id="rId26" imgW="279279" imgH="165028" progId="Equation.3">
                    <p:embed/>
                    <p:pic>
                      <p:nvPicPr>
                        <p:cNvPr id="0" name="Picture 26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10" y="2278"/>
                          <a:ext cx="29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Oval 31"/>
            <p:cNvSpPr>
              <a:spLocks noChangeArrowheads="1"/>
            </p:cNvSpPr>
            <p:nvPr/>
          </p:nvSpPr>
          <p:spPr bwMode="auto">
            <a:xfrm>
              <a:off x="3648" y="1776"/>
              <a:ext cx="960" cy="96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32" name="Line 32"/>
            <p:cNvSpPr>
              <a:spLocks noChangeShapeType="1"/>
            </p:cNvSpPr>
            <p:nvPr/>
          </p:nvSpPr>
          <p:spPr bwMode="auto">
            <a:xfrm>
              <a:off x="4608" y="2304"/>
              <a:ext cx="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33" name="Rectangle 33"/>
            <p:cNvSpPr>
              <a:spLocks noChangeArrowheads="1"/>
            </p:cNvSpPr>
            <p:nvPr/>
          </p:nvSpPr>
          <p:spPr bwMode="auto">
            <a:xfrm>
              <a:off x="3781" y="2928"/>
              <a:ext cx="192" cy="19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sp>
          <p:nvSpPr>
            <p:cNvPr id="34" name="Rectangle 34"/>
            <p:cNvSpPr>
              <a:spLocks noChangeArrowheads="1"/>
            </p:cNvSpPr>
            <p:nvPr/>
          </p:nvSpPr>
          <p:spPr bwMode="auto">
            <a:xfrm>
              <a:off x="4504" y="2927"/>
              <a:ext cx="215" cy="19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endParaRPr>
            </a:p>
          </p:txBody>
        </p:sp>
        <p:graphicFrame>
          <p:nvGraphicFramePr>
            <p:cNvPr id="35" name="Object 35"/>
            <p:cNvGraphicFramePr>
              <a:graphicFrameLocks noChangeAspect="1"/>
            </p:cNvGraphicFramePr>
            <p:nvPr/>
          </p:nvGraphicFramePr>
          <p:xfrm>
            <a:off x="4010" y="2496"/>
            <a:ext cx="358" cy="204"/>
          </p:xfrm>
          <a:graphic>
            <a:graphicData uri="http://schemas.openxmlformats.org/presentationml/2006/ole">
              <mc:AlternateContent xmlns:mc="http://schemas.openxmlformats.org/markup-compatibility/2006">
                <mc:Choice xmlns:v="urn:schemas-microsoft-com:vml" Requires="v">
                  <p:oleObj spid="_x0000_s150828" name="公式" r:id="rId28" imgW="355292" imgH="203024" progId="Equation.3">
                    <p:embed/>
                  </p:oleObj>
                </mc:Choice>
                <mc:Fallback>
                  <p:oleObj name="公式" r:id="rId28" imgW="355292" imgH="203024" progId="Equation.3">
                    <p:embed/>
                    <p:pic>
                      <p:nvPicPr>
                        <p:cNvPr id="0" name="Picture 26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10" y="2496"/>
                          <a:ext cx="358"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6"/>
            <p:cNvGraphicFramePr>
              <a:graphicFrameLocks noChangeAspect="1"/>
            </p:cNvGraphicFramePr>
            <p:nvPr/>
          </p:nvGraphicFramePr>
          <p:xfrm>
            <a:off x="3781" y="2950"/>
            <a:ext cx="157" cy="170"/>
          </p:xfrm>
          <a:graphic>
            <a:graphicData uri="http://schemas.openxmlformats.org/presentationml/2006/ole">
              <mc:AlternateContent xmlns:mc="http://schemas.openxmlformats.org/markup-compatibility/2006">
                <mc:Choice xmlns:v="urn:schemas-microsoft-com:vml" Requires="v">
                  <p:oleObj spid="_x0000_s150829" name="公式" r:id="rId30" imgW="152268" imgH="164957" progId="Equation.3">
                    <p:embed/>
                  </p:oleObj>
                </mc:Choice>
                <mc:Fallback>
                  <p:oleObj name="公式" r:id="rId30" imgW="152268" imgH="164957" progId="Equation.3">
                    <p:embed/>
                    <p:pic>
                      <p:nvPicPr>
                        <p:cNvPr id="0" name="Picture 26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81" y="2950"/>
                          <a:ext cx="157"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7"/>
            <p:cNvGraphicFramePr>
              <a:graphicFrameLocks noChangeAspect="1"/>
            </p:cNvGraphicFramePr>
            <p:nvPr/>
          </p:nvGraphicFramePr>
          <p:xfrm>
            <a:off x="4504" y="2927"/>
            <a:ext cx="157" cy="170"/>
          </p:xfrm>
          <a:graphic>
            <a:graphicData uri="http://schemas.openxmlformats.org/presentationml/2006/ole">
              <mc:AlternateContent xmlns:mc="http://schemas.openxmlformats.org/markup-compatibility/2006">
                <mc:Choice xmlns:v="urn:schemas-microsoft-com:vml" Requires="v">
                  <p:oleObj spid="_x0000_s150830" name="公式" r:id="rId32" imgW="152268" imgH="164957" progId="Equation.3">
                    <p:embed/>
                  </p:oleObj>
                </mc:Choice>
                <mc:Fallback>
                  <p:oleObj name="公式" r:id="rId32" imgW="152268" imgH="164957" progId="Equation.3">
                    <p:embed/>
                    <p:pic>
                      <p:nvPicPr>
                        <p:cNvPr id="0" name="Picture 26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4" y="2927"/>
                          <a:ext cx="157"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8"/>
            <p:cNvGraphicFramePr>
              <a:graphicFrameLocks noChangeAspect="1"/>
            </p:cNvGraphicFramePr>
            <p:nvPr/>
          </p:nvGraphicFramePr>
          <p:xfrm flipH="1">
            <a:off x="4010" y="2111"/>
            <a:ext cx="151" cy="167"/>
          </p:xfrm>
          <a:graphic>
            <a:graphicData uri="http://schemas.openxmlformats.org/presentationml/2006/ole">
              <mc:AlternateContent xmlns:mc="http://schemas.openxmlformats.org/markup-compatibility/2006">
                <mc:Choice xmlns:v="urn:schemas-microsoft-com:vml" Requires="v">
                  <p:oleObj spid="_x0000_s150831" name="公式" r:id="rId34" imgW="126835" imgH="139518" progId="Equation.3">
                    <p:embed/>
                  </p:oleObj>
                </mc:Choice>
                <mc:Fallback>
                  <p:oleObj name="公式" r:id="rId34" imgW="126835" imgH="139518" progId="Equation.3">
                    <p:embed/>
                    <p:pic>
                      <p:nvPicPr>
                        <p:cNvPr id="0" name="Picture 26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flipH="1">
                          <a:off x="4010" y="2111"/>
                          <a:ext cx="151" cy="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9"/>
            <p:cNvGraphicFramePr>
              <a:graphicFrameLocks noChangeAspect="1"/>
            </p:cNvGraphicFramePr>
            <p:nvPr/>
          </p:nvGraphicFramePr>
          <p:xfrm>
            <a:off x="4114" y="2231"/>
            <a:ext cx="47" cy="47"/>
          </p:xfrm>
          <a:graphic>
            <a:graphicData uri="http://schemas.openxmlformats.org/presentationml/2006/ole">
              <mc:AlternateContent xmlns:mc="http://schemas.openxmlformats.org/markup-compatibility/2006">
                <mc:Choice xmlns:v="urn:schemas-microsoft-com:vml" Requires="v">
                  <p:oleObj spid="_x0000_s150832" name="公式" r:id="rId36" imgW="75969" imgH="75969" progId="Equation.3">
                    <p:embed/>
                  </p:oleObj>
                </mc:Choice>
                <mc:Fallback>
                  <p:oleObj name="公式" r:id="rId36" imgW="75969" imgH="75969" progId="Equation.3">
                    <p:embed/>
                    <p:pic>
                      <p:nvPicPr>
                        <p:cNvPr id="0" name="Picture 26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14" y="2231"/>
                          <a:ext cx="47" cy="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 name="Text Box 40"/>
          <p:cNvSpPr txBox="1">
            <a:spLocks noChangeArrowheads="1"/>
          </p:cNvSpPr>
          <p:nvPr/>
        </p:nvSpPr>
        <p:spPr bwMode="auto">
          <a:xfrm>
            <a:off x="174710" y="1436687"/>
            <a:ext cx="555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400" b="0" i="0" u="none" strike="noStrike" kern="0" cap="none" spc="0" normalizeH="0" baseline="0" noProof="0" dirty="0" smtClean="0">
                <a:ln>
                  <a:noFill/>
                </a:ln>
                <a:solidFill>
                  <a:srgbClr val="000000"/>
                </a:solidFill>
                <a:effectLst/>
                <a:uLnTx/>
                <a:uFillTx/>
              </a:rPr>
              <a:t>解</a:t>
            </a:r>
          </a:p>
        </p:txBody>
      </p:sp>
      <p:sp>
        <p:nvSpPr>
          <p:cNvPr id="4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44</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Rectangle 2"/>
          <p:cNvSpPr txBox="1">
            <a:spLocks noChangeArrowheads="1"/>
          </p:cNvSpPr>
          <p:nvPr/>
        </p:nvSpPr>
        <p:spPr>
          <a:xfrm>
            <a:off x="409577" y="1196752"/>
            <a:ext cx="7772400" cy="4060676"/>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lgn="l">
              <a:lnSpc>
                <a:spcPct val="150000"/>
              </a:lnSpc>
            </a:pPr>
            <a:r>
              <a:rPr lang="en-US" altLang="zh-CN" b="1" kern="0" dirty="0" smtClean="0">
                <a:solidFill>
                  <a:schemeClr val="accent2"/>
                </a:solidFill>
              </a:rPr>
              <a:t>13.</a:t>
            </a:r>
            <a:r>
              <a:rPr lang="zh-CN" altLang="en-US" b="1" kern="0" dirty="0" smtClean="0">
                <a:solidFill>
                  <a:schemeClr val="accent2"/>
                </a:solidFill>
              </a:rPr>
              <a:t>设电风扇的电机力矩恒定为</a:t>
            </a:r>
            <a:r>
              <a:rPr lang="en-US" altLang="zh-CN" b="1" kern="0" dirty="0" smtClean="0">
                <a:solidFill>
                  <a:schemeClr val="accent2"/>
                </a:solidFill>
              </a:rPr>
              <a:t>M</a:t>
            </a:r>
            <a:r>
              <a:rPr lang="zh-CN" altLang="en-US" b="1" kern="0" dirty="0" smtClean="0">
                <a:solidFill>
                  <a:schemeClr val="accent2"/>
                </a:solidFill>
              </a:rPr>
              <a:t>，风叶所受空气阻力矩为</a:t>
            </a:r>
            <a:r>
              <a:rPr lang="en-US" altLang="zh-CN" b="1" kern="0" dirty="0" smtClean="0">
                <a:solidFill>
                  <a:schemeClr val="accent2"/>
                </a:solidFill>
              </a:rPr>
              <a:t>M</a:t>
            </a:r>
            <a:r>
              <a:rPr lang="en-US" altLang="zh-CN" b="1" kern="0" baseline="-25000" dirty="0" smtClean="0">
                <a:solidFill>
                  <a:schemeClr val="accent2"/>
                </a:solidFill>
              </a:rPr>
              <a:t>f</a:t>
            </a:r>
            <a:r>
              <a:rPr lang="en-US" altLang="zh-CN" b="1" kern="0" dirty="0" smtClean="0">
                <a:solidFill>
                  <a:schemeClr val="accent2"/>
                </a:solidFill>
              </a:rPr>
              <a:t>=</a:t>
            </a:r>
            <a:r>
              <a:rPr lang="zh-CN" altLang="en-US" b="1" kern="0" dirty="0" smtClean="0">
                <a:solidFill>
                  <a:schemeClr val="accent2"/>
                </a:solidFill>
              </a:rPr>
              <a:t>－</a:t>
            </a:r>
            <a:r>
              <a:rPr lang="en-US" altLang="zh-CN" b="1" kern="0" dirty="0" err="1" smtClean="0">
                <a:solidFill>
                  <a:schemeClr val="accent2"/>
                </a:solidFill>
              </a:rPr>
              <a:t>Kω</a:t>
            </a:r>
            <a:r>
              <a:rPr lang="zh-CN" altLang="en-US" b="1" kern="0" dirty="0" smtClean="0">
                <a:solidFill>
                  <a:schemeClr val="accent2"/>
                </a:solidFill>
              </a:rPr>
              <a:t>，风叶转动惯量为</a:t>
            </a:r>
            <a:r>
              <a:rPr lang="en-US" altLang="zh-CN" b="1" kern="0" dirty="0" smtClean="0">
                <a:solidFill>
                  <a:schemeClr val="accent2"/>
                </a:solidFill>
              </a:rPr>
              <a:t>I</a:t>
            </a:r>
          </a:p>
          <a:p>
            <a:pPr algn="l">
              <a:lnSpc>
                <a:spcPct val="150000"/>
              </a:lnSpc>
            </a:pPr>
            <a:r>
              <a:rPr lang="zh-CN" altLang="en-US" b="1" dirty="0" smtClean="0">
                <a:solidFill>
                  <a:schemeClr val="accent2"/>
                </a:solidFill>
              </a:rPr>
              <a:t>求</a:t>
            </a:r>
            <a:r>
              <a:rPr lang="en-US" altLang="zh-CN" b="1" dirty="0" smtClean="0">
                <a:solidFill>
                  <a:schemeClr val="accent2"/>
                </a:solidFill>
                <a:sym typeface="Wingdings" pitchFamily="2" charset="2"/>
              </a:rPr>
              <a:t>(1)</a:t>
            </a:r>
            <a:r>
              <a:rPr lang="zh-CN" altLang="en-US" b="1" dirty="0" smtClean="0">
                <a:solidFill>
                  <a:schemeClr val="accent2"/>
                </a:solidFill>
              </a:rPr>
              <a:t>通电后</a:t>
            </a:r>
            <a:r>
              <a:rPr lang="en-US" altLang="zh-CN" b="1" dirty="0" smtClean="0">
                <a:solidFill>
                  <a:schemeClr val="accent2"/>
                </a:solidFill>
              </a:rPr>
              <a:t>t</a:t>
            </a:r>
            <a:r>
              <a:rPr lang="zh-CN" altLang="en-US" b="1" dirty="0" smtClean="0">
                <a:solidFill>
                  <a:schemeClr val="accent2"/>
                </a:solidFill>
              </a:rPr>
              <a:t>时刻的角速度</a:t>
            </a:r>
            <a:r>
              <a:rPr lang="en-US" altLang="zh-CN" b="1" dirty="0" smtClean="0">
                <a:solidFill>
                  <a:schemeClr val="accent2"/>
                </a:solidFill>
              </a:rPr>
              <a:t>ω</a:t>
            </a:r>
            <a:r>
              <a:rPr lang="zh-CN" altLang="en-US" b="1" dirty="0" smtClean="0">
                <a:solidFill>
                  <a:schemeClr val="accent2"/>
                </a:solidFill>
              </a:rPr>
              <a:t>；</a:t>
            </a:r>
            <a:endParaRPr lang="en-US" altLang="zh-CN" b="1" dirty="0" smtClean="0">
              <a:solidFill>
                <a:schemeClr val="accent2"/>
              </a:solidFill>
            </a:endParaRPr>
          </a:p>
          <a:p>
            <a:pPr algn="l">
              <a:lnSpc>
                <a:spcPct val="150000"/>
              </a:lnSpc>
            </a:pPr>
            <a:r>
              <a:rPr lang="en-US" altLang="zh-CN" b="1" dirty="0" smtClean="0">
                <a:solidFill>
                  <a:schemeClr val="accent2"/>
                </a:solidFill>
              </a:rPr>
              <a:t>(2)</a:t>
            </a:r>
            <a:r>
              <a:rPr lang="zh-CN" altLang="en-US" b="1" dirty="0" smtClean="0">
                <a:solidFill>
                  <a:schemeClr val="accent2"/>
                </a:solidFill>
              </a:rPr>
              <a:t>稳定转动时的角速度；</a:t>
            </a:r>
            <a:endParaRPr lang="en-US" altLang="zh-CN" b="1" dirty="0" smtClean="0">
              <a:solidFill>
                <a:schemeClr val="accent2"/>
              </a:solidFill>
            </a:endParaRPr>
          </a:p>
          <a:p>
            <a:pPr algn="l">
              <a:lnSpc>
                <a:spcPct val="150000"/>
              </a:lnSpc>
            </a:pPr>
            <a:r>
              <a:rPr lang="en-US" altLang="zh-CN" b="1" dirty="0" smtClean="0">
                <a:solidFill>
                  <a:schemeClr val="accent2"/>
                </a:solidFill>
              </a:rPr>
              <a:t>(3)</a:t>
            </a:r>
            <a:r>
              <a:rPr lang="zh-CN" altLang="en-US" b="1" dirty="0" smtClean="0">
                <a:solidFill>
                  <a:schemeClr val="accent2"/>
                </a:solidFill>
              </a:rPr>
              <a:t>稳定转动时断开电源，风叶还能继续转多少角度？</a:t>
            </a:r>
          </a:p>
          <a:p>
            <a:pPr algn="l">
              <a:lnSpc>
                <a:spcPct val="150000"/>
              </a:lnSpc>
            </a:pPr>
            <a:endParaRPr lang="en-US" altLang="zh-CN" b="1" kern="0" dirty="0">
              <a:solidFill>
                <a:schemeClr val="accent2"/>
              </a:solidFill>
            </a:endParaRPr>
          </a:p>
        </p:txBody>
      </p:sp>
      <p:sp>
        <p:nvSpPr>
          <p:cNvPr id="4" name="Rectangle 3"/>
          <p:cNvSpPr>
            <a:spLocks noChangeArrowheads="1"/>
          </p:cNvSpPr>
          <p:nvPr/>
        </p:nvSpPr>
        <p:spPr bwMode="auto">
          <a:xfrm>
            <a:off x="395536" y="1866900"/>
            <a:ext cx="845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charset="-122"/>
              </a:defRPr>
            </a:lvl1pPr>
            <a:lvl2pPr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endParaRPr lang="zh-CN" altLang="en-US" b="1" dirty="0">
              <a:solidFill>
                <a:schemeClr val="accent2"/>
              </a:solidFill>
            </a:endParaRPr>
          </a:p>
        </p:txBody>
      </p:sp>
      <p:sp>
        <p:nvSpPr>
          <p:cNvPr id="5"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45</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68585975"/>
              </p:ext>
            </p:extLst>
          </p:nvPr>
        </p:nvGraphicFramePr>
        <p:xfrm>
          <a:off x="295275" y="966788"/>
          <a:ext cx="4133850" cy="976312"/>
        </p:xfrm>
        <a:graphic>
          <a:graphicData uri="http://schemas.openxmlformats.org/presentationml/2006/ole">
            <mc:AlternateContent xmlns:mc="http://schemas.openxmlformats.org/markup-compatibility/2006">
              <mc:Choice xmlns:v="urn:schemas-microsoft-com:vml" Requires="v">
                <p:oleObj spid="_x0000_s148593" name="Equation" r:id="rId3" imgW="1714320" imgH="406080" progId="">
                  <p:embed/>
                </p:oleObj>
              </mc:Choice>
              <mc:Fallback>
                <p:oleObj name="Equation" r:id="rId3" imgW="1714320" imgH="406080" progId="">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966788"/>
                        <a:ext cx="4133850"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29077264"/>
              </p:ext>
            </p:extLst>
          </p:nvPr>
        </p:nvGraphicFramePr>
        <p:xfrm>
          <a:off x="4815736" y="1009303"/>
          <a:ext cx="2740025" cy="923925"/>
        </p:xfrm>
        <a:graphic>
          <a:graphicData uri="http://schemas.openxmlformats.org/presentationml/2006/ole">
            <mc:AlternateContent xmlns:mc="http://schemas.openxmlformats.org/markup-compatibility/2006">
              <mc:Choice xmlns:v="urn:schemas-microsoft-com:vml" Requires="v">
                <p:oleObj spid="_x0000_s148594" name="Equation" r:id="rId5" imgW="1167893" imgH="393529" progId="Equation.3">
                  <p:embed/>
                </p:oleObj>
              </mc:Choice>
              <mc:Fallback>
                <p:oleObj name="Equation" r:id="rId5" imgW="1167893" imgH="393529" progId="Equation.3">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5736" y="1009303"/>
                        <a:ext cx="2740025"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22024358"/>
              </p:ext>
            </p:extLst>
          </p:nvPr>
        </p:nvGraphicFramePr>
        <p:xfrm>
          <a:off x="1310536" y="1999903"/>
          <a:ext cx="2565400" cy="1017588"/>
        </p:xfrm>
        <a:graphic>
          <a:graphicData uri="http://schemas.openxmlformats.org/presentationml/2006/ole">
            <mc:AlternateContent xmlns:mc="http://schemas.openxmlformats.org/markup-compatibility/2006">
              <mc:Choice xmlns:v="urn:schemas-microsoft-com:vml" Requires="v">
                <p:oleObj spid="_x0000_s148595" name="Equation" r:id="rId7" imgW="1054100" imgH="419100" progId="Equation.3">
                  <p:embed/>
                </p:oleObj>
              </mc:Choice>
              <mc:Fallback>
                <p:oleObj name="Equation" r:id="rId7" imgW="1054100" imgH="419100" progId="Equation.3">
                  <p:embed/>
                  <p:pic>
                    <p:nvPicPr>
                      <p:cNvPr id="0" name="Picture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0536" y="1999903"/>
                        <a:ext cx="25654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30453022"/>
              </p:ext>
            </p:extLst>
          </p:nvPr>
        </p:nvGraphicFramePr>
        <p:xfrm>
          <a:off x="105440" y="2996952"/>
          <a:ext cx="8907537" cy="1016000"/>
        </p:xfrm>
        <a:graphic>
          <a:graphicData uri="http://schemas.openxmlformats.org/presentationml/2006/ole">
            <mc:AlternateContent xmlns:mc="http://schemas.openxmlformats.org/markup-compatibility/2006">
              <mc:Choice xmlns:v="urn:schemas-microsoft-com:vml" Requires="v">
                <p:oleObj spid="_x0000_s148596" name="Equation" r:id="rId9" imgW="4394160" imgH="406080" progId="">
                  <p:embed/>
                </p:oleObj>
              </mc:Choice>
              <mc:Fallback>
                <p:oleObj name="Equation" r:id="rId9" imgW="4394160" imgH="406080" progId="">
                  <p:embed/>
                  <p:pic>
                    <p:nvPicPr>
                      <p:cNvPr id="0" name="Picture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440" y="2996952"/>
                        <a:ext cx="8907537"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75150427"/>
              </p:ext>
            </p:extLst>
          </p:nvPr>
        </p:nvGraphicFramePr>
        <p:xfrm>
          <a:off x="196111" y="3981103"/>
          <a:ext cx="4500562" cy="946150"/>
        </p:xfrm>
        <a:graphic>
          <a:graphicData uri="http://schemas.openxmlformats.org/presentationml/2006/ole">
            <mc:AlternateContent xmlns:mc="http://schemas.openxmlformats.org/markup-compatibility/2006">
              <mc:Choice xmlns:v="urn:schemas-microsoft-com:vml" Requires="v">
                <p:oleObj spid="_x0000_s148597" name="Equation" r:id="rId11" imgW="1866090" imgH="393529" progId="Equation.3">
                  <p:embed/>
                </p:oleObj>
              </mc:Choice>
              <mc:Fallback>
                <p:oleObj name="Equation" r:id="rId11" imgW="1866090" imgH="393529" progId="Equation.3">
                  <p:embed/>
                  <p:pic>
                    <p:nvPicPr>
                      <p:cNvPr id="0" name="Picture 1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111" y="3981103"/>
                        <a:ext cx="4500562"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10092952"/>
              </p:ext>
            </p:extLst>
          </p:nvPr>
        </p:nvGraphicFramePr>
        <p:xfrm>
          <a:off x="670773" y="4924078"/>
          <a:ext cx="2663825" cy="1190625"/>
        </p:xfrm>
        <a:graphic>
          <a:graphicData uri="http://schemas.openxmlformats.org/presentationml/2006/ole">
            <mc:AlternateContent xmlns:mc="http://schemas.openxmlformats.org/markup-compatibility/2006">
              <mc:Choice xmlns:v="urn:schemas-microsoft-com:vml" Requires="v">
                <p:oleObj spid="_x0000_s148598" name="Equation" r:id="rId13" imgW="1104421" imgH="495085" progId="Equation.3">
                  <p:embed/>
                </p:oleObj>
              </mc:Choice>
              <mc:Fallback>
                <p:oleObj name="Equation" r:id="rId13" imgW="1104421" imgH="495085" progId="Equation.3">
                  <p:embed/>
                  <p:pic>
                    <p:nvPicPr>
                      <p:cNvPr id="0" name="Picture 1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773" y="4924078"/>
                        <a:ext cx="2663825"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76365915"/>
              </p:ext>
            </p:extLst>
          </p:nvPr>
        </p:nvGraphicFramePr>
        <p:xfrm>
          <a:off x="4115648" y="4971703"/>
          <a:ext cx="2251075" cy="871538"/>
        </p:xfrm>
        <a:graphic>
          <a:graphicData uri="http://schemas.openxmlformats.org/presentationml/2006/ole">
            <mc:AlternateContent xmlns:mc="http://schemas.openxmlformats.org/markup-compatibility/2006">
              <mc:Choice xmlns:v="urn:schemas-microsoft-com:vml" Requires="v">
                <p:oleObj spid="_x0000_s148599" name="公式" r:id="rId15" imgW="1016000" imgH="393700" progId="Equation.3">
                  <p:embed/>
                </p:oleObj>
              </mc:Choice>
              <mc:Fallback>
                <p:oleObj name="公式" r:id="rId15" imgW="1016000" imgH="393700" progId="Equation.3">
                  <p:embed/>
                  <p:pic>
                    <p:nvPicPr>
                      <p:cNvPr id="0" name="Picture 1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5648" y="4971703"/>
                        <a:ext cx="2251075"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46</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Rectangle 2"/>
          <p:cNvSpPr txBox="1">
            <a:spLocks noChangeArrowheads="1"/>
          </p:cNvSpPr>
          <p:nvPr/>
        </p:nvSpPr>
        <p:spPr>
          <a:xfrm>
            <a:off x="8450" y="1089024"/>
            <a:ext cx="8610600" cy="3852143"/>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lgn="l">
              <a:lnSpc>
                <a:spcPct val="150000"/>
              </a:lnSpc>
            </a:pPr>
            <a:r>
              <a:rPr lang="en-US" altLang="zh-CN" b="1" kern="0" dirty="0" smtClean="0">
                <a:solidFill>
                  <a:schemeClr val="accent2"/>
                </a:solidFill>
              </a:rPr>
              <a:t>14.</a:t>
            </a:r>
            <a:r>
              <a:rPr lang="zh-CN" altLang="en-US" b="1" kern="0" dirty="0" smtClean="0">
                <a:solidFill>
                  <a:schemeClr val="accent2"/>
                </a:solidFill>
              </a:rPr>
              <a:t>如图所示，一均匀细棒，可绕通过其端点并与棒垂直</a:t>
            </a:r>
            <a:r>
              <a:rPr lang="zh-CN" altLang="en-US" b="1" dirty="0">
                <a:solidFill>
                  <a:schemeClr val="accent2"/>
                </a:solidFill>
              </a:rPr>
              <a:t>的水平轴转动。已知棒长为</a:t>
            </a:r>
            <a:r>
              <a:rPr lang="en-US" altLang="zh-CN" b="1" i="1" dirty="0">
                <a:solidFill>
                  <a:schemeClr val="accent2"/>
                </a:solidFill>
              </a:rPr>
              <a:t>l</a:t>
            </a:r>
            <a:r>
              <a:rPr lang="zh-CN" altLang="en-US" b="1" dirty="0">
                <a:solidFill>
                  <a:schemeClr val="accent2"/>
                </a:solidFill>
              </a:rPr>
              <a:t>，质量为</a:t>
            </a:r>
            <a:r>
              <a:rPr lang="en-US" altLang="zh-CN" b="1" i="1" dirty="0">
                <a:solidFill>
                  <a:schemeClr val="accent2"/>
                </a:solidFill>
              </a:rPr>
              <a:t>m</a:t>
            </a:r>
            <a:r>
              <a:rPr lang="zh-CN" altLang="en-US" b="1" dirty="0">
                <a:solidFill>
                  <a:schemeClr val="accent2"/>
                </a:solidFill>
              </a:rPr>
              <a:t>，开始时棒处于水平位置。令棒由静止下摆，求</a:t>
            </a:r>
            <a:r>
              <a:rPr lang="zh-CN" altLang="en-US" b="1" dirty="0" smtClean="0">
                <a:solidFill>
                  <a:schemeClr val="accent2"/>
                </a:solidFill>
              </a:rPr>
              <a:t>：</a:t>
            </a:r>
            <a:endParaRPr lang="en-US" altLang="zh-CN" b="1" dirty="0" smtClean="0">
              <a:solidFill>
                <a:schemeClr val="accent2"/>
              </a:solidFill>
            </a:endParaRPr>
          </a:p>
          <a:p>
            <a:pPr algn="l">
              <a:lnSpc>
                <a:spcPct val="150000"/>
              </a:lnSpc>
            </a:pPr>
            <a:r>
              <a:rPr lang="zh-CN" altLang="en-US" b="1" dirty="0" smtClean="0">
                <a:solidFill>
                  <a:schemeClr val="accent2"/>
                </a:solidFill>
              </a:rPr>
              <a:t>（</a:t>
            </a:r>
            <a:r>
              <a:rPr lang="en-US" altLang="zh-CN" b="1" dirty="0">
                <a:solidFill>
                  <a:schemeClr val="accent2"/>
                </a:solidFill>
              </a:rPr>
              <a:t>1</a:t>
            </a:r>
            <a:r>
              <a:rPr lang="zh-CN" altLang="en-US" b="1" dirty="0">
                <a:solidFill>
                  <a:schemeClr val="accent2"/>
                </a:solidFill>
              </a:rPr>
              <a:t>）棒在任意位置时的角加速度</a:t>
            </a:r>
            <a:r>
              <a:rPr lang="zh-CN" altLang="en-US" b="1" dirty="0" smtClean="0">
                <a:solidFill>
                  <a:schemeClr val="accent2"/>
                </a:solidFill>
              </a:rPr>
              <a:t>；</a:t>
            </a:r>
            <a:endParaRPr lang="en-US" altLang="zh-CN" b="1" dirty="0" smtClean="0">
              <a:solidFill>
                <a:schemeClr val="accent2"/>
              </a:solidFill>
            </a:endParaRPr>
          </a:p>
          <a:p>
            <a:pPr algn="l">
              <a:lnSpc>
                <a:spcPct val="150000"/>
              </a:lnSpc>
            </a:pPr>
            <a:r>
              <a:rPr lang="zh-CN" altLang="en-US" b="1" dirty="0" smtClean="0">
                <a:solidFill>
                  <a:schemeClr val="accent2"/>
                </a:solidFill>
              </a:rPr>
              <a:t>（</a:t>
            </a:r>
            <a:r>
              <a:rPr lang="en-US" altLang="zh-CN" b="1" dirty="0" smtClean="0">
                <a:solidFill>
                  <a:schemeClr val="accent2"/>
                </a:solidFill>
              </a:rPr>
              <a:t>2</a:t>
            </a:r>
            <a:r>
              <a:rPr lang="zh-CN" altLang="en-US" b="1" dirty="0">
                <a:solidFill>
                  <a:schemeClr val="accent2"/>
                </a:solidFill>
              </a:rPr>
              <a:t>） </a:t>
            </a:r>
            <a:r>
              <a:rPr lang="zh-CN" altLang="en-US" b="1" i="1" dirty="0">
                <a:solidFill>
                  <a:schemeClr val="accent2"/>
                </a:solidFill>
                <a:sym typeface="Symbol" pitchFamily="18" charset="2"/>
              </a:rPr>
              <a:t> </a:t>
            </a:r>
            <a:r>
              <a:rPr lang="zh-CN" altLang="en-US" b="1" dirty="0">
                <a:solidFill>
                  <a:schemeClr val="accent2"/>
                </a:solidFill>
              </a:rPr>
              <a:t> 角为</a:t>
            </a:r>
            <a:r>
              <a:rPr lang="en-US" altLang="zh-CN" b="1" dirty="0">
                <a:solidFill>
                  <a:schemeClr val="accent2"/>
                </a:solidFill>
              </a:rPr>
              <a:t>30</a:t>
            </a:r>
            <a:r>
              <a:rPr lang="en-US" altLang="zh-CN" b="1" baseline="30000" dirty="0">
                <a:solidFill>
                  <a:schemeClr val="accent2"/>
                </a:solidFill>
              </a:rPr>
              <a:t>0</a:t>
            </a:r>
            <a:r>
              <a:rPr lang="zh-CN" altLang="en-US" b="1" dirty="0">
                <a:solidFill>
                  <a:schemeClr val="accent2"/>
                </a:solidFill>
              </a:rPr>
              <a:t>，</a:t>
            </a:r>
            <a:r>
              <a:rPr lang="en-US" altLang="zh-CN" b="1" dirty="0">
                <a:solidFill>
                  <a:schemeClr val="accent2"/>
                </a:solidFill>
              </a:rPr>
              <a:t>90</a:t>
            </a:r>
            <a:r>
              <a:rPr lang="en-US" altLang="zh-CN" b="1" baseline="30000" dirty="0">
                <a:solidFill>
                  <a:schemeClr val="accent2"/>
                </a:solidFill>
              </a:rPr>
              <a:t>0</a:t>
            </a:r>
            <a:r>
              <a:rPr lang="zh-CN" altLang="en-US" b="1" dirty="0">
                <a:solidFill>
                  <a:schemeClr val="accent2"/>
                </a:solidFill>
              </a:rPr>
              <a:t>时的角速度。</a:t>
            </a:r>
          </a:p>
          <a:p>
            <a:endParaRPr lang="zh-CN" altLang="en-US" b="1" kern="0" dirty="0">
              <a:solidFill>
                <a:schemeClr val="accent2"/>
              </a:solidFill>
            </a:endParaRPr>
          </a:p>
        </p:txBody>
      </p:sp>
      <p:grpSp>
        <p:nvGrpSpPr>
          <p:cNvPr id="32" name="Group 11"/>
          <p:cNvGrpSpPr>
            <a:grpSpLocks/>
          </p:cNvGrpSpPr>
          <p:nvPr/>
        </p:nvGrpSpPr>
        <p:grpSpPr bwMode="auto">
          <a:xfrm>
            <a:off x="5862835" y="3073747"/>
            <a:ext cx="2741613" cy="2803525"/>
            <a:chOff x="3516" y="999"/>
            <a:chExt cx="1727" cy="1766"/>
          </a:xfrm>
        </p:grpSpPr>
        <p:sp>
          <p:nvSpPr>
            <p:cNvPr id="33" name="Rectangle 12"/>
            <p:cNvSpPr>
              <a:spLocks noChangeArrowheads="1"/>
            </p:cNvSpPr>
            <p:nvPr/>
          </p:nvSpPr>
          <p:spPr bwMode="auto">
            <a:xfrm rot="1087520">
              <a:off x="3641" y="1512"/>
              <a:ext cx="1555" cy="53"/>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3"/>
            <p:cNvSpPr>
              <a:spLocks noChangeArrowheads="1"/>
            </p:cNvSpPr>
            <p:nvPr/>
          </p:nvSpPr>
          <p:spPr bwMode="auto">
            <a:xfrm rot="1906382">
              <a:off x="3578" y="1660"/>
              <a:ext cx="1555" cy="53"/>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14"/>
            <p:cNvGrpSpPr>
              <a:grpSpLocks/>
            </p:cNvGrpSpPr>
            <p:nvPr/>
          </p:nvGrpSpPr>
          <p:grpSpPr bwMode="auto">
            <a:xfrm>
              <a:off x="3688" y="1270"/>
              <a:ext cx="1555" cy="1495"/>
              <a:chOff x="3652" y="1288"/>
              <a:chExt cx="1555" cy="1495"/>
            </a:xfrm>
          </p:grpSpPr>
          <p:sp>
            <p:nvSpPr>
              <p:cNvPr id="50" name="Rectangle 15"/>
              <p:cNvSpPr>
                <a:spLocks noChangeArrowheads="1"/>
              </p:cNvSpPr>
              <p:nvPr/>
            </p:nvSpPr>
            <p:spPr bwMode="auto">
              <a:xfrm>
                <a:off x="3652" y="1288"/>
                <a:ext cx="1555" cy="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6"/>
              <p:cNvSpPr>
                <a:spLocks noChangeArrowheads="1"/>
              </p:cNvSpPr>
              <p:nvPr/>
            </p:nvSpPr>
            <p:spPr bwMode="auto">
              <a:xfrm rot="5400000">
                <a:off x="2932" y="2008"/>
                <a:ext cx="1495" cy="5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 name="Arc 17"/>
            <p:cNvSpPr>
              <a:spLocks/>
            </p:cNvSpPr>
            <p:nvPr/>
          </p:nvSpPr>
          <p:spPr bwMode="auto">
            <a:xfrm>
              <a:off x="4224" y="1324"/>
              <a:ext cx="47" cy="128"/>
            </a:xfrm>
            <a:custGeom>
              <a:avLst/>
              <a:gdLst>
                <a:gd name="G0" fmla="+- 6480 0 0"/>
                <a:gd name="G1" fmla="+- 21600 0 0"/>
                <a:gd name="G2" fmla="+- 21600 0 0"/>
                <a:gd name="T0" fmla="*/ 6480 w 28080"/>
                <a:gd name="T1" fmla="*/ 0 h 43200"/>
                <a:gd name="T2" fmla="*/ 0 w 28080"/>
                <a:gd name="T3" fmla="*/ 42205 h 43200"/>
                <a:gd name="T4" fmla="*/ 6480 w 28080"/>
                <a:gd name="T5" fmla="*/ 21600 h 43200"/>
              </a:gdLst>
              <a:ahLst/>
              <a:cxnLst>
                <a:cxn ang="0">
                  <a:pos x="T0" y="T1"/>
                </a:cxn>
                <a:cxn ang="0">
                  <a:pos x="T2" y="T3"/>
                </a:cxn>
                <a:cxn ang="0">
                  <a:pos x="T4" y="T5"/>
                </a:cxn>
              </a:cxnLst>
              <a:rect l="0" t="0" r="r" b="b"/>
              <a:pathLst>
                <a:path w="28080" h="43200" fill="none" extrusionOk="0">
                  <a:moveTo>
                    <a:pt x="6479" y="0"/>
                  </a:moveTo>
                  <a:cubicBezTo>
                    <a:pt x="18409" y="0"/>
                    <a:pt x="28080" y="9670"/>
                    <a:pt x="28080" y="21600"/>
                  </a:cubicBezTo>
                  <a:cubicBezTo>
                    <a:pt x="28080" y="33529"/>
                    <a:pt x="18409" y="43200"/>
                    <a:pt x="6480" y="43200"/>
                  </a:cubicBezTo>
                  <a:cubicBezTo>
                    <a:pt x="4281" y="43200"/>
                    <a:pt x="2096" y="42864"/>
                    <a:pt x="-1" y="42205"/>
                  </a:cubicBezTo>
                </a:path>
                <a:path w="28080" h="43200" stroke="0" extrusionOk="0">
                  <a:moveTo>
                    <a:pt x="6479" y="0"/>
                  </a:moveTo>
                  <a:cubicBezTo>
                    <a:pt x="18409" y="0"/>
                    <a:pt x="28080" y="9670"/>
                    <a:pt x="28080" y="21600"/>
                  </a:cubicBezTo>
                  <a:cubicBezTo>
                    <a:pt x="28080" y="33529"/>
                    <a:pt x="18409" y="43200"/>
                    <a:pt x="6480" y="43200"/>
                  </a:cubicBezTo>
                  <a:cubicBezTo>
                    <a:pt x="4281" y="43200"/>
                    <a:pt x="2096" y="42864"/>
                    <a:pt x="-1" y="42205"/>
                  </a:cubicBezTo>
                  <a:lnTo>
                    <a:pt x="6480" y="2160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rc 18"/>
            <p:cNvSpPr>
              <a:spLocks/>
            </p:cNvSpPr>
            <p:nvPr/>
          </p:nvSpPr>
          <p:spPr bwMode="auto">
            <a:xfrm>
              <a:off x="4271" y="1540"/>
              <a:ext cx="73" cy="96"/>
            </a:xfrm>
            <a:custGeom>
              <a:avLst/>
              <a:gdLst>
                <a:gd name="G0" fmla="+- 0 0 0"/>
                <a:gd name="G1" fmla="+- 16427 0 0"/>
                <a:gd name="G2" fmla="+- 21600 0 0"/>
                <a:gd name="T0" fmla="*/ 14026 w 21600"/>
                <a:gd name="T1" fmla="*/ 0 h 32905"/>
                <a:gd name="T2" fmla="*/ 13965 w 21600"/>
                <a:gd name="T3" fmla="*/ 32905 h 32905"/>
                <a:gd name="T4" fmla="*/ 0 w 21600"/>
                <a:gd name="T5" fmla="*/ 16427 h 32905"/>
              </a:gdLst>
              <a:ahLst/>
              <a:cxnLst>
                <a:cxn ang="0">
                  <a:pos x="T0" y="T1"/>
                </a:cxn>
                <a:cxn ang="0">
                  <a:pos x="T2" y="T3"/>
                </a:cxn>
                <a:cxn ang="0">
                  <a:pos x="T4" y="T5"/>
                </a:cxn>
              </a:cxnLst>
              <a:rect l="0" t="0" r="r" b="b"/>
              <a:pathLst>
                <a:path w="21600" h="32905" fill="none" extrusionOk="0">
                  <a:moveTo>
                    <a:pt x="14025" y="0"/>
                  </a:moveTo>
                  <a:cubicBezTo>
                    <a:pt x="18832" y="4104"/>
                    <a:pt x="21600" y="10107"/>
                    <a:pt x="21600" y="16427"/>
                  </a:cubicBezTo>
                  <a:cubicBezTo>
                    <a:pt x="21600" y="22774"/>
                    <a:pt x="18807" y="28801"/>
                    <a:pt x="13965" y="32905"/>
                  </a:cubicBezTo>
                </a:path>
                <a:path w="21600" h="32905" stroke="0" extrusionOk="0">
                  <a:moveTo>
                    <a:pt x="14025" y="0"/>
                  </a:moveTo>
                  <a:cubicBezTo>
                    <a:pt x="18832" y="4104"/>
                    <a:pt x="21600" y="10107"/>
                    <a:pt x="21600" y="16427"/>
                  </a:cubicBezTo>
                  <a:cubicBezTo>
                    <a:pt x="21600" y="22774"/>
                    <a:pt x="18807" y="28801"/>
                    <a:pt x="13965" y="32905"/>
                  </a:cubicBezTo>
                  <a:lnTo>
                    <a:pt x="0" y="16427"/>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19"/>
            <p:cNvGraphicFramePr>
              <a:graphicFrameLocks noChangeAspect="1"/>
            </p:cNvGraphicFramePr>
            <p:nvPr/>
          </p:nvGraphicFramePr>
          <p:xfrm>
            <a:off x="3922" y="1660"/>
            <a:ext cx="251" cy="184"/>
          </p:xfrm>
          <a:graphic>
            <a:graphicData uri="http://schemas.openxmlformats.org/presentationml/2006/ole">
              <mc:AlternateContent xmlns:mc="http://schemas.openxmlformats.org/markup-compatibility/2006">
                <mc:Choice xmlns:v="urn:schemas-microsoft-com:vml" Requires="v">
                  <p:oleObj spid="_x0000_s147601" name="公式" r:id="rId3" imgW="228402" imgH="177646" progId="Equation.3">
                    <p:embed/>
                  </p:oleObj>
                </mc:Choice>
                <mc:Fallback>
                  <p:oleObj name="公式" r:id="rId3" imgW="228402" imgH="177646" progId="Equation.3">
                    <p:embed/>
                    <p:pic>
                      <p:nvPicPr>
                        <p:cNvPr id="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2" y="1660"/>
                          <a:ext cx="251"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20"/>
            <p:cNvGraphicFramePr>
              <a:graphicFrameLocks noChangeAspect="1"/>
            </p:cNvGraphicFramePr>
            <p:nvPr/>
          </p:nvGraphicFramePr>
          <p:xfrm>
            <a:off x="4275" y="1337"/>
            <a:ext cx="131" cy="175"/>
          </p:xfrm>
          <a:graphic>
            <a:graphicData uri="http://schemas.openxmlformats.org/presentationml/2006/ole">
              <mc:AlternateContent xmlns:mc="http://schemas.openxmlformats.org/markup-compatibility/2006">
                <mc:Choice xmlns:v="urn:schemas-microsoft-com:vml" Requires="v">
                  <p:oleObj spid="_x0000_s147602" name="公式" r:id="rId5" imgW="126725" imgH="177415" progId="Equation.3">
                    <p:embed/>
                  </p:oleObj>
                </mc:Choice>
                <mc:Fallback>
                  <p:oleObj name="公式" r:id="rId5" imgW="126725" imgH="177415" progId="Equation.3">
                    <p:embed/>
                    <p:pic>
                      <p:nvPicPr>
                        <p:cNvPr id="0" name="Picture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5" y="1337"/>
                          <a:ext cx="131"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Line 21"/>
            <p:cNvSpPr>
              <a:spLocks noChangeShapeType="1"/>
            </p:cNvSpPr>
            <p:nvPr/>
          </p:nvSpPr>
          <p:spPr bwMode="auto">
            <a:xfrm>
              <a:off x="4406" y="1540"/>
              <a:ext cx="0" cy="437"/>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2"/>
            <p:cNvSpPr>
              <a:spLocks noChangeShapeType="1"/>
            </p:cNvSpPr>
            <p:nvPr/>
          </p:nvSpPr>
          <p:spPr bwMode="auto">
            <a:xfrm flipV="1">
              <a:off x="4173" y="1540"/>
              <a:ext cx="98" cy="173"/>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2" name="Object 23"/>
            <p:cNvGraphicFramePr>
              <a:graphicFrameLocks noChangeAspect="1"/>
            </p:cNvGraphicFramePr>
            <p:nvPr/>
          </p:nvGraphicFramePr>
          <p:xfrm>
            <a:off x="3516" y="1204"/>
            <a:ext cx="125" cy="133"/>
          </p:xfrm>
          <a:graphic>
            <a:graphicData uri="http://schemas.openxmlformats.org/presentationml/2006/ole">
              <mc:AlternateContent xmlns:mc="http://schemas.openxmlformats.org/markup-compatibility/2006">
                <mc:Choice xmlns:v="urn:schemas-microsoft-com:vml" Requires="v">
                  <p:oleObj spid="_x0000_s147603" name="公式" r:id="rId7" imgW="126835" imgH="139518" progId="Equation.3">
                    <p:embed/>
                  </p:oleObj>
                </mc:Choice>
                <mc:Fallback>
                  <p:oleObj name="公式" r:id="rId7" imgW="126835" imgH="139518" progId="Equation.3">
                    <p:embed/>
                    <p:pic>
                      <p:nvPicPr>
                        <p:cNvPr id="0" name="Picture 1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 y="1204"/>
                          <a:ext cx="125" cy="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Line 24"/>
            <p:cNvSpPr>
              <a:spLocks noChangeShapeType="1"/>
            </p:cNvSpPr>
            <p:nvPr/>
          </p:nvSpPr>
          <p:spPr bwMode="auto">
            <a:xfrm rot="19585628" flipV="1">
              <a:off x="3670" y="1126"/>
              <a:ext cx="215" cy="126"/>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 name="Object 25"/>
            <p:cNvGraphicFramePr>
              <a:graphicFrameLocks noChangeAspect="1"/>
            </p:cNvGraphicFramePr>
            <p:nvPr/>
          </p:nvGraphicFramePr>
          <p:xfrm>
            <a:off x="4465" y="1276"/>
            <a:ext cx="49" cy="47"/>
          </p:xfrm>
          <a:graphic>
            <a:graphicData uri="http://schemas.openxmlformats.org/presentationml/2006/ole">
              <mc:AlternateContent xmlns:mc="http://schemas.openxmlformats.org/markup-compatibility/2006">
                <mc:Choice xmlns:v="urn:schemas-microsoft-com:vml" Requires="v">
                  <p:oleObj spid="_x0000_s147604" name="公式" r:id="rId9" imgW="75969" imgH="75969" progId="Equation.3">
                    <p:embed/>
                  </p:oleObj>
                </mc:Choice>
                <mc:Fallback>
                  <p:oleObj name="公式" r:id="rId9" imgW="75969" imgH="75969" progId="Equation.3">
                    <p:embed/>
                    <p:pic>
                      <p:nvPicPr>
                        <p:cNvPr id="0" name="Picture 1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5" y="1276"/>
                          <a:ext cx="49" cy="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26"/>
            <p:cNvGraphicFramePr>
              <a:graphicFrameLocks noChangeAspect="1"/>
            </p:cNvGraphicFramePr>
            <p:nvPr/>
          </p:nvGraphicFramePr>
          <p:xfrm>
            <a:off x="3702" y="1990"/>
            <a:ext cx="47" cy="46"/>
          </p:xfrm>
          <a:graphic>
            <a:graphicData uri="http://schemas.openxmlformats.org/presentationml/2006/ole">
              <mc:AlternateContent xmlns:mc="http://schemas.openxmlformats.org/markup-compatibility/2006">
                <mc:Choice xmlns:v="urn:schemas-microsoft-com:vml" Requires="v">
                  <p:oleObj spid="_x0000_s147605" name="公式" r:id="rId11" imgW="75969" imgH="75969" progId="Equation.3">
                    <p:embed/>
                  </p:oleObj>
                </mc:Choice>
                <mc:Fallback>
                  <p:oleObj name="公式" r:id="rId11" imgW="75969" imgH="75969" progId="Equation.3">
                    <p:embed/>
                    <p:pic>
                      <p:nvPicPr>
                        <p:cNvPr id="0" name="Picture 1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2" y="1990"/>
                          <a:ext cx="47" cy="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27"/>
            <p:cNvGraphicFramePr>
              <a:graphicFrameLocks noChangeAspect="1"/>
            </p:cNvGraphicFramePr>
            <p:nvPr/>
          </p:nvGraphicFramePr>
          <p:xfrm>
            <a:off x="3772" y="1927"/>
            <a:ext cx="150" cy="179"/>
          </p:xfrm>
          <a:graphic>
            <a:graphicData uri="http://schemas.openxmlformats.org/presentationml/2006/ole">
              <mc:AlternateContent xmlns:mc="http://schemas.openxmlformats.org/markup-compatibility/2006">
                <mc:Choice xmlns:v="urn:schemas-microsoft-com:vml" Requires="v">
                  <p:oleObj spid="_x0000_s147606" name="公式" r:id="rId12" imgW="114201" imgH="139579" progId="Equation.3">
                    <p:embed/>
                  </p:oleObj>
                </mc:Choice>
                <mc:Fallback>
                  <p:oleObj name="公式" r:id="rId12" imgW="114201" imgH="139579" progId="Equation.3">
                    <p:embed/>
                    <p:pic>
                      <p:nvPicPr>
                        <p:cNvPr id="0" name="Picture 1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2" y="1927"/>
                          <a:ext cx="150"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28"/>
            <p:cNvGraphicFramePr>
              <a:graphicFrameLocks noChangeAspect="1"/>
            </p:cNvGraphicFramePr>
            <p:nvPr/>
          </p:nvGraphicFramePr>
          <p:xfrm>
            <a:off x="4398" y="1091"/>
            <a:ext cx="150" cy="179"/>
          </p:xfrm>
          <a:graphic>
            <a:graphicData uri="http://schemas.openxmlformats.org/presentationml/2006/ole">
              <mc:AlternateContent xmlns:mc="http://schemas.openxmlformats.org/markup-compatibility/2006">
                <mc:Choice xmlns:v="urn:schemas-microsoft-com:vml" Requires="v">
                  <p:oleObj spid="_x0000_s147607" name="公式" r:id="rId14" imgW="114201" imgH="139579" progId="Equation.3">
                    <p:embed/>
                  </p:oleObj>
                </mc:Choice>
                <mc:Fallback>
                  <p:oleObj name="公式" r:id="rId14" imgW="114201" imgH="139579" progId="Equation.3">
                    <p:embed/>
                    <p:pic>
                      <p:nvPicPr>
                        <p:cNvPr id="0" name="Picture 1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8" y="1091"/>
                          <a:ext cx="150"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29"/>
            <p:cNvGraphicFramePr>
              <a:graphicFrameLocks noChangeAspect="1"/>
            </p:cNvGraphicFramePr>
            <p:nvPr/>
          </p:nvGraphicFramePr>
          <p:xfrm>
            <a:off x="4271" y="2041"/>
            <a:ext cx="269" cy="178"/>
          </p:xfrm>
          <a:graphic>
            <a:graphicData uri="http://schemas.openxmlformats.org/presentationml/2006/ole">
              <mc:AlternateContent xmlns:mc="http://schemas.openxmlformats.org/markup-compatibility/2006">
                <mc:Choice xmlns:v="urn:schemas-microsoft-com:vml" Requires="v">
                  <p:oleObj spid="_x0000_s147608" name="公式" r:id="rId15" imgW="241091" imgH="164957" progId="Equation.3">
                    <p:embed/>
                  </p:oleObj>
                </mc:Choice>
                <mc:Fallback>
                  <p:oleObj name="公式" r:id="rId15" imgW="241091" imgH="164957" progId="Equation.3">
                    <p:embed/>
                    <p:pic>
                      <p:nvPicPr>
                        <p:cNvPr id="0" name="Picture 1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1" y="2041"/>
                          <a:ext cx="269" cy="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30"/>
            <p:cNvGraphicFramePr>
              <a:graphicFrameLocks noChangeAspect="1"/>
            </p:cNvGraphicFramePr>
            <p:nvPr/>
          </p:nvGraphicFramePr>
          <p:xfrm>
            <a:off x="3811" y="999"/>
            <a:ext cx="170" cy="163"/>
          </p:xfrm>
          <a:graphic>
            <a:graphicData uri="http://schemas.openxmlformats.org/presentationml/2006/ole">
              <mc:AlternateContent xmlns:mc="http://schemas.openxmlformats.org/markup-compatibility/2006">
                <mc:Choice xmlns:v="urn:schemas-microsoft-com:vml" Requires="v">
                  <p:oleObj spid="_x0000_s147609" name="公式" r:id="rId17" imgW="177492" imgH="177492" progId="Equation.3">
                    <p:embed/>
                  </p:oleObj>
                </mc:Choice>
                <mc:Fallback>
                  <p:oleObj name="公式" r:id="rId17" imgW="177492" imgH="177492" progId="Equation.3">
                    <p:embed/>
                    <p:pic>
                      <p:nvPicPr>
                        <p:cNvPr id="0" name="Picture 1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1" y="999"/>
                          <a:ext cx="170" cy="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47</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3123762969"/>
              </p:ext>
            </p:extLst>
          </p:nvPr>
        </p:nvGraphicFramePr>
        <p:xfrm>
          <a:off x="899592" y="1124744"/>
          <a:ext cx="4248150" cy="1262063"/>
        </p:xfrm>
        <a:graphic>
          <a:graphicData uri="http://schemas.openxmlformats.org/presentationml/2006/ole">
            <mc:AlternateContent xmlns:mc="http://schemas.openxmlformats.org/markup-compatibility/2006">
              <mc:Choice xmlns:v="urn:schemas-microsoft-com:vml" Requires="v">
                <p:oleObj spid="_x0000_s146658" name="公式" r:id="rId3" imgW="2133600" imgH="635000" progId="Equation.3">
                  <p:embed/>
                </p:oleObj>
              </mc:Choice>
              <mc:Fallback>
                <p:oleObj name="公式" r:id="rId3" imgW="2133600" imgH="635000" progId="Equation.3">
                  <p:embed/>
                  <p:pic>
                    <p:nvPicPr>
                      <p:cNvPr id="0" name="Picture 1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124744"/>
                        <a:ext cx="4248150"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878380883"/>
              </p:ext>
            </p:extLst>
          </p:nvPr>
        </p:nvGraphicFramePr>
        <p:xfrm>
          <a:off x="899592" y="2175669"/>
          <a:ext cx="4405313" cy="742950"/>
        </p:xfrm>
        <a:graphic>
          <a:graphicData uri="http://schemas.openxmlformats.org/presentationml/2006/ole">
            <mc:AlternateContent xmlns:mc="http://schemas.openxmlformats.org/markup-compatibility/2006">
              <mc:Choice xmlns:v="urn:schemas-microsoft-com:vml" Requires="v">
                <p:oleObj spid="_x0000_s146659" name="公式" r:id="rId5" imgW="2324100" imgH="393700" progId="Equation.3">
                  <p:embed/>
                </p:oleObj>
              </mc:Choice>
              <mc:Fallback>
                <p:oleObj name="公式" r:id="rId5" imgW="2324100" imgH="393700" progId="Equation.3">
                  <p:embed/>
                  <p:pic>
                    <p:nvPicPr>
                      <p:cNvPr id="0" name="Picture 1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2175669"/>
                        <a:ext cx="4405313"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4049346307"/>
              </p:ext>
            </p:extLst>
          </p:nvPr>
        </p:nvGraphicFramePr>
        <p:xfrm>
          <a:off x="1337742" y="2839244"/>
          <a:ext cx="3600450" cy="1490663"/>
        </p:xfrm>
        <a:graphic>
          <a:graphicData uri="http://schemas.openxmlformats.org/presentationml/2006/ole">
            <mc:AlternateContent xmlns:mc="http://schemas.openxmlformats.org/markup-compatibility/2006">
              <mc:Choice xmlns:v="urn:schemas-microsoft-com:vml" Requires="v">
                <p:oleObj spid="_x0000_s146660" name="公式" r:id="rId7" imgW="1955800" imgH="812800" progId="Equation.3">
                  <p:embed/>
                </p:oleObj>
              </mc:Choice>
              <mc:Fallback>
                <p:oleObj name="公式" r:id="rId7" imgW="1955800" imgH="812800" progId="Equation.3">
                  <p:embed/>
                  <p:pic>
                    <p:nvPicPr>
                      <p:cNvPr id="0" name="Picture 1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7742" y="2839244"/>
                        <a:ext cx="3600450" cy="149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3508076924"/>
              </p:ext>
            </p:extLst>
          </p:nvPr>
        </p:nvGraphicFramePr>
        <p:xfrm>
          <a:off x="899592" y="4329907"/>
          <a:ext cx="5167313" cy="746125"/>
        </p:xfrm>
        <a:graphic>
          <a:graphicData uri="http://schemas.openxmlformats.org/presentationml/2006/ole">
            <mc:AlternateContent xmlns:mc="http://schemas.openxmlformats.org/markup-compatibility/2006">
              <mc:Choice xmlns:v="urn:schemas-microsoft-com:vml" Requires="v">
                <p:oleObj spid="_x0000_s146661" name="公式" r:id="rId9" imgW="2717800" imgH="393700" progId="Equation.3">
                  <p:embed/>
                </p:oleObj>
              </mc:Choice>
              <mc:Fallback>
                <p:oleObj name="公式" r:id="rId9" imgW="2717800" imgH="393700" progId="Equation.3">
                  <p:embed/>
                  <p:pic>
                    <p:nvPicPr>
                      <p:cNvPr id="0" name="Picture 1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2" y="4329907"/>
                        <a:ext cx="5167313"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962584501"/>
              </p:ext>
            </p:extLst>
          </p:nvPr>
        </p:nvGraphicFramePr>
        <p:xfrm>
          <a:off x="1337742" y="5209382"/>
          <a:ext cx="2286000" cy="515937"/>
        </p:xfrm>
        <a:graphic>
          <a:graphicData uri="http://schemas.openxmlformats.org/presentationml/2006/ole">
            <mc:AlternateContent xmlns:mc="http://schemas.openxmlformats.org/markup-compatibility/2006">
              <mc:Choice xmlns:v="urn:schemas-microsoft-com:vml" Requires="v">
                <p:oleObj spid="_x0000_s146662" name="公式" r:id="rId11" imgW="1117115" imgH="253890" progId="Equation.3">
                  <p:embed/>
                </p:oleObj>
              </mc:Choice>
              <mc:Fallback>
                <p:oleObj name="公式" r:id="rId11" imgW="1117115" imgH="253890" progId="Equation.3">
                  <p:embed/>
                  <p:pic>
                    <p:nvPicPr>
                      <p:cNvPr id="0" name="Picture 2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7742" y="5209382"/>
                        <a:ext cx="22860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2062601827"/>
              </p:ext>
            </p:extLst>
          </p:nvPr>
        </p:nvGraphicFramePr>
        <p:xfrm>
          <a:off x="4095230" y="5076032"/>
          <a:ext cx="4367212" cy="831850"/>
        </p:xfrm>
        <a:graphic>
          <a:graphicData uri="http://schemas.openxmlformats.org/presentationml/2006/ole">
            <mc:AlternateContent xmlns:mc="http://schemas.openxmlformats.org/markup-compatibility/2006">
              <mc:Choice xmlns:v="urn:schemas-microsoft-com:vml" Requires="v">
                <p:oleObj spid="_x0000_s146663" name="公式" r:id="rId13" imgW="2324100" imgH="444500" progId="Equation.3">
                  <p:embed/>
                </p:oleObj>
              </mc:Choice>
              <mc:Fallback>
                <p:oleObj name="公式" r:id="rId13" imgW="2324100" imgH="444500" progId="Equation.3">
                  <p:embed/>
                  <p:pic>
                    <p:nvPicPr>
                      <p:cNvPr id="0" name="Picture 2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95230" y="5076032"/>
                        <a:ext cx="436721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11"/>
          <p:cNvGrpSpPr>
            <a:grpSpLocks/>
          </p:cNvGrpSpPr>
          <p:nvPr/>
        </p:nvGrpSpPr>
        <p:grpSpPr bwMode="auto">
          <a:xfrm>
            <a:off x="5893867" y="1159669"/>
            <a:ext cx="2741613" cy="2803525"/>
            <a:chOff x="3516" y="999"/>
            <a:chExt cx="1727" cy="1766"/>
          </a:xfrm>
        </p:grpSpPr>
        <p:sp>
          <p:nvSpPr>
            <p:cNvPr id="11" name="Rectangle 12"/>
            <p:cNvSpPr>
              <a:spLocks noChangeArrowheads="1"/>
            </p:cNvSpPr>
            <p:nvPr/>
          </p:nvSpPr>
          <p:spPr bwMode="auto">
            <a:xfrm rot="1087520">
              <a:off x="3641" y="1512"/>
              <a:ext cx="1555" cy="53"/>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3"/>
            <p:cNvSpPr>
              <a:spLocks noChangeArrowheads="1"/>
            </p:cNvSpPr>
            <p:nvPr/>
          </p:nvSpPr>
          <p:spPr bwMode="auto">
            <a:xfrm rot="1906382">
              <a:off x="3578" y="1660"/>
              <a:ext cx="1555" cy="53"/>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 name="Group 14"/>
            <p:cNvGrpSpPr>
              <a:grpSpLocks/>
            </p:cNvGrpSpPr>
            <p:nvPr/>
          </p:nvGrpSpPr>
          <p:grpSpPr bwMode="auto">
            <a:xfrm>
              <a:off x="3688" y="1270"/>
              <a:ext cx="1555" cy="1495"/>
              <a:chOff x="3652" y="1288"/>
              <a:chExt cx="1555" cy="1495"/>
            </a:xfrm>
          </p:grpSpPr>
          <p:sp>
            <p:nvSpPr>
              <p:cNvPr id="28" name="Rectangle 15"/>
              <p:cNvSpPr>
                <a:spLocks noChangeArrowheads="1"/>
              </p:cNvSpPr>
              <p:nvPr/>
            </p:nvSpPr>
            <p:spPr bwMode="auto">
              <a:xfrm>
                <a:off x="3652" y="1288"/>
                <a:ext cx="1555" cy="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6"/>
              <p:cNvSpPr>
                <a:spLocks noChangeArrowheads="1"/>
              </p:cNvSpPr>
              <p:nvPr/>
            </p:nvSpPr>
            <p:spPr bwMode="auto">
              <a:xfrm rot="5400000">
                <a:off x="2932" y="2008"/>
                <a:ext cx="1495" cy="5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Arc 17"/>
            <p:cNvSpPr>
              <a:spLocks/>
            </p:cNvSpPr>
            <p:nvPr/>
          </p:nvSpPr>
          <p:spPr bwMode="auto">
            <a:xfrm>
              <a:off x="4224" y="1324"/>
              <a:ext cx="47" cy="128"/>
            </a:xfrm>
            <a:custGeom>
              <a:avLst/>
              <a:gdLst>
                <a:gd name="G0" fmla="+- 6480 0 0"/>
                <a:gd name="G1" fmla="+- 21600 0 0"/>
                <a:gd name="G2" fmla="+- 21600 0 0"/>
                <a:gd name="T0" fmla="*/ 6480 w 28080"/>
                <a:gd name="T1" fmla="*/ 0 h 43200"/>
                <a:gd name="T2" fmla="*/ 0 w 28080"/>
                <a:gd name="T3" fmla="*/ 42205 h 43200"/>
                <a:gd name="T4" fmla="*/ 6480 w 28080"/>
                <a:gd name="T5" fmla="*/ 21600 h 43200"/>
              </a:gdLst>
              <a:ahLst/>
              <a:cxnLst>
                <a:cxn ang="0">
                  <a:pos x="T0" y="T1"/>
                </a:cxn>
                <a:cxn ang="0">
                  <a:pos x="T2" y="T3"/>
                </a:cxn>
                <a:cxn ang="0">
                  <a:pos x="T4" y="T5"/>
                </a:cxn>
              </a:cxnLst>
              <a:rect l="0" t="0" r="r" b="b"/>
              <a:pathLst>
                <a:path w="28080" h="43200" fill="none" extrusionOk="0">
                  <a:moveTo>
                    <a:pt x="6479" y="0"/>
                  </a:moveTo>
                  <a:cubicBezTo>
                    <a:pt x="18409" y="0"/>
                    <a:pt x="28080" y="9670"/>
                    <a:pt x="28080" y="21600"/>
                  </a:cubicBezTo>
                  <a:cubicBezTo>
                    <a:pt x="28080" y="33529"/>
                    <a:pt x="18409" y="43200"/>
                    <a:pt x="6480" y="43200"/>
                  </a:cubicBezTo>
                  <a:cubicBezTo>
                    <a:pt x="4281" y="43200"/>
                    <a:pt x="2096" y="42864"/>
                    <a:pt x="-1" y="42205"/>
                  </a:cubicBezTo>
                </a:path>
                <a:path w="28080" h="43200" stroke="0" extrusionOk="0">
                  <a:moveTo>
                    <a:pt x="6479" y="0"/>
                  </a:moveTo>
                  <a:cubicBezTo>
                    <a:pt x="18409" y="0"/>
                    <a:pt x="28080" y="9670"/>
                    <a:pt x="28080" y="21600"/>
                  </a:cubicBezTo>
                  <a:cubicBezTo>
                    <a:pt x="28080" y="33529"/>
                    <a:pt x="18409" y="43200"/>
                    <a:pt x="6480" y="43200"/>
                  </a:cubicBezTo>
                  <a:cubicBezTo>
                    <a:pt x="4281" y="43200"/>
                    <a:pt x="2096" y="42864"/>
                    <a:pt x="-1" y="42205"/>
                  </a:cubicBezTo>
                  <a:lnTo>
                    <a:pt x="6480" y="2160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rc 18"/>
            <p:cNvSpPr>
              <a:spLocks/>
            </p:cNvSpPr>
            <p:nvPr/>
          </p:nvSpPr>
          <p:spPr bwMode="auto">
            <a:xfrm>
              <a:off x="4271" y="1540"/>
              <a:ext cx="73" cy="96"/>
            </a:xfrm>
            <a:custGeom>
              <a:avLst/>
              <a:gdLst>
                <a:gd name="G0" fmla="+- 0 0 0"/>
                <a:gd name="G1" fmla="+- 16427 0 0"/>
                <a:gd name="G2" fmla="+- 21600 0 0"/>
                <a:gd name="T0" fmla="*/ 14026 w 21600"/>
                <a:gd name="T1" fmla="*/ 0 h 32905"/>
                <a:gd name="T2" fmla="*/ 13965 w 21600"/>
                <a:gd name="T3" fmla="*/ 32905 h 32905"/>
                <a:gd name="T4" fmla="*/ 0 w 21600"/>
                <a:gd name="T5" fmla="*/ 16427 h 32905"/>
              </a:gdLst>
              <a:ahLst/>
              <a:cxnLst>
                <a:cxn ang="0">
                  <a:pos x="T0" y="T1"/>
                </a:cxn>
                <a:cxn ang="0">
                  <a:pos x="T2" y="T3"/>
                </a:cxn>
                <a:cxn ang="0">
                  <a:pos x="T4" y="T5"/>
                </a:cxn>
              </a:cxnLst>
              <a:rect l="0" t="0" r="r" b="b"/>
              <a:pathLst>
                <a:path w="21600" h="32905" fill="none" extrusionOk="0">
                  <a:moveTo>
                    <a:pt x="14025" y="0"/>
                  </a:moveTo>
                  <a:cubicBezTo>
                    <a:pt x="18832" y="4104"/>
                    <a:pt x="21600" y="10107"/>
                    <a:pt x="21600" y="16427"/>
                  </a:cubicBezTo>
                  <a:cubicBezTo>
                    <a:pt x="21600" y="22774"/>
                    <a:pt x="18807" y="28801"/>
                    <a:pt x="13965" y="32905"/>
                  </a:cubicBezTo>
                </a:path>
                <a:path w="21600" h="32905" stroke="0" extrusionOk="0">
                  <a:moveTo>
                    <a:pt x="14025" y="0"/>
                  </a:moveTo>
                  <a:cubicBezTo>
                    <a:pt x="18832" y="4104"/>
                    <a:pt x="21600" y="10107"/>
                    <a:pt x="21600" y="16427"/>
                  </a:cubicBezTo>
                  <a:cubicBezTo>
                    <a:pt x="21600" y="22774"/>
                    <a:pt x="18807" y="28801"/>
                    <a:pt x="13965" y="32905"/>
                  </a:cubicBezTo>
                  <a:lnTo>
                    <a:pt x="0" y="16427"/>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19"/>
            <p:cNvGraphicFramePr>
              <a:graphicFrameLocks noChangeAspect="1"/>
            </p:cNvGraphicFramePr>
            <p:nvPr/>
          </p:nvGraphicFramePr>
          <p:xfrm>
            <a:off x="3922" y="1660"/>
            <a:ext cx="251" cy="184"/>
          </p:xfrm>
          <a:graphic>
            <a:graphicData uri="http://schemas.openxmlformats.org/presentationml/2006/ole">
              <mc:AlternateContent xmlns:mc="http://schemas.openxmlformats.org/markup-compatibility/2006">
                <mc:Choice xmlns:v="urn:schemas-microsoft-com:vml" Requires="v">
                  <p:oleObj spid="_x0000_s146664" name="公式" r:id="rId15" imgW="228402" imgH="177646" progId="Equation.3">
                    <p:embed/>
                  </p:oleObj>
                </mc:Choice>
                <mc:Fallback>
                  <p:oleObj name="公式" r:id="rId15" imgW="228402" imgH="177646" progId="Equation.3">
                    <p:embed/>
                    <p:pic>
                      <p:nvPicPr>
                        <p:cNvPr id="0" name="Picture 2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2" y="1660"/>
                          <a:ext cx="251"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0"/>
            <p:cNvGraphicFramePr>
              <a:graphicFrameLocks noChangeAspect="1"/>
            </p:cNvGraphicFramePr>
            <p:nvPr/>
          </p:nvGraphicFramePr>
          <p:xfrm>
            <a:off x="4275" y="1337"/>
            <a:ext cx="131" cy="175"/>
          </p:xfrm>
          <a:graphic>
            <a:graphicData uri="http://schemas.openxmlformats.org/presentationml/2006/ole">
              <mc:AlternateContent xmlns:mc="http://schemas.openxmlformats.org/markup-compatibility/2006">
                <mc:Choice xmlns:v="urn:schemas-microsoft-com:vml" Requires="v">
                  <p:oleObj spid="_x0000_s146665" name="公式" r:id="rId17" imgW="126725" imgH="177415" progId="Equation.3">
                    <p:embed/>
                  </p:oleObj>
                </mc:Choice>
                <mc:Fallback>
                  <p:oleObj name="公式" r:id="rId17" imgW="126725" imgH="177415" progId="Equation.3">
                    <p:embed/>
                    <p:pic>
                      <p:nvPicPr>
                        <p:cNvPr id="0" name="Picture 2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75" y="1337"/>
                          <a:ext cx="131"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Line 21"/>
            <p:cNvSpPr>
              <a:spLocks noChangeShapeType="1"/>
            </p:cNvSpPr>
            <p:nvPr/>
          </p:nvSpPr>
          <p:spPr bwMode="auto">
            <a:xfrm>
              <a:off x="4406" y="1540"/>
              <a:ext cx="0" cy="437"/>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2"/>
            <p:cNvSpPr>
              <a:spLocks noChangeShapeType="1"/>
            </p:cNvSpPr>
            <p:nvPr/>
          </p:nvSpPr>
          <p:spPr bwMode="auto">
            <a:xfrm flipV="1">
              <a:off x="4173" y="1540"/>
              <a:ext cx="98" cy="173"/>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Object 23"/>
            <p:cNvGraphicFramePr>
              <a:graphicFrameLocks noChangeAspect="1"/>
            </p:cNvGraphicFramePr>
            <p:nvPr/>
          </p:nvGraphicFramePr>
          <p:xfrm>
            <a:off x="3516" y="1204"/>
            <a:ext cx="125" cy="133"/>
          </p:xfrm>
          <a:graphic>
            <a:graphicData uri="http://schemas.openxmlformats.org/presentationml/2006/ole">
              <mc:AlternateContent xmlns:mc="http://schemas.openxmlformats.org/markup-compatibility/2006">
                <mc:Choice xmlns:v="urn:schemas-microsoft-com:vml" Requires="v">
                  <p:oleObj spid="_x0000_s146666" name="公式" r:id="rId19" imgW="126835" imgH="139518" progId="Equation.3">
                    <p:embed/>
                  </p:oleObj>
                </mc:Choice>
                <mc:Fallback>
                  <p:oleObj name="公式" r:id="rId19" imgW="126835" imgH="139518" progId="Equation.3">
                    <p:embed/>
                    <p:pic>
                      <p:nvPicPr>
                        <p:cNvPr id="0" name="Picture 2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16" y="1204"/>
                          <a:ext cx="125" cy="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Line 24"/>
            <p:cNvSpPr>
              <a:spLocks noChangeShapeType="1"/>
            </p:cNvSpPr>
            <p:nvPr/>
          </p:nvSpPr>
          <p:spPr bwMode="auto">
            <a:xfrm rot="19585628" flipV="1">
              <a:off x="3670" y="1126"/>
              <a:ext cx="215" cy="126"/>
            </a:xfrm>
            <a:prstGeom prst="line">
              <a:avLst/>
            </a:prstGeom>
            <a:noFill/>
            <a:ln w="952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Object 25"/>
            <p:cNvGraphicFramePr>
              <a:graphicFrameLocks noChangeAspect="1"/>
            </p:cNvGraphicFramePr>
            <p:nvPr/>
          </p:nvGraphicFramePr>
          <p:xfrm>
            <a:off x="4465" y="1276"/>
            <a:ext cx="49" cy="47"/>
          </p:xfrm>
          <a:graphic>
            <a:graphicData uri="http://schemas.openxmlformats.org/presentationml/2006/ole">
              <mc:AlternateContent xmlns:mc="http://schemas.openxmlformats.org/markup-compatibility/2006">
                <mc:Choice xmlns:v="urn:schemas-microsoft-com:vml" Requires="v">
                  <p:oleObj spid="_x0000_s146667" name="公式" r:id="rId21" imgW="75969" imgH="75969" progId="Equation.3">
                    <p:embed/>
                  </p:oleObj>
                </mc:Choice>
                <mc:Fallback>
                  <p:oleObj name="公式" r:id="rId21" imgW="75969" imgH="75969" progId="Equation.3">
                    <p:embed/>
                    <p:pic>
                      <p:nvPicPr>
                        <p:cNvPr id="0" name="Picture 20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65" y="1276"/>
                          <a:ext cx="49" cy="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6"/>
            <p:cNvGraphicFramePr>
              <a:graphicFrameLocks noChangeAspect="1"/>
            </p:cNvGraphicFramePr>
            <p:nvPr/>
          </p:nvGraphicFramePr>
          <p:xfrm>
            <a:off x="3702" y="1990"/>
            <a:ext cx="47" cy="46"/>
          </p:xfrm>
          <a:graphic>
            <a:graphicData uri="http://schemas.openxmlformats.org/presentationml/2006/ole">
              <mc:AlternateContent xmlns:mc="http://schemas.openxmlformats.org/markup-compatibility/2006">
                <mc:Choice xmlns:v="urn:schemas-microsoft-com:vml" Requires="v">
                  <p:oleObj spid="_x0000_s146668" name="公式" r:id="rId23" imgW="75969" imgH="75969" progId="Equation.3">
                    <p:embed/>
                  </p:oleObj>
                </mc:Choice>
                <mc:Fallback>
                  <p:oleObj name="公式" r:id="rId23" imgW="75969" imgH="75969" progId="Equation.3">
                    <p:embed/>
                    <p:pic>
                      <p:nvPicPr>
                        <p:cNvPr id="0" name="Picture 20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02" y="1990"/>
                          <a:ext cx="47" cy="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7"/>
            <p:cNvGraphicFramePr>
              <a:graphicFrameLocks noChangeAspect="1"/>
            </p:cNvGraphicFramePr>
            <p:nvPr/>
          </p:nvGraphicFramePr>
          <p:xfrm>
            <a:off x="3772" y="1927"/>
            <a:ext cx="150" cy="179"/>
          </p:xfrm>
          <a:graphic>
            <a:graphicData uri="http://schemas.openxmlformats.org/presentationml/2006/ole">
              <mc:AlternateContent xmlns:mc="http://schemas.openxmlformats.org/markup-compatibility/2006">
                <mc:Choice xmlns:v="urn:schemas-microsoft-com:vml" Requires="v">
                  <p:oleObj spid="_x0000_s146669" name="公式" r:id="rId24" imgW="114201" imgH="139579" progId="Equation.3">
                    <p:embed/>
                  </p:oleObj>
                </mc:Choice>
                <mc:Fallback>
                  <p:oleObj name="公式" r:id="rId24" imgW="114201" imgH="139579" progId="Equation.3">
                    <p:embed/>
                    <p:pic>
                      <p:nvPicPr>
                        <p:cNvPr id="0" name="Picture 20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72" y="1927"/>
                          <a:ext cx="150"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8"/>
            <p:cNvGraphicFramePr>
              <a:graphicFrameLocks noChangeAspect="1"/>
            </p:cNvGraphicFramePr>
            <p:nvPr/>
          </p:nvGraphicFramePr>
          <p:xfrm>
            <a:off x="4398" y="1091"/>
            <a:ext cx="150" cy="179"/>
          </p:xfrm>
          <a:graphic>
            <a:graphicData uri="http://schemas.openxmlformats.org/presentationml/2006/ole">
              <mc:AlternateContent xmlns:mc="http://schemas.openxmlformats.org/markup-compatibility/2006">
                <mc:Choice xmlns:v="urn:schemas-microsoft-com:vml" Requires="v">
                  <p:oleObj spid="_x0000_s146670" name="公式" r:id="rId26" imgW="114201" imgH="139579" progId="Equation.3">
                    <p:embed/>
                  </p:oleObj>
                </mc:Choice>
                <mc:Fallback>
                  <p:oleObj name="公式" r:id="rId26" imgW="114201" imgH="139579" progId="Equation.3">
                    <p:embed/>
                    <p:pic>
                      <p:nvPicPr>
                        <p:cNvPr id="0" name="Picture 20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98" y="1091"/>
                          <a:ext cx="150"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9"/>
            <p:cNvGraphicFramePr>
              <a:graphicFrameLocks noChangeAspect="1"/>
            </p:cNvGraphicFramePr>
            <p:nvPr/>
          </p:nvGraphicFramePr>
          <p:xfrm>
            <a:off x="4271" y="2041"/>
            <a:ext cx="269" cy="178"/>
          </p:xfrm>
          <a:graphic>
            <a:graphicData uri="http://schemas.openxmlformats.org/presentationml/2006/ole">
              <mc:AlternateContent xmlns:mc="http://schemas.openxmlformats.org/markup-compatibility/2006">
                <mc:Choice xmlns:v="urn:schemas-microsoft-com:vml" Requires="v">
                  <p:oleObj spid="_x0000_s146671" name="公式" r:id="rId27" imgW="241091" imgH="164957" progId="Equation.3">
                    <p:embed/>
                  </p:oleObj>
                </mc:Choice>
                <mc:Fallback>
                  <p:oleObj name="公式" r:id="rId27" imgW="241091" imgH="164957" progId="Equation.3">
                    <p:embed/>
                    <p:pic>
                      <p:nvPicPr>
                        <p:cNvPr id="0" name="Picture 20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71" y="2041"/>
                          <a:ext cx="269" cy="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30"/>
            <p:cNvGraphicFramePr>
              <a:graphicFrameLocks noChangeAspect="1"/>
            </p:cNvGraphicFramePr>
            <p:nvPr/>
          </p:nvGraphicFramePr>
          <p:xfrm>
            <a:off x="3811" y="999"/>
            <a:ext cx="170" cy="163"/>
          </p:xfrm>
          <a:graphic>
            <a:graphicData uri="http://schemas.openxmlformats.org/presentationml/2006/ole">
              <mc:AlternateContent xmlns:mc="http://schemas.openxmlformats.org/markup-compatibility/2006">
                <mc:Choice xmlns:v="urn:schemas-microsoft-com:vml" Requires="v">
                  <p:oleObj spid="_x0000_s146672" name="公式" r:id="rId29" imgW="177492" imgH="177492" progId="Equation.3">
                    <p:embed/>
                  </p:oleObj>
                </mc:Choice>
                <mc:Fallback>
                  <p:oleObj name="公式" r:id="rId29" imgW="177492" imgH="177492" progId="Equation.3">
                    <p:embed/>
                    <p:pic>
                      <p:nvPicPr>
                        <p:cNvPr id="0" name="Picture 21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11" y="999"/>
                          <a:ext cx="170" cy="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48</a:t>
            </a:fld>
            <a:endParaRPr lang="en-US" altLang="zh-CN"/>
          </a:p>
        </p:txBody>
      </p:sp>
    </p:spTree>
    <p:extLst>
      <p:ext uri="{BB962C8B-B14F-4D97-AF65-F5344CB8AC3E}">
        <p14:creationId xmlns:p14="http://schemas.microsoft.com/office/powerpoint/2010/main" val="347289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en-US" altLang="zh-CN" sz="2400" dirty="0" smtClean="0">
              <a:solidFill>
                <a:srgbClr val="A50021"/>
              </a:solidFill>
              <a:latin typeface="华文新魏" pitchFamily="2" charset="-122"/>
              <a:ea typeface="华文新魏" pitchFamily="2" charset="-122"/>
            </a:endParaRPr>
          </a:p>
        </p:txBody>
      </p:sp>
      <p:sp>
        <p:nvSpPr>
          <p:cNvPr id="3" name="Text Box 2"/>
          <p:cNvSpPr txBox="1">
            <a:spLocks noChangeArrowheads="1"/>
          </p:cNvSpPr>
          <p:nvPr/>
        </p:nvSpPr>
        <p:spPr bwMode="auto">
          <a:xfrm>
            <a:off x="76200" y="1137444"/>
            <a:ext cx="9067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solidFill>
                  <a:schemeClr val="accent6"/>
                </a:solidFill>
              </a:rPr>
              <a:t>15. </a:t>
            </a:r>
            <a:r>
              <a:rPr lang="zh-CN" altLang="en-US" sz="3200" b="1" dirty="0" smtClean="0">
                <a:solidFill>
                  <a:schemeClr val="accent6"/>
                </a:solidFill>
              </a:rPr>
              <a:t>一</a:t>
            </a:r>
            <a:r>
              <a:rPr lang="zh-CN" altLang="en-US" sz="3200" b="1" dirty="0">
                <a:solidFill>
                  <a:schemeClr val="accent6"/>
                </a:solidFill>
              </a:rPr>
              <a:t>水平均质圆盘可绕垂直于盘面且通过盘心的中心轴转动</a:t>
            </a:r>
            <a:r>
              <a:rPr lang="en-US" altLang="zh-CN" sz="3200" b="1" dirty="0">
                <a:solidFill>
                  <a:schemeClr val="accent6"/>
                </a:solidFill>
              </a:rPr>
              <a:t>,</a:t>
            </a:r>
            <a:r>
              <a:rPr lang="zh-CN" altLang="en-US" sz="3200" b="1" dirty="0">
                <a:solidFill>
                  <a:schemeClr val="accent6"/>
                </a:solidFill>
              </a:rPr>
              <a:t>盘上站着一个人</a:t>
            </a:r>
            <a:r>
              <a:rPr lang="en-US" altLang="zh-CN" sz="3200" b="1" dirty="0">
                <a:solidFill>
                  <a:schemeClr val="accent6"/>
                </a:solidFill>
              </a:rPr>
              <a:t>,</a:t>
            </a:r>
            <a:r>
              <a:rPr lang="zh-CN" altLang="en-US" sz="3200" b="1" dirty="0">
                <a:solidFill>
                  <a:schemeClr val="accent6"/>
                </a:solidFill>
              </a:rPr>
              <a:t>开始时人和盘整个系统处于静止状态</a:t>
            </a:r>
            <a:r>
              <a:rPr lang="en-US" altLang="zh-CN" sz="3200" b="1" dirty="0">
                <a:solidFill>
                  <a:schemeClr val="accent6"/>
                </a:solidFill>
              </a:rPr>
              <a:t>.</a:t>
            </a:r>
            <a:r>
              <a:rPr lang="zh-CN" altLang="en-US" sz="3200" b="1" dirty="0">
                <a:solidFill>
                  <a:schemeClr val="accent6"/>
                </a:solidFill>
              </a:rPr>
              <a:t>当人在盘上任意走动时</a:t>
            </a:r>
            <a:r>
              <a:rPr lang="en-US" altLang="zh-CN" sz="3200" b="1" dirty="0">
                <a:solidFill>
                  <a:schemeClr val="accent6"/>
                </a:solidFill>
              </a:rPr>
              <a:t>,</a:t>
            </a:r>
            <a:r>
              <a:rPr lang="zh-CN" altLang="en-US" sz="3200" b="1" dirty="0">
                <a:solidFill>
                  <a:schemeClr val="accent6"/>
                </a:solidFill>
              </a:rPr>
              <a:t>忽略摩擦</a:t>
            </a:r>
            <a:r>
              <a:rPr lang="en-US" altLang="zh-CN" sz="3200" b="1" dirty="0">
                <a:solidFill>
                  <a:schemeClr val="accent6"/>
                </a:solidFill>
              </a:rPr>
              <a:t>,</a:t>
            </a:r>
            <a:r>
              <a:rPr lang="zh-CN" altLang="en-US" sz="3200" b="1" dirty="0">
                <a:solidFill>
                  <a:schemeClr val="accent6"/>
                </a:solidFill>
              </a:rPr>
              <a:t>对该系统下列各物理量是否守恒</a:t>
            </a:r>
            <a:r>
              <a:rPr lang="en-US" altLang="zh-CN" sz="3200" b="1" dirty="0">
                <a:solidFill>
                  <a:schemeClr val="accent6"/>
                </a:solidFill>
              </a:rPr>
              <a:t>?</a:t>
            </a:r>
            <a:r>
              <a:rPr lang="zh-CN" altLang="en-US" sz="3200" b="1" dirty="0">
                <a:solidFill>
                  <a:schemeClr val="accent6"/>
                </a:solidFill>
              </a:rPr>
              <a:t>原因何在</a:t>
            </a:r>
            <a:r>
              <a:rPr lang="en-US" altLang="zh-CN" sz="3200" b="1" dirty="0">
                <a:solidFill>
                  <a:schemeClr val="accent6"/>
                </a:solidFill>
              </a:rPr>
              <a:t>?</a:t>
            </a:r>
          </a:p>
        </p:txBody>
      </p:sp>
      <p:sp>
        <p:nvSpPr>
          <p:cNvPr id="4" name="Text Box 3"/>
          <p:cNvSpPr txBox="1">
            <a:spLocks noChangeArrowheads="1"/>
          </p:cNvSpPr>
          <p:nvPr/>
        </p:nvSpPr>
        <p:spPr bwMode="auto">
          <a:xfrm>
            <a:off x="762000" y="3158332"/>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10000"/>
                </a:solidFill>
              </a:rPr>
              <a:t>(1)</a:t>
            </a:r>
            <a:r>
              <a:rPr lang="zh-CN" altLang="en-US" sz="3200" b="1">
                <a:solidFill>
                  <a:srgbClr val="010000"/>
                </a:solidFill>
              </a:rPr>
              <a:t>系统的动量</a:t>
            </a:r>
            <a:r>
              <a:rPr lang="en-US" altLang="zh-CN" sz="3200" b="1">
                <a:solidFill>
                  <a:srgbClr val="010000"/>
                </a:solidFill>
              </a:rPr>
              <a:t>;</a:t>
            </a:r>
          </a:p>
        </p:txBody>
      </p:sp>
      <p:sp>
        <p:nvSpPr>
          <p:cNvPr id="5" name="Text Box 4"/>
          <p:cNvSpPr txBox="1">
            <a:spLocks noChangeArrowheads="1"/>
          </p:cNvSpPr>
          <p:nvPr/>
        </p:nvSpPr>
        <p:spPr bwMode="auto">
          <a:xfrm>
            <a:off x="762000" y="3766344"/>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10000"/>
                </a:solidFill>
              </a:rPr>
              <a:t>(2)</a:t>
            </a:r>
            <a:r>
              <a:rPr lang="zh-CN" altLang="en-US" sz="3200" b="1">
                <a:solidFill>
                  <a:srgbClr val="010000"/>
                </a:solidFill>
              </a:rPr>
              <a:t>系统的机械能</a:t>
            </a:r>
            <a:r>
              <a:rPr lang="en-US" altLang="zh-CN" sz="3200" b="1">
                <a:solidFill>
                  <a:srgbClr val="010000"/>
                </a:solidFill>
              </a:rPr>
              <a:t>;</a:t>
            </a:r>
          </a:p>
        </p:txBody>
      </p:sp>
      <p:sp>
        <p:nvSpPr>
          <p:cNvPr id="6" name="Text Box 5"/>
          <p:cNvSpPr txBox="1">
            <a:spLocks noChangeArrowheads="1"/>
          </p:cNvSpPr>
          <p:nvPr/>
        </p:nvSpPr>
        <p:spPr bwMode="auto">
          <a:xfrm>
            <a:off x="762000" y="4377532"/>
            <a:ext cx="4114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10000"/>
                </a:solidFill>
              </a:rPr>
              <a:t>(3)</a:t>
            </a:r>
            <a:r>
              <a:rPr lang="zh-CN" altLang="en-US" sz="3200" b="1">
                <a:solidFill>
                  <a:srgbClr val="010000"/>
                </a:solidFill>
              </a:rPr>
              <a:t>系统对轴的角动量</a:t>
            </a:r>
            <a:r>
              <a:rPr lang="en-US" altLang="zh-CN" sz="3200" b="1">
                <a:solidFill>
                  <a:srgbClr val="010000"/>
                </a:solidFill>
              </a:rPr>
              <a:t>.</a:t>
            </a:r>
          </a:p>
        </p:txBody>
      </p:sp>
      <p:sp>
        <p:nvSpPr>
          <p:cNvPr id="7" name="Text Box 6"/>
          <p:cNvSpPr txBox="1">
            <a:spLocks noChangeArrowheads="1"/>
          </p:cNvSpPr>
          <p:nvPr/>
        </p:nvSpPr>
        <p:spPr bwMode="auto">
          <a:xfrm>
            <a:off x="3679825" y="3150394"/>
            <a:ext cx="226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FF0066"/>
                </a:solidFill>
              </a:rPr>
              <a:t>   </a:t>
            </a:r>
            <a:r>
              <a:rPr lang="en-US" altLang="zh-CN" sz="3200" b="1" dirty="0">
                <a:solidFill>
                  <a:srgbClr val="FF0066"/>
                </a:solidFill>
              </a:rPr>
              <a:t>(</a:t>
            </a:r>
            <a:r>
              <a:rPr lang="zh-CN" altLang="en-US" sz="3200" b="1" dirty="0">
                <a:solidFill>
                  <a:srgbClr val="FF0066"/>
                </a:solidFill>
              </a:rPr>
              <a:t>不守恒</a:t>
            </a:r>
            <a:r>
              <a:rPr lang="en-US" altLang="zh-CN" sz="3200" b="1" dirty="0">
                <a:solidFill>
                  <a:srgbClr val="FF0066"/>
                </a:solidFill>
              </a:rPr>
              <a:t>)</a:t>
            </a:r>
          </a:p>
        </p:txBody>
      </p:sp>
      <p:sp>
        <p:nvSpPr>
          <p:cNvPr id="9" name="Text Box 7"/>
          <p:cNvSpPr txBox="1">
            <a:spLocks noChangeArrowheads="1"/>
          </p:cNvSpPr>
          <p:nvPr/>
        </p:nvSpPr>
        <p:spPr bwMode="auto">
          <a:xfrm>
            <a:off x="3822700" y="3752057"/>
            <a:ext cx="182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FF0066"/>
                </a:solidFill>
              </a:rPr>
              <a:t>  </a:t>
            </a:r>
            <a:r>
              <a:rPr lang="en-US" altLang="zh-CN" sz="3200" b="1" dirty="0">
                <a:solidFill>
                  <a:srgbClr val="FF0066"/>
                </a:solidFill>
              </a:rPr>
              <a:t>(</a:t>
            </a:r>
            <a:r>
              <a:rPr lang="zh-CN" altLang="en-US" sz="3200" b="1" dirty="0">
                <a:solidFill>
                  <a:srgbClr val="FF0066"/>
                </a:solidFill>
              </a:rPr>
              <a:t>不守恒</a:t>
            </a:r>
            <a:r>
              <a:rPr lang="en-US" altLang="zh-CN" sz="3200" b="1" dirty="0">
                <a:solidFill>
                  <a:srgbClr val="FF0066"/>
                </a:solidFill>
              </a:rPr>
              <a:t>)</a:t>
            </a:r>
          </a:p>
        </p:txBody>
      </p:sp>
      <p:sp>
        <p:nvSpPr>
          <p:cNvPr id="10" name="Text Box 8"/>
          <p:cNvSpPr txBox="1">
            <a:spLocks noChangeArrowheads="1"/>
          </p:cNvSpPr>
          <p:nvPr/>
        </p:nvSpPr>
        <p:spPr bwMode="auto">
          <a:xfrm>
            <a:off x="4759325" y="4377532"/>
            <a:ext cx="182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FF0066"/>
                </a:solidFill>
              </a:rPr>
              <a:t> </a:t>
            </a:r>
            <a:r>
              <a:rPr lang="en-US" altLang="zh-CN" sz="3200" b="1" dirty="0">
                <a:solidFill>
                  <a:srgbClr val="FF0066"/>
                </a:solidFill>
              </a:rPr>
              <a:t>(</a:t>
            </a:r>
            <a:r>
              <a:rPr lang="zh-CN" altLang="en-US" sz="3200" b="1" dirty="0">
                <a:solidFill>
                  <a:srgbClr val="FF0066"/>
                </a:solidFill>
              </a:rPr>
              <a:t>守恒</a:t>
            </a:r>
            <a:r>
              <a:rPr lang="en-US" altLang="zh-CN" sz="3200" b="1" dirty="0">
                <a:solidFill>
                  <a:srgbClr val="FF0066"/>
                </a:solidFill>
              </a:rPr>
              <a:t>)</a:t>
            </a:r>
          </a:p>
        </p:txBody>
      </p:sp>
      <p:sp>
        <p:nvSpPr>
          <p:cNvPr id="1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49</a:t>
            </a:fld>
            <a:endParaRPr lang="en-US" altLang="zh-CN"/>
          </a:p>
        </p:txBody>
      </p:sp>
    </p:spTree>
    <p:extLst>
      <p:ext uri="{BB962C8B-B14F-4D97-AF65-F5344CB8AC3E}">
        <p14:creationId xmlns:p14="http://schemas.microsoft.com/office/powerpoint/2010/main" val="3376827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第五章 角动量变化定理与角动量守恒</a:t>
            </a:r>
          </a:p>
        </p:txBody>
      </p:sp>
      <p:pic>
        <p:nvPicPr>
          <p:cNvPr id="3"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848" y="3675312"/>
            <a:ext cx="7969250"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4616699"/>
            <a:ext cx="3249613"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图片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6998" y="5383462"/>
            <a:ext cx="5045075" cy="75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61" y="5558087"/>
            <a:ext cx="3951287"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图片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0913" y="2828130"/>
            <a:ext cx="296545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图片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9576" y="1559718"/>
            <a:ext cx="4140200"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图片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52563" y="2169318"/>
            <a:ext cx="31829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1" name="Group 15"/>
          <p:cNvGrpSpPr>
            <a:grpSpLocks/>
          </p:cNvGrpSpPr>
          <p:nvPr/>
        </p:nvGrpSpPr>
        <p:grpSpPr bwMode="auto">
          <a:xfrm>
            <a:off x="5997570" y="1945480"/>
            <a:ext cx="2635254" cy="1828800"/>
            <a:chOff x="3840" y="2736"/>
            <a:chExt cx="1660" cy="1152"/>
          </a:xfrm>
        </p:grpSpPr>
        <p:pic>
          <p:nvPicPr>
            <p:cNvPr id="30" name="图片 2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40" y="3216"/>
              <a:ext cx="17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1" name="Group 17"/>
            <p:cNvGrpSpPr>
              <a:grpSpLocks/>
            </p:cNvGrpSpPr>
            <p:nvPr/>
          </p:nvGrpSpPr>
          <p:grpSpPr bwMode="auto">
            <a:xfrm>
              <a:off x="4032" y="2736"/>
              <a:ext cx="1468" cy="1152"/>
              <a:chOff x="4032" y="2736"/>
              <a:chExt cx="1468" cy="1152"/>
            </a:xfrm>
          </p:grpSpPr>
          <p:sp>
            <p:nvSpPr>
              <p:cNvPr id="32" name="Line 18"/>
              <p:cNvSpPr>
                <a:spLocks noChangeShapeType="1"/>
              </p:cNvSpPr>
              <p:nvPr/>
            </p:nvSpPr>
            <p:spPr bwMode="auto">
              <a:xfrm>
                <a:off x="4032" y="3360"/>
                <a:ext cx="768" cy="0"/>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33" name="Line 19"/>
              <p:cNvSpPr>
                <a:spLocks noChangeShapeType="1"/>
              </p:cNvSpPr>
              <p:nvPr/>
            </p:nvSpPr>
            <p:spPr bwMode="auto">
              <a:xfrm flipV="1">
                <a:off x="4800" y="2880"/>
                <a:ext cx="384" cy="432"/>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34" name="Line 20"/>
              <p:cNvSpPr>
                <a:spLocks noChangeShapeType="1"/>
              </p:cNvSpPr>
              <p:nvPr/>
            </p:nvSpPr>
            <p:spPr bwMode="auto">
              <a:xfrm>
                <a:off x="4800" y="3360"/>
                <a:ext cx="528"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35" name="Line 21"/>
              <p:cNvSpPr>
                <a:spLocks noChangeShapeType="1"/>
              </p:cNvSpPr>
              <p:nvPr/>
            </p:nvSpPr>
            <p:spPr bwMode="auto">
              <a:xfrm flipH="1">
                <a:off x="4176" y="3360"/>
                <a:ext cx="624" cy="528"/>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36" name="Line 22"/>
              <p:cNvSpPr>
                <a:spLocks noChangeShapeType="1"/>
              </p:cNvSpPr>
              <p:nvPr/>
            </p:nvSpPr>
            <p:spPr bwMode="auto">
              <a:xfrm>
                <a:off x="4032" y="3360"/>
                <a:ext cx="336"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pic>
            <p:nvPicPr>
              <p:cNvPr id="37" name="图片 3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44" y="3168"/>
                <a:ext cx="14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 name="图片 3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20" y="3072"/>
                <a:ext cx="18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 name="图片 3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32" y="2736"/>
                <a:ext cx="26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 name="图片 3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080" y="3504"/>
                <a:ext cx="15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grpSp>
        <p:nvGrpSpPr>
          <p:cNvPr id="12" name="Group 27"/>
          <p:cNvGrpSpPr>
            <a:grpSpLocks/>
          </p:cNvGrpSpPr>
          <p:nvPr/>
        </p:nvGrpSpPr>
        <p:grpSpPr bwMode="auto">
          <a:xfrm>
            <a:off x="4980802" y="855203"/>
            <a:ext cx="1981200" cy="1752600"/>
            <a:chOff x="3888" y="912"/>
            <a:chExt cx="1420" cy="1160"/>
          </a:xfrm>
        </p:grpSpPr>
        <p:pic>
          <p:nvPicPr>
            <p:cNvPr id="18" name="图片 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128" y="912"/>
              <a:ext cx="2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 name="Line 29"/>
            <p:cNvSpPr>
              <a:spLocks noChangeShapeType="1"/>
            </p:cNvSpPr>
            <p:nvPr/>
          </p:nvSpPr>
          <p:spPr bwMode="auto">
            <a:xfrm flipV="1">
              <a:off x="4080" y="1008"/>
              <a:ext cx="0" cy="1008"/>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20" name="Line 30"/>
            <p:cNvSpPr>
              <a:spLocks noChangeShapeType="1"/>
            </p:cNvSpPr>
            <p:nvPr/>
          </p:nvSpPr>
          <p:spPr bwMode="auto">
            <a:xfrm>
              <a:off x="4704" y="2016"/>
              <a:ext cx="576"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pic>
          <p:nvPicPr>
            <p:cNvPr id="21" name="图片 2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40" y="1392"/>
              <a:ext cx="26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 name="图片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96" y="1824"/>
              <a:ext cx="14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 name="图片 2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88" y="1632"/>
              <a:ext cx="1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Line 34"/>
            <p:cNvSpPr>
              <a:spLocks noChangeShapeType="1"/>
            </p:cNvSpPr>
            <p:nvPr/>
          </p:nvSpPr>
          <p:spPr bwMode="auto">
            <a:xfrm>
              <a:off x="4080" y="2016"/>
              <a:ext cx="624" cy="0"/>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25" name="Line 35"/>
            <p:cNvSpPr>
              <a:spLocks noChangeShapeType="1"/>
            </p:cNvSpPr>
            <p:nvPr/>
          </p:nvSpPr>
          <p:spPr bwMode="auto">
            <a:xfrm flipV="1">
              <a:off x="4704" y="1584"/>
              <a:ext cx="432" cy="432"/>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pic>
          <p:nvPicPr>
            <p:cNvPr id="26" name="图片 2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88" y="1872"/>
              <a:ext cx="17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图片 2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20" y="1776"/>
              <a:ext cx="18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 name="Line 38"/>
            <p:cNvSpPr>
              <a:spLocks noChangeShapeType="1"/>
            </p:cNvSpPr>
            <p:nvPr/>
          </p:nvSpPr>
          <p:spPr bwMode="auto">
            <a:xfrm flipV="1">
              <a:off x="4080" y="1584"/>
              <a:ext cx="432" cy="432"/>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29" name="Line 39"/>
            <p:cNvSpPr>
              <a:spLocks noChangeShapeType="1"/>
            </p:cNvSpPr>
            <p:nvPr/>
          </p:nvSpPr>
          <p:spPr bwMode="auto">
            <a:xfrm>
              <a:off x="4512" y="1584"/>
              <a:ext cx="624"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13" name="Rectangle 40"/>
          <p:cNvSpPr>
            <a:spLocks noChangeArrowheads="1"/>
          </p:cNvSpPr>
          <p:nvPr/>
        </p:nvSpPr>
        <p:spPr bwMode="auto">
          <a:xfrm>
            <a:off x="288913" y="977105"/>
            <a:ext cx="54419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2800" b="1">
                <a:solidFill>
                  <a:srgbClr val="008000"/>
                </a:solidFill>
              </a:rPr>
              <a:t>（二）质点对定轴的角动量</a:t>
            </a:r>
          </a:p>
        </p:txBody>
      </p:sp>
      <p:sp>
        <p:nvSpPr>
          <p:cNvPr id="14" name="Text Box 41"/>
          <p:cNvSpPr txBox="1">
            <a:spLocks noChangeArrowheads="1"/>
          </p:cNvSpPr>
          <p:nvPr/>
        </p:nvSpPr>
        <p:spPr bwMode="auto">
          <a:xfrm>
            <a:off x="411161" y="4811962"/>
            <a:ext cx="304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r>
              <a:rPr lang="zh-CN" altLang="en-US" dirty="0"/>
              <a:t>得到质点的转动定律：</a:t>
            </a:r>
          </a:p>
        </p:txBody>
      </p:sp>
      <p:grpSp>
        <p:nvGrpSpPr>
          <p:cNvPr id="15" name="Group 44"/>
          <p:cNvGrpSpPr>
            <a:grpSpLocks/>
          </p:cNvGrpSpPr>
          <p:nvPr/>
        </p:nvGrpSpPr>
        <p:grpSpPr bwMode="auto">
          <a:xfrm>
            <a:off x="703261" y="5834311"/>
            <a:ext cx="6910383" cy="1057275"/>
            <a:chOff x="515" y="3604"/>
            <a:chExt cx="4353" cy="666"/>
          </a:xfrm>
        </p:grpSpPr>
        <p:pic>
          <p:nvPicPr>
            <p:cNvPr id="16" name="图片 1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5" y="3604"/>
              <a:ext cx="521" cy="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Text Box 43"/>
            <p:cNvSpPr txBox="1">
              <a:spLocks noChangeArrowheads="1"/>
            </p:cNvSpPr>
            <p:nvPr/>
          </p:nvSpPr>
          <p:spPr bwMode="auto">
            <a:xfrm>
              <a:off x="1268" y="3748"/>
              <a:ext cx="3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l"/>
              <a:r>
                <a:rPr lang="zh-CN" altLang="en-US" dirty="0"/>
                <a:t>是合力矩对时间的积分，称为冲量矩。</a:t>
              </a:r>
            </a:p>
          </p:txBody>
        </p:sp>
      </p:grpSp>
      <p:sp>
        <p:nvSpPr>
          <p:cNvPr id="4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a:t>
            </a:fld>
            <a:endParaRPr lang="en-US" altLang="zh-CN"/>
          </a:p>
        </p:txBody>
      </p:sp>
    </p:spTree>
    <p:extLst>
      <p:ext uri="{BB962C8B-B14F-4D97-AF65-F5344CB8AC3E}">
        <p14:creationId xmlns:p14="http://schemas.microsoft.com/office/powerpoint/2010/main" val="2120075901"/>
      </p:ext>
    </p:extLst>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grpSp>
        <p:nvGrpSpPr>
          <p:cNvPr id="2" name="Group 2"/>
          <p:cNvGrpSpPr>
            <a:grpSpLocks/>
          </p:cNvGrpSpPr>
          <p:nvPr/>
        </p:nvGrpSpPr>
        <p:grpSpPr bwMode="auto">
          <a:xfrm>
            <a:off x="305937" y="4481513"/>
            <a:ext cx="3886200" cy="2043112"/>
            <a:chOff x="2592" y="969"/>
            <a:chExt cx="2448" cy="1287"/>
          </a:xfrm>
        </p:grpSpPr>
        <p:sp>
          <p:nvSpPr>
            <p:cNvPr id="4" name="Oval 3"/>
            <p:cNvSpPr>
              <a:spLocks noChangeArrowheads="1"/>
            </p:cNvSpPr>
            <p:nvPr/>
          </p:nvSpPr>
          <p:spPr bwMode="auto">
            <a:xfrm>
              <a:off x="2880" y="1248"/>
              <a:ext cx="1008" cy="1008"/>
            </a:xfrm>
            <a:prstGeom prst="ellipse">
              <a:avLst/>
            </a:prstGeom>
            <a:solidFill>
              <a:srgbClr val="E4B42E"/>
            </a:solidFill>
            <a:ln>
              <a:noFill/>
            </a:ln>
            <a:effectLst/>
            <a:scene3d>
              <a:camera prst="legacyObliqueTopRight"/>
              <a:lightRig rig="legacyFlat2" dir="t"/>
            </a:scene3d>
            <a:sp3d extrusionH="100000" prstMaterial="legacyMatte">
              <a:bevelT w="13500" h="13500" prst="angle"/>
              <a:bevelB w="13500" h="13500" prst="angle"/>
              <a:extrusionClr>
                <a:srgbClr val="E4B42E"/>
              </a:extrusionClr>
            </a:sp3d>
            <a:extLst>
              <a:ext uri="{91240B29-F687-4F45-9708-019B960494DF}">
                <a14:hiddenLine xmlns:a14="http://schemas.microsoft.com/office/drawing/2010/main" w="38100">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5" name="Oval 4"/>
            <p:cNvSpPr>
              <a:spLocks noChangeArrowheads="1"/>
            </p:cNvSpPr>
            <p:nvPr/>
          </p:nvSpPr>
          <p:spPr bwMode="auto">
            <a:xfrm>
              <a:off x="4272" y="1440"/>
              <a:ext cx="672" cy="624"/>
            </a:xfrm>
            <a:prstGeom prst="ellipse">
              <a:avLst/>
            </a:prstGeom>
            <a:solidFill>
              <a:srgbClr val="E4B42E"/>
            </a:solidFill>
            <a:ln>
              <a:noFill/>
            </a:ln>
            <a:effectLst/>
            <a:scene3d>
              <a:camera prst="legacyObliqueTopRight"/>
              <a:lightRig rig="legacyFlat2" dir="t"/>
            </a:scene3d>
            <a:sp3d extrusionH="100000" prstMaterial="legacyMatte">
              <a:bevelT w="13500" h="13500" prst="angle"/>
              <a:bevelB w="13500" h="13500" prst="angle"/>
              <a:extrusionClr>
                <a:srgbClr val="E4B42E"/>
              </a:extrusionClr>
            </a:sp3d>
            <a:extLst>
              <a:ext uri="{91240B29-F687-4F45-9708-019B960494DF}">
                <a14:hiddenLine xmlns:a14="http://schemas.microsoft.com/office/drawing/2010/main" w="38100">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6" name="Freeform 5"/>
            <p:cNvSpPr>
              <a:spLocks/>
            </p:cNvSpPr>
            <p:nvPr/>
          </p:nvSpPr>
          <p:spPr bwMode="auto">
            <a:xfrm rot="6196306" flipH="1">
              <a:off x="2812" y="1270"/>
              <a:ext cx="432" cy="240"/>
            </a:xfrm>
            <a:custGeom>
              <a:avLst/>
              <a:gdLst>
                <a:gd name="T0" fmla="*/ 480 w 480"/>
                <a:gd name="T1" fmla="*/ 0 h 144"/>
                <a:gd name="T2" fmla="*/ 288 w 480"/>
                <a:gd name="T3" fmla="*/ 96 h 144"/>
                <a:gd name="T4" fmla="*/ 0 w 480"/>
                <a:gd name="T5" fmla="*/ 144 h 144"/>
              </a:gdLst>
              <a:ahLst/>
              <a:cxnLst>
                <a:cxn ang="0">
                  <a:pos x="T0" y="T1"/>
                </a:cxn>
                <a:cxn ang="0">
                  <a:pos x="T2" y="T3"/>
                </a:cxn>
                <a:cxn ang="0">
                  <a:pos x="T4" y="T5"/>
                </a:cxn>
              </a:cxnLst>
              <a:rect l="0" t="0" r="r" b="b"/>
              <a:pathLst>
                <a:path w="480" h="144">
                  <a:moveTo>
                    <a:pt x="480" y="0"/>
                  </a:moveTo>
                  <a:cubicBezTo>
                    <a:pt x="424" y="36"/>
                    <a:pt x="368" y="72"/>
                    <a:pt x="288" y="96"/>
                  </a:cubicBezTo>
                  <a:cubicBezTo>
                    <a:pt x="208" y="120"/>
                    <a:pt x="104" y="132"/>
                    <a:pt x="0" y="144"/>
                  </a:cubicBezTo>
                </a:path>
              </a:pathLst>
            </a:custGeom>
            <a:noFill/>
            <a:ln w="28575"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 name="Text Box 6"/>
            <p:cNvSpPr txBox="1">
              <a:spLocks noChangeArrowheads="1"/>
            </p:cNvSpPr>
            <p:nvPr/>
          </p:nvSpPr>
          <p:spPr bwMode="auto">
            <a:xfrm>
              <a:off x="2592" y="969"/>
              <a:ext cx="62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latin typeface="Symbol" pitchFamily="18" charset="2"/>
                  <a:ea typeface="宋体" pitchFamily="2" charset="-122"/>
                </a:rPr>
                <a:t>w</a:t>
              </a:r>
              <a:r>
                <a:rPr lang="en-US" altLang="zh-CN" sz="2800" baseline="-25000">
                  <a:latin typeface="Symbol" pitchFamily="18" charset="2"/>
                  <a:ea typeface="宋体" pitchFamily="2" charset="-122"/>
                </a:rPr>
                <a:t>10</a:t>
              </a:r>
              <a:endParaRPr lang="en-US" altLang="zh-CN" sz="2400" b="0">
                <a:ea typeface="宋体" pitchFamily="2" charset="-122"/>
              </a:endParaRPr>
            </a:p>
          </p:txBody>
        </p:sp>
        <p:sp>
          <p:nvSpPr>
            <p:cNvPr id="9" name="Line 7"/>
            <p:cNvSpPr>
              <a:spLocks noChangeShapeType="1"/>
            </p:cNvSpPr>
            <p:nvPr/>
          </p:nvSpPr>
          <p:spPr bwMode="auto">
            <a:xfrm>
              <a:off x="4368" y="2208"/>
              <a:ext cx="288" cy="0"/>
            </a:xfrm>
            <a:prstGeom prst="line">
              <a:avLst/>
            </a:prstGeom>
            <a:noFill/>
            <a:ln w="38100">
              <a:solidFill>
                <a:srgbClr val="8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Text Box 8"/>
            <p:cNvSpPr txBox="1">
              <a:spLocks noChangeArrowheads="1"/>
            </p:cNvSpPr>
            <p:nvPr/>
          </p:nvSpPr>
          <p:spPr bwMode="auto">
            <a:xfrm>
              <a:off x="2838" y="1536"/>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ea typeface="宋体" pitchFamily="2" charset="-122"/>
                </a:rPr>
                <a:t>A</a:t>
              </a:r>
              <a:endParaRPr lang="en-US" altLang="zh-CN" sz="2400" b="0">
                <a:solidFill>
                  <a:schemeClr val="bg1"/>
                </a:solidFill>
                <a:ea typeface="宋体" pitchFamily="2" charset="-122"/>
              </a:endParaRPr>
            </a:p>
          </p:txBody>
        </p:sp>
        <p:sp>
          <p:nvSpPr>
            <p:cNvPr id="11" name="Freeform 9"/>
            <p:cNvSpPr>
              <a:spLocks/>
            </p:cNvSpPr>
            <p:nvPr/>
          </p:nvSpPr>
          <p:spPr bwMode="auto">
            <a:xfrm rot="7388392" flipH="1">
              <a:off x="4210" y="1445"/>
              <a:ext cx="336" cy="96"/>
            </a:xfrm>
            <a:custGeom>
              <a:avLst/>
              <a:gdLst>
                <a:gd name="T0" fmla="*/ 480 w 480"/>
                <a:gd name="T1" fmla="*/ 0 h 144"/>
                <a:gd name="T2" fmla="*/ 288 w 480"/>
                <a:gd name="T3" fmla="*/ 96 h 144"/>
                <a:gd name="T4" fmla="*/ 0 w 480"/>
                <a:gd name="T5" fmla="*/ 144 h 144"/>
              </a:gdLst>
              <a:ahLst/>
              <a:cxnLst>
                <a:cxn ang="0">
                  <a:pos x="T0" y="T1"/>
                </a:cxn>
                <a:cxn ang="0">
                  <a:pos x="T2" y="T3"/>
                </a:cxn>
                <a:cxn ang="0">
                  <a:pos x="T4" y="T5"/>
                </a:cxn>
              </a:cxnLst>
              <a:rect l="0" t="0" r="r" b="b"/>
              <a:pathLst>
                <a:path w="480" h="144">
                  <a:moveTo>
                    <a:pt x="480" y="0"/>
                  </a:moveTo>
                  <a:cubicBezTo>
                    <a:pt x="424" y="36"/>
                    <a:pt x="368" y="72"/>
                    <a:pt x="288" y="96"/>
                  </a:cubicBezTo>
                  <a:cubicBezTo>
                    <a:pt x="208" y="120"/>
                    <a:pt x="104" y="132"/>
                    <a:pt x="0" y="144"/>
                  </a:cubicBezTo>
                </a:path>
              </a:pathLst>
            </a:custGeom>
            <a:noFill/>
            <a:ln w="28575"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Text Box 10"/>
            <p:cNvSpPr txBox="1">
              <a:spLocks noChangeArrowheads="1"/>
            </p:cNvSpPr>
            <p:nvPr/>
          </p:nvSpPr>
          <p:spPr bwMode="auto">
            <a:xfrm>
              <a:off x="4176" y="1056"/>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latin typeface="Symbol" pitchFamily="18" charset="2"/>
                  <a:ea typeface="宋体" pitchFamily="2" charset="-122"/>
                </a:rPr>
                <a:t>w</a:t>
              </a:r>
              <a:r>
                <a:rPr lang="en-US" altLang="zh-CN" sz="2800" baseline="-25000">
                  <a:latin typeface="Symbol" pitchFamily="18" charset="2"/>
                  <a:ea typeface="宋体" pitchFamily="2" charset="-122"/>
                </a:rPr>
                <a:t>20</a:t>
              </a:r>
              <a:endParaRPr lang="en-US" altLang="zh-CN" sz="2400" b="0">
                <a:ea typeface="宋体" pitchFamily="2" charset="-122"/>
              </a:endParaRPr>
            </a:p>
          </p:txBody>
        </p:sp>
        <p:sp>
          <p:nvSpPr>
            <p:cNvPr id="13" name="Text Box 11"/>
            <p:cNvSpPr txBox="1">
              <a:spLocks noChangeArrowheads="1"/>
            </p:cNvSpPr>
            <p:nvPr/>
          </p:nvSpPr>
          <p:spPr bwMode="auto">
            <a:xfrm>
              <a:off x="2880" y="1632"/>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latin typeface="Symbol" pitchFamily="18" charset="2"/>
                  <a:ea typeface="宋体" pitchFamily="2" charset="-122"/>
                </a:rPr>
                <a:t>O</a:t>
              </a:r>
              <a:r>
                <a:rPr lang="en-US" altLang="zh-CN" sz="2800" baseline="-25000">
                  <a:solidFill>
                    <a:srgbClr val="FFFFFF"/>
                  </a:solidFill>
                  <a:latin typeface="Symbol" pitchFamily="18" charset="2"/>
                  <a:ea typeface="宋体" pitchFamily="2" charset="-122"/>
                </a:rPr>
                <a:t>1</a:t>
              </a:r>
              <a:endParaRPr lang="en-US" altLang="zh-CN" sz="2400" b="0">
                <a:solidFill>
                  <a:schemeClr val="bg1"/>
                </a:solidFill>
                <a:ea typeface="宋体" pitchFamily="2" charset="-122"/>
              </a:endParaRPr>
            </a:p>
          </p:txBody>
        </p:sp>
        <p:sp>
          <p:nvSpPr>
            <p:cNvPr id="14" name="Text Box 12"/>
            <p:cNvSpPr txBox="1">
              <a:spLocks noChangeArrowheads="1"/>
            </p:cNvSpPr>
            <p:nvPr/>
          </p:nvSpPr>
          <p:spPr bwMode="auto">
            <a:xfrm>
              <a:off x="4128" y="1680"/>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latin typeface="Symbol" pitchFamily="18" charset="2"/>
                  <a:ea typeface="宋体" pitchFamily="2" charset="-122"/>
                </a:rPr>
                <a:t>O</a:t>
              </a:r>
              <a:r>
                <a:rPr lang="en-US" altLang="zh-CN" sz="2800" baseline="-25000">
                  <a:solidFill>
                    <a:srgbClr val="FFFFFF"/>
                  </a:solidFill>
                  <a:latin typeface="Symbol" pitchFamily="18" charset="2"/>
                  <a:ea typeface="宋体" pitchFamily="2" charset="-122"/>
                </a:rPr>
                <a:t>2</a:t>
              </a:r>
              <a:endParaRPr lang="en-US" altLang="zh-CN" sz="2400" b="0">
                <a:solidFill>
                  <a:schemeClr val="bg1"/>
                </a:solidFill>
                <a:ea typeface="宋体" pitchFamily="2" charset="-122"/>
              </a:endParaRPr>
            </a:p>
          </p:txBody>
        </p:sp>
        <p:sp>
          <p:nvSpPr>
            <p:cNvPr id="15" name="Oval 13"/>
            <p:cNvSpPr>
              <a:spLocks noChangeArrowheads="1"/>
            </p:cNvSpPr>
            <p:nvPr/>
          </p:nvSpPr>
          <p:spPr bwMode="auto">
            <a:xfrm>
              <a:off x="3372" y="1740"/>
              <a:ext cx="48" cy="48"/>
            </a:xfrm>
            <a:prstGeom prst="ellipse">
              <a:avLst/>
            </a:prstGeom>
            <a:solidFill>
              <a:schemeClr val="bg1"/>
            </a:solidFill>
            <a:ln>
              <a:noFill/>
            </a:ln>
            <a:effectLst/>
            <a:extLst>
              <a:ext uri="{91240B29-F687-4F45-9708-019B960494DF}">
                <a14:hiddenLine xmlns:a14="http://schemas.microsoft.com/office/drawing/2010/main" w="38100">
                  <a:solidFill>
                    <a:srgbClr val="800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Oval 14"/>
            <p:cNvSpPr>
              <a:spLocks noChangeArrowheads="1"/>
            </p:cNvSpPr>
            <p:nvPr/>
          </p:nvSpPr>
          <p:spPr bwMode="auto">
            <a:xfrm>
              <a:off x="4596" y="1740"/>
              <a:ext cx="48" cy="48"/>
            </a:xfrm>
            <a:prstGeom prst="ellipse">
              <a:avLst/>
            </a:prstGeom>
            <a:solidFill>
              <a:schemeClr val="bg1"/>
            </a:solidFill>
            <a:ln>
              <a:noFill/>
            </a:ln>
            <a:effectLst/>
            <a:extLst>
              <a:ext uri="{91240B29-F687-4F45-9708-019B960494DF}">
                <a14:hiddenLine xmlns:a14="http://schemas.microsoft.com/office/drawing/2010/main" w="38100">
                  <a:solidFill>
                    <a:srgbClr val="800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15"/>
            <p:cNvSpPr>
              <a:spLocks noChangeShapeType="1"/>
            </p:cNvSpPr>
            <p:nvPr/>
          </p:nvSpPr>
          <p:spPr bwMode="auto">
            <a:xfrm>
              <a:off x="3408" y="1776"/>
              <a:ext cx="336" cy="336"/>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Text Box 16"/>
            <p:cNvSpPr txBox="1">
              <a:spLocks noChangeArrowheads="1"/>
            </p:cNvSpPr>
            <p:nvPr/>
          </p:nvSpPr>
          <p:spPr bwMode="auto">
            <a:xfrm>
              <a:off x="3456" y="1632"/>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ea typeface="宋体" pitchFamily="2" charset="-122"/>
                </a:rPr>
                <a:t>R</a:t>
              </a:r>
              <a:r>
                <a:rPr lang="en-US" altLang="zh-CN" sz="2800" baseline="-25000">
                  <a:solidFill>
                    <a:srgbClr val="FFFFFF"/>
                  </a:solidFill>
                  <a:latin typeface="Symbol" pitchFamily="18" charset="2"/>
                  <a:ea typeface="宋体" pitchFamily="2" charset="-122"/>
                </a:rPr>
                <a:t>1</a:t>
              </a:r>
              <a:endParaRPr lang="en-US" altLang="zh-CN" sz="2400" b="0">
                <a:solidFill>
                  <a:srgbClr val="FFFFFF"/>
                </a:solidFill>
                <a:ea typeface="宋体" pitchFamily="2" charset="-122"/>
              </a:endParaRPr>
            </a:p>
          </p:txBody>
        </p:sp>
        <p:sp>
          <p:nvSpPr>
            <p:cNvPr id="19" name="Text Box 17"/>
            <p:cNvSpPr txBox="1">
              <a:spLocks noChangeArrowheads="1"/>
            </p:cNvSpPr>
            <p:nvPr/>
          </p:nvSpPr>
          <p:spPr bwMode="auto">
            <a:xfrm>
              <a:off x="4608" y="1497"/>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ea typeface="宋体" pitchFamily="2" charset="-122"/>
                </a:rPr>
                <a:t>R</a:t>
              </a:r>
              <a:r>
                <a:rPr lang="en-US" altLang="zh-CN" sz="2800" baseline="-25000">
                  <a:solidFill>
                    <a:srgbClr val="FFFFFF"/>
                  </a:solidFill>
                  <a:latin typeface="Symbol" pitchFamily="18" charset="2"/>
                  <a:ea typeface="宋体" pitchFamily="2" charset="-122"/>
                </a:rPr>
                <a:t>2</a:t>
              </a:r>
              <a:endParaRPr lang="en-US" altLang="zh-CN" sz="2400" b="0">
                <a:solidFill>
                  <a:srgbClr val="FFFFFF"/>
                </a:solidFill>
                <a:ea typeface="宋体" pitchFamily="2" charset="-122"/>
              </a:endParaRPr>
            </a:p>
          </p:txBody>
        </p:sp>
        <p:sp>
          <p:nvSpPr>
            <p:cNvPr id="20" name="Line 18"/>
            <p:cNvSpPr>
              <a:spLocks noChangeShapeType="1"/>
            </p:cNvSpPr>
            <p:nvPr/>
          </p:nvSpPr>
          <p:spPr bwMode="auto">
            <a:xfrm>
              <a:off x="4608" y="1752"/>
              <a:ext cx="240" cy="216"/>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Text Box 19"/>
            <p:cNvSpPr txBox="1">
              <a:spLocks noChangeArrowheads="1"/>
            </p:cNvSpPr>
            <p:nvPr/>
          </p:nvSpPr>
          <p:spPr bwMode="auto">
            <a:xfrm>
              <a:off x="4176" y="1536"/>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ea typeface="宋体" pitchFamily="2" charset="-122"/>
                </a:rPr>
                <a:t>B</a:t>
              </a:r>
              <a:endParaRPr lang="en-US" altLang="zh-CN" sz="2400" b="0">
                <a:solidFill>
                  <a:srgbClr val="FFFFFF"/>
                </a:solidFill>
                <a:ea typeface="宋体" pitchFamily="2" charset="-122"/>
              </a:endParaRPr>
            </a:p>
          </p:txBody>
        </p:sp>
        <p:sp>
          <p:nvSpPr>
            <p:cNvPr id="22" name="Line 20"/>
            <p:cNvSpPr>
              <a:spLocks noChangeShapeType="1"/>
            </p:cNvSpPr>
            <p:nvPr/>
          </p:nvSpPr>
          <p:spPr bwMode="auto">
            <a:xfrm>
              <a:off x="3648" y="2208"/>
              <a:ext cx="288" cy="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 name="Group 21"/>
          <p:cNvGrpSpPr>
            <a:grpSpLocks/>
          </p:cNvGrpSpPr>
          <p:nvPr/>
        </p:nvGrpSpPr>
        <p:grpSpPr bwMode="auto">
          <a:xfrm>
            <a:off x="4725537" y="4405313"/>
            <a:ext cx="2962275" cy="1966912"/>
            <a:chOff x="3024" y="2016"/>
            <a:chExt cx="1866" cy="1239"/>
          </a:xfrm>
        </p:grpSpPr>
        <p:sp>
          <p:nvSpPr>
            <p:cNvPr id="24" name="Oval 22"/>
            <p:cNvSpPr>
              <a:spLocks noChangeArrowheads="1"/>
            </p:cNvSpPr>
            <p:nvPr/>
          </p:nvSpPr>
          <p:spPr bwMode="auto">
            <a:xfrm>
              <a:off x="3066" y="2247"/>
              <a:ext cx="1008" cy="1008"/>
            </a:xfrm>
            <a:prstGeom prst="ellipse">
              <a:avLst/>
            </a:prstGeom>
            <a:solidFill>
              <a:srgbClr val="E4B42E"/>
            </a:solidFill>
            <a:ln>
              <a:noFill/>
            </a:ln>
            <a:effectLst/>
            <a:scene3d>
              <a:camera prst="legacyObliqueTopRight"/>
              <a:lightRig rig="legacyFlat2" dir="t"/>
            </a:scene3d>
            <a:sp3d extrusionH="100000" prstMaterial="legacyMatte">
              <a:bevelT w="13500" h="13500" prst="angle"/>
              <a:bevelB w="13500" h="13500" prst="angle"/>
              <a:extrusionClr>
                <a:srgbClr val="E4B42E"/>
              </a:extrusionClr>
            </a:sp3d>
            <a:extLst>
              <a:ext uri="{91240B29-F687-4F45-9708-019B960494DF}">
                <a14:hiddenLine xmlns:a14="http://schemas.microsoft.com/office/drawing/2010/main" w="38100">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25" name="Oval 23"/>
            <p:cNvSpPr>
              <a:spLocks noChangeArrowheads="1"/>
            </p:cNvSpPr>
            <p:nvPr/>
          </p:nvSpPr>
          <p:spPr bwMode="auto">
            <a:xfrm>
              <a:off x="4074" y="2439"/>
              <a:ext cx="672" cy="624"/>
            </a:xfrm>
            <a:prstGeom prst="ellipse">
              <a:avLst/>
            </a:prstGeom>
            <a:solidFill>
              <a:srgbClr val="E4B42E"/>
            </a:solidFill>
            <a:ln>
              <a:noFill/>
            </a:ln>
            <a:effectLst/>
            <a:scene3d>
              <a:camera prst="legacyObliqueTopRight"/>
              <a:lightRig rig="legacyFlat2" dir="t"/>
            </a:scene3d>
            <a:sp3d extrusionH="100000" prstMaterial="legacyMatte">
              <a:bevelT w="13500" h="13500" prst="angle"/>
              <a:bevelB w="13500" h="13500" prst="angle"/>
              <a:extrusionClr>
                <a:srgbClr val="E4B42E"/>
              </a:extrusionClr>
            </a:sp3d>
            <a:extLst>
              <a:ext uri="{91240B29-F687-4F45-9708-019B960494DF}">
                <a14:hiddenLine xmlns:a14="http://schemas.microsoft.com/office/drawing/2010/main" w="38100">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26" name="Text Box 24"/>
            <p:cNvSpPr txBox="1">
              <a:spLocks noChangeArrowheads="1"/>
            </p:cNvSpPr>
            <p:nvPr/>
          </p:nvSpPr>
          <p:spPr bwMode="auto">
            <a:xfrm>
              <a:off x="3642" y="2016"/>
              <a:ext cx="62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latin typeface="Symbol" pitchFamily="18" charset="2"/>
                  <a:ea typeface="宋体" pitchFamily="2" charset="-122"/>
                </a:rPr>
                <a:t>w</a:t>
              </a:r>
              <a:r>
                <a:rPr lang="en-US" altLang="zh-CN" sz="2800" baseline="-25000">
                  <a:latin typeface="Symbol" pitchFamily="18" charset="2"/>
                  <a:ea typeface="宋体" pitchFamily="2" charset="-122"/>
                </a:rPr>
                <a:t>1</a:t>
              </a:r>
              <a:endParaRPr lang="en-US" altLang="zh-CN" sz="2400" b="0">
                <a:ea typeface="宋体" pitchFamily="2" charset="-122"/>
              </a:endParaRPr>
            </a:p>
          </p:txBody>
        </p:sp>
        <p:sp>
          <p:nvSpPr>
            <p:cNvPr id="27" name="Text Box 25"/>
            <p:cNvSpPr txBox="1">
              <a:spLocks noChangeArrowheads="1"/>
            </p:cNvSpPr>
            <p:nvPr/>
          </p:nvSpPr>
          <p:spPr bwMode="auto">
            <a:xfrm>
              <a:off x="3024" y="2535"/>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ea typeface="宋体" pitchFamily="2" charset="-122"/>
                </a:rPr>
                <a:t>A</a:t>
              </a:r>
              <a:endParaRPr lang="en-US" altLang="zh-CN" sz="2400" b="0">
                <a:solidFill>
                  <a:srgbClr val="FFFFFF"/>
                </a:solidFill>
                <a:ea typeface="宋体" pitchFamily="2" charset="-122"/>
              </a:endParaRPr>
            </a:p>
          </p:txBody>
        </p:sp>
        <p:sp>
          <p:nvSpPr>
            <p:cNvPr id="28" name="Freeform 26"/>
            <p:cNvSpPr>
              <a:spLocks/>
            </p:cNvSpPr>
            <p:nvPr/>
          </p:nvSpPr>
          <p:spPr bwMode="auto">
            <a:xfrm rot="7388392" flipH="1">
              <a:off x="3096" y="2280"/>
              <a:ext cx="336" cy="96"/>
            </a:xfrm>
            <a:custGeom>
              <a:avLst/>
              <a:gdLst>
                <a:gd name="T0" fmla="*/ 480 w 480"/>
                <a:gd name="T1" fmla="*/ 0 h 144"/>
                <a:gd name="T2" fmla="*/ 288 w 480"/>
                <a:gd name="T3" fmla="*/ 96 h 144"/>
                <a:gd name="T4" fmla="*/ 0 w 480"/>
                <a:gd name="T5" fmla="*/ 144 h 144"/>
              </a:gdLst>
              <a:ahLst/>
              <a:cxnLst>
                <a:cxn ang="0">
                  <a:pos x="T0" y="T1"/>
                </a:cxn>
                <a:cxn ang="0">
                  <a:pos x="T2" y="T3"/>
                </a:cxn>
                <a:cxn ang="0">
                  <a:pos x="T4" y="T5"/>
                </a:cxn>
              </a:cxnLst>
              <a:rect l="0" t="0" r="r" b="b"/>
              <a:pathLst>
                <a:path w="480" h="144">
                  <a:moveTo>
                    <a:pt x="480" y="0"/>
                  </a:moveTo>
                  <a:cubicBezTo>
                    <a:pt x="424" y="36"/>
                    <a:pt x="368" y="72"/>
                    <a:pt x="288" y="96"/>
                  </a:cubicBezTo>
                  <a:cubicBezTo>
                    <a:pt x="208" y="120"/>
                    <a:pt x="104" y="132"/>
                    <a:pt x="0" y="144"/>
                  </a:cubicBezTo>
                </a:path>
              </a:pathLst>
            </a:custGeom>
            <a:noFill/>
            <a:ln w="28575"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Text Box 27"/>
            <p:cNvSpPr txBox="1">
              <a:spLocks noChangeArrowheads="1"/>
            </p:cNvSpPr>
            <p:nvPr/>
          </p:nvSpPr>
          <p:spPr bwMode="auto">
            <a:xfrm>
              <a:off x="4410" y="2151"/>
              <a:ext cx="4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latin typeface="Symbol" pitchFamily="18" charset="2"/>
                  <a:ea typeface="宋体" pitchFamily="2" charset="-122"/>
                </a:rPr>
                <a:t>w</a:t>
              </a:r>
              <a:r>
                <a:rPr lang="en-US" altLang="zh-CN" sz="2800" baseline="-25000">
                  <a:latin typeface="Symbol" pitchFamily="18" charset="2"/>
                  <a:ea typeface="宋体" pitchFamily="2" charset="-122"/>
                </a:rPr>
                <a:t>2</a:t>
              </a:r>
              <a:endParaRPr lang="en-US" altLang="zh-CN" sz="2400" b="0">
                <a:ea typeface="宋体" pitchFamily="2" charset="-122"/>
              </a:endParaRPr>
            </a:p>
          </p:txBody>
        </p:sp>
        <p:sp>
          <p:nvSpPr>
            <p:cNvPr id="30" name="Text Box 28"/>
            <p:cNvSpPr txBox="1">
              <a:spLocks noChangeArrowheads="1"/>
            </p:cNvSpPr>
            <p:nvPr/>
          </p:nvSpPr>
          <p:spPr bwMode="auto">
            <a:xfrm>
              <a:off x="3066" y="2631"/>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latin typeface="Symbol" pitchFamily="18" charset="2"/>
                  <a:ea typeface="宋体" pitchFamily="2" charset="-122"/>
                </a:rPr>
                <a:t>O</a:t>
              </a:r>
              <a:r>
                <a:rPr lang="en-US" altLang="zh-CN" sz="2800" baseline="-25000">
                  <a:solidFill>
                    <a:srgbClr val="FFFFFF"/>
                  </a:solidFill>
                  <a:latin typeface="Symbol" pitchFamily="18" charset="2"/>
                  <a:ea typeface="宋体" pitchFamily="2" charset="-122"/>
                </a:rPr>
                <a:t>1</a:t>
              </a:r>
              <a:endParaRPr lang="en-US" altLang="zh-CN" sz="2400" b="0">
                <a:solidFill>
                  <a:srgbClr val="FFFFFF"/>
                </a:solidFill>
                <a:ea typeface="宋体" pitchFamily="2" charset="-122"/>
              </a:endParaRPr>
            </a:p>
          </p:txBody>
        </p:sp>
        <p:sp>
          <p:nvSpPr>
            <p:cNvPr id="31" name="Text Box 29"/>
            <p:cNvSpPr txBox="1">
              <a:spLocks noChangeArrowheads="1"/>
            </p:cNvSpPr>
            <p:nvPr/>
          </p:nvSpPr>
          <p:spPr bwMode="auto">
            <a:xfrm>
              <a:off x="3930" y="2679"/>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latin typeface="Symbol" pitchFamily="18" charset="2"/>
                  <a:ea typeface="宋体" pitchFamily="2" charset="-122"/>
                </a:rPr>
                <a:t>O</a:t>
              </a:r>
              <a:r>
                <a:rPr lang="en-US" altLang="zh-CN" sz="2800" baseline="-25000">
                  <a:solidFill>
                    <a:srgbClr val="FFFFFF"/>
                  </a:solidFill>
                  <a:latin typeface="Symbol" pitchFamily="18" charset="2"/>
                  <a:ea typeface="宋体" pitchFamily="2" charset="-122"/>
                </a:rPr>
                <a:t>2</a:t>
              </a:r>
              <a:endParaRPr lang="en-US" altLang="zh-CN" sz="2400" b="0">
                <a:solidFill>
                  <a:srgbClr val="FFFFFF"/>
                </a:solidFill>
                <a:ea typeface="宋体" pitchFamily="2" charset="-122"/>
              </a:endParaRPr>
            </a:p>
          </p:txBody>
        </p:sp>
        <p:sp>
          <p:nvSpPr>
            <p:cNvPr id="32" name="Oval 30"/>
            <p:cNvSpPr>
              <a:spLocks noChangeArrowheads="1"/>
            </p:cNvSpPr>
            <p:nvPr/>
          </p:nvSpPr>
          <p:spPr bwMode="auto">
            <a:xfrm>
              <a:off x="3558" y="2739"/>
              <a:ext cx="48" cy="48"/>
            </a:xfrm>
            <a:prstGeom prst="ellipse">
              <a:avLst/>
            </a:prstGeom>
            <a:solidFill>
              <a:schemeClr val="bg1"/>
            </a:solidFill>
            <a:ln>
              <a:noFill/>
            </a:ln>
            <a:effectLst/>
            <a:extLst>
              <a:ext uri="{91240B29-F687-4F45-9708-019B960494DF}">
                <a14:hiddenLine xmlns:a14="http://schemas.microsoft.com/office/drawing/2010/main" w="38100">
                  <a:solidFill>
                    <a:srgbClr val="800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Oval 31"/>
            <p:cNvSpPr>
              <a:spLocks noChangeArrowheads="1"/>
            </p:cNvSpPr>
            <p:nvPr/>
          </p:nvSpPr>
          <p:spPr bwMode="auto">
            <a:xfrm>
              <a:off x="4398" y="2739"/>
              <a:ext cx="48" cy="48"/>
            </a:xfrm>
            <a:prstGeom prst="ellipse">
              <a:avLst/>
            </a:prstGeom>
            <a:solidFill>
              <a:schemeClr val="bg1"/>
            </a:solidFill>
            <a:ln>
              <a:noFill/>
            </a:ln>
            <a:effectLst/>
            <a:extLst>
              <a:ext uri="{91240B29-F687-4F45-9708-019B960494DF}">
                <a14:hiddenLine xmlns:a14="http://schemas.microsoft.com/office/drawing/2010/main" w="38100">
                  <a:solidFill>
                    <a:srgbClr val="800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Line 32"/>
            <p:cNvSpPr>
              <a:spLocks noChangeShapeType="1"/>
            </p:cNvSpPr>
            <p:nvPr/>
          </p:nvSpPr>
          <p:spPr bwMode="auto">
            <a:xfrm>
              <a:off x="3594" y="2775"/>
              <a:ext cx="336" cy="336"/>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Text Box 33"/>
            <p:cNvSpPr txBox="1">
              <a:spLocks noChangeArrowheads="1"/>
            </p:cNvSpPr>
            <p:nvPr/>
          </p:nvSpPr>
          <p:spPr bwMode="auto">
            <a:xfrm>
              <a:off x="3642" y="2631"/>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ea typeface="宋体" pitchFamily="2" charset="-122"/>
                </a:rPr>
                <a:t>R</a:t>
              </a:r>
              <a:r>
                <a:rPr lang="en-US" altLang="zh-CN" sz="2800" baseline="-25000">
                  <a:solidFill>
                    <a:srgbClr val="FFFFFF"/>
                  </a:solidFill>
                  <a:latin typeface="Symbol" pitchFamily="18" charset="2"/>
                  <a:ea typeface="宋体" pitchFamily="2" charset="-122"/>
                </a:rPr>
                <a:t>1</a:t>
              </a:r>
              <a:endParaRPr lang="en-US" altLang="zh-CN" sz="2400" b="0">
                <a:solidFill>
                  <a:schemeClr val="bg1"/>
                </a:solidFill>
                <a:ea typeface="宋体" pitchFamily="2" charset="-122"/>
              </a:endParaRPr>
            </a:p>
          </p:txBody>
        </p:sp>
        <p:sp>
          <p:nvSpPr>
            <p:cNvPr id="36" name="Text Box 34"/>
            <p:cNvSpPr txBox="1">
              <a:spLocks noChangeArrowheads="1"/>
            </p:cNvSpPr>
            <p:nvPr/>
          </p:nvSpPr>
          <p:spPr bwMode="auto">
            <a:xfrm>
              <a:off x="4410" y="2496"/>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ea typeface="宋体" pitchFamily="2" charset="-122"/>
                </a:rPr>
                <a:t>R</a:t>
              </a:r>
              <a:r>
                <a:rPr lang="en-US" altLang="zh-CN" sz="2800" baseline="-25000">
                  <a:solidFill>
                    <a:srgbClr val="FFFFFF"/>
                  </a:solidFill>
                  <a:latin typeface="Symbol" pitchFamily="18" charset="2"/>
                  <a:ea typeface="宋体" pitchFamily="2" charset="-122"/>
                </a:rPr>
                <a:t>2</a:t>
              </a:r>
              <a:endParaRPr lang="en-US" altLang="zh-CN" sz="2400" b="0">
                <a:solidFill>
                  <a:srgbClr val="FFFFFF"/>
                </a:solidFill>
                <a:ea typeface="宋体" pitchFamily="2" charset="-122"/>
              </a:endParaRPr>
            </a:p>
          </p:txBody>
        </p:sp>
        <p:sp>
          <p:nvSpPr>
            <p:cNvPr id="37" name="Line 35"/>
            <p:cNvSpPr>
              <a:spLocks noChangeShapeType="1"/>
            </p:cNvSpPr>
            <p:nvPr/>
          </p:nvSpPr>
          <p:spPr bwMode="auto">
            <a:xfrm>
              <a:off x="4410" y="2751"/>
              <a:ext cx="240" cy="216"/>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Text Box 36"/>
            <p:cNvSpPr txBox="1">
              <a:spLocks noChangeArrowheads="1"/>
            </p:cNvSpPr>
            <p:nvPr/>
          </p:nvSpPr>
          <p:spPr bwMode="auto">
            <a:xfrm>
              <a:off x="3978" y="2535"/>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i="1">
                  <a:solidFill>
                    <a:srgbClr val="FFFFFF"/>
                  </a:solidFill>
                  <a:ea typeface="宋体" pitchFamily="2" charset="-122"/>
                </a:rPr>
                <a:t>B</a:t>
              </a:r>
              <a:endParaRPr lang="en-US" altLang="zh-CN" sz="2400" b="0">
                <a:solidFill>
                  <a:schemeClr val="bg1"/>
                </a:solidFill>
                <a:ea typeface="宋体" pitchFamily="2" charset="-122"/>
              </a:endParaRPr>
            </a:p>
          </p:txBody>
        </p:sp>
      </p:grpSp>
      <p:sp>
        <p:nvSpPr>
          <p:cNvPr id="39" name="Text Box 37"/>
          <p:cNvSpPr txBox="1">
            <a:spLocks noChangeArrowheads="1"/>
          </p:cNvSpPr>
          <p:nvPr/>
        </p:nvSpPr>
        <p:spPr bwMode="auto">
          <a:xfrm>
            <a:off x="126550" y="984250"/>
            <a:ext cx="87630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smtClean="0">
                <a:solidFill>
                  <a:schemeClr val="accent6"/>
                </a:solidFill>
              </a:rPr>
              <a:t>16.</a:t>
            </a:r>
            <a:r>
              <a:rPr lang="zh-CN" altLang="en-US" sz="3200" b="1" dirty="0" smtClean="0">
                <a:solidFill>
                  <a:schemeClr val="accent6"/>
                </a:solidFill>
              </a:rPr>
              <a:t>质量</a:t>
            </a:r>
            <a:r>
              <a:rPr lang="zh-CN" altLang="en-US" sz="3200" b="1" dirty="0">
                <a:solidFill>
                  <a:schemeClr val="accent6"/>
                </a:solidFill>
              </a:rPr>
              <a:t>分别为</a:t>
            </a:r>
            <a:r>
              <a:rPr lang="en-US" altLang="zh-CN" sz="3200" b="1" i="1" dirty="0">
                <a:solidFill>
                  <a:schemeClr val="accent6"/>
                </a:solidFill>
              </a:rPr>
              <a:t>M</a:t>
            </a:r>
            <a:r>
              <a:rPr lang="en-US" altLang="zh-CN" sz="3200" b="1" baseline="-25000" dirty="0">
                <a:solidFill>
                  <a:schemeClr val="accent6"/>
                </a:solidFill>
              </a:rPr>
              <a:t>1</a:t>
            </a:r>
            <a:r>
              <a:rPr lang="zh-CN" altLang="en-US" sz="3200" b="1" dirty="0">
                <a:solidFill>
                  <a:schemeClr val="accent6"/>
                </a:solidFill>
              </a:rPr>
              <a:t>、</a:t>
            </a:r>
            <a:r>
              <a:rPr lang="en-US" altLang="zh-CN" sz="3200" b="1" i="1" dirty="0">
                <a:solidFill>
                  <a:schemeClr val="accent6"/>
                </a:solidFill>
              </a:rPr>
              <a:t>M</a:t>
            </a:r>
            <a:r>
              <a:rPr lang="en-US" altLang="zh-CN" sz="3200" b="1" baseline="-25000" dirty="0">
                <a:solidFill>
                  <a:schemeClr val="accent6"/>
                </a:solidFill>
              </a:rPr>
              <a:t>2</a:t>
            </a:r>
            <a:r>
              <a:rPr lang="en-US" altLang="zh-CN" sz="3200" b="1" dirty="0">
                <a:solidFill>
                  <a:schemeClr val="accent6"/>
                </a:solidFill>
              </a:rPr>
              <a:t>,</a:t>
            </a:r>
            <a:r>
              <a:rPr lang="en-US" altLang="zh-CN" sz="3200" b="1" i="1" dirty="0">
                <a:solidFill>
                  <a:schemeClr val="accent6"/>
                </a:solidFill>
              </a:rPr>
              <a:t>R</a:t>
            </a:r>
            <a:r>
              <a:rPr lang="en-US" altLang="zh-CN" sz="3200" b="1" baseline="-25000" dirty="0">
                <a:solidFill>
                  <a:schemeClr val="accent6"/>
                </a:solidFill>
              </a:rPr>
              <a:t>1</a:t>
            </a:r>
            <a:r>
              <a:rPr lang="zh-CN" altLang="en-US" sz="3200" b="1" dirty="0">
                <a:solidFill>
                  <a:schemeClr val="accent6"/>
                </a:solidFill>
              </a:rPr>
              <a:t>、</a:t>
            </a:r>
            <a:r>
              <a:rPr lang="en-US" altLang="zh-CN" sz="3200" b="1" i="1" dirty="0">
                <a:solidFill>
                  <a:schemeClr val="accent6"/>
                </a:solidFill>
              </a:rPr>
              <a:t>R</a:t>
            </a:r>
            <a:r>
              <a:rPr lang="en-US" altLang="zh-CN" sz="3200" b="1" baseline="-25000" dirty="0">
                <a:solidFill>
                  <a:schemeClr val="accent6"/>
                </a:solidFill>
              </a:rPr>
              <a:t>2</a:t>
            </a:r>
            <a:r>
              <a:rPr lang="zh-CN" altLang="en-US" sz="3200" b="1" dirty="0">
                <a:solidFill>
                  <a:schemeClr val="accent6"/>
                </a:solidFill>
              </a:rPr>
              <a:t>的两个均匀圆柱体可分别绕它们本身的轴转动</a:t>
            </a:r>
            <a:r>
              <a:rPr lang="en-US" altLang="zh-CN" sz="3200" b="1" dirty="0">
                <a:solidFill>
                  <a:schemeClr val="accent6"/>
                </a:solidFill>
              </a:rPr>
              <a:t>,</a:t>
            </a:r>
            <a:r>
              <a:rPr lang="zh-CN" altLang="en-US" sz="3200" b="1" dirty="0">
                <a:solidFill>
                  <a:schemeClr val="accent6"/>
                </a:solidFill>
              </a:rPr>
              <a:t>二轴平行</a:t>
            </a:r>
            <a:r>
              <a:rPr lang="en-US" altLang="zh-CN" sz="3200" b="1" dirty="0">
                <a:solidFill>
                  <a:schemeClr val="accent6"/>
                </a:solidFill>
              </a:rPr>
              <a:t>.</a:t>
            </a:r>
            <a:r>
              <a:rPr lang="zh-CN" altLang="en-US" sz="3200" b="1" dirty="0">
                <a:solidFill>
                  <a:schemeClr val="accent6"/>
                </a:solidFill>
              </a:rPr>
              <a:t>开始时它们分别以角速度</a:t>
            </a:r>
            <a:r>
              <a:rPr lang="en-US" altLang="zh-CN" sz="3200" b="1" i="1" dirty="0">
                <a:solidFill>
                  <a:schemeClr val="accent6"/>
                </a:solidFill>
                <a:latin typeface="Symbol" pitchFamily="18" charset="2"/>
                <a:ea typeface="宋体" pitchFamily="2" charset="-122"/>
              </a:rPr>
              <a:t>w</a:t>
            </a:r>
            <a:r>
              <a:rPr lang="en-US" altLang="zh-CN" sz="3200" b="1" baseline="-25000" dirty="0">
                <a:solidFill>
                  <a:schemeClr val="accent6"/>
                </a:solidFill>
                <a:latin typeface="Symbol" pitchFamily="18" charset="2"/>
                <a:ea typeface="宋体" pitchFamily="2" charset="-122"/>
              </a:rPr>
              <a:t>10</a:t>
            </a:r>
            <a:r>
              <a:rPr lang="en-US" altLang="zh-CN" sz="3200" b="1" dirty="0">
                <a:solidFill>
                  <a:schemeClr val="accent6"/>
                </a:solidFill>
              </a:rPr>
              <a:t> </a:t>
            </a:r>
            <a:r>
              <a:rPr lang="zh-CN" altLang="en-US" sz="3200" b="1" dirty="0">
                <a:solidFill>
                  <a:schemeClr val="accent6"/>
                </a:solidFill>
              </a:rPr>
              <a:t>、 </a:t>
            </a:r>
            <a:r>
              <a:rPr lang="en-US" altLang="zh-CN" sz="3200" b="1" i="1" dirty="0">
                <a:solidFill>
                  <a:schemeClr val="accent6"/>
                </a:solidFill>
                <a:latin typeface="Symbol" pitchFamily="18" charset="2"/>
                <a:ea typeface="宋体" pitchFamily="2" charset="-122"/>
              </a:rPr>
              <a:t>w</a:t>
            </a:r>
            <a:r>
              <a:rPr lang="en-US" altLang="zh-CN" sz="3200" b="1" baseline="-25000" dirty="0">
                <a:solidFill>
                  <a:schemeClr val="accent6"/>
                </a:solidFill>
                <a:latin typeface="Symbol" pitchFamily="18" charset="2"/>
                <a:ea typeface="宋体" pitchFamily="2" charset="-122"/>
              </a:rPr>
              <a:t>20</a:t>
            </a:r>
            <a:r>
              <a:rPr lang="zh-CN" altLang="en-US" sz="3200" b="1" dirty="0">
                <a:solidFill>
                  <a:schemeClr val="accent6"/>
                </a:solidFill>
              </a:rPr>
              <a:t>匀速转动</a:t>
            </a:r>
            <a:r>
              <a:rPr lang="en-US" altLang="zh-CN" sz="3200" b="1" dirty="0">
                <a:solidFill>
                  <a:schemeClr val="accent6"/>
                </a:solidFill>
              </a:rPr>
              <a:t>,</a:t>
            </a:r>
            <a:r>
              <a:rPr lang="zh-CN" altLang="en-US" sz="3200" b="1" dirty="0">
                <a:solidFill>
                  <a:schemeClr val="accent6"/>
                </a:solidFill>
              </a:rPr>
              <a:t>然后平移两轴使他们的边缘互相接触</a:t>
            </a:r>
            <a:r>
              <a:rPr lang="en-US" altLang="zh-CN" sz="3200" b="1" dirty="0" smtClean="0">
                <a:solidFill>
                  <a:schemeClr val="accent6"/>
                </a:solidFill>
              </a:rPr>
              <a:t>.</a:t>
            </a:r>
            <a:r>
              <a:rPr lang="zh-CN" altLang="en-US" sz="3200" b="1" dirty="0" smtClean="0">
                <a:solidFill>
                  <a:schemeClr val="accent6"/>
                </a:solidFill>
              </a:rPr>
              <a:t>如何</a:t>
            </a:r>
            <a:r>
              <a:rPr lang="zh-CN" altLang="en-US" sz="3200" b="1" dirty="0">
                <a:solidFill>
                  <a:schemeClr val="accent6"/>
                </a:solidFill>
              </a:rPr>
              <a:t>求解当两圆柱的接触点无相对滑动时</a:t>
            </a:r>
            <a:r>
              <a:rPr lang="en-US" altLang="zh-CN" sz="3200" b="1" dirty="0">
                <a:solidFill>
                  <a:schemeClr val="accent6"/>
                </a:solidFill>
              </a:rPr>
              <a:t>,</a:t>
            </a:r>
            <a:r>
              <a:rPr lang="zh-CN" altLang="en-US" sz="3200" b="1" dirty="0">
                <a:solidFill>
                  <a:schemeClr val="accent6"/>
                </a:solidFill>
              </a:rPr>
              <a:t>它们的角速度</a:t>
            </a:r>
            <a:r>
              <a:rPr lang="en-US" altLang="zh-CN" sz="3200" b="1" i="1" dirty="0">
                <a:solidFill>
                  <a:schemeClr val="accent6"/>
                </a:solidFill>
                <a:latin typeface="Symbol" pitchFamily="18" charset="2"/>
                <a:ea typeface="宋体" pitchFamily="2" charset="-122"/>
              </a:rPr>
              <a:t>w</a:t>
            </a:r>
            <a:r>
              <a:rPr lang="en-US" altLang="zh-CN" sz="3200" b="1" baseline="-25000" dirty="0">
                <a:solidFill>
                  <a:schemeClr val="accent6"/>
                </a:solidFill>
                <a:latin typeface="Symbol" pitchFamily="18" charset="2"/>
                <a:ea typeface="宋体" pitchFamily="2" charset="-122"/>
              </a:rPr>
              <a:t>1</a:t>
            </a:r>
            <a:r>
              <a:rPr lang="zh-CN" altLang="en-US" sz="3200" b="1" dirty="0">
                <a:solidFill>
                  <a:schemeClr val="accent6"/>
                </a:solidFill>
              </a:rPr>
              <a:t>和</a:t>
            </a:r>
            <a:r>
              <a:rPr lang="en-US" altLang="zh-CN" sz="3200" b="1" i="1" dirty="0">
                <a:solidFill>
                  <a:schemeClr val="accent6"/>
                </a:solidFill>
                <a:latin typeface="Symbol" pitchFamily="18" charset="2"/>
                <a:ea typeface="宋体" pitchFamily="2" charset="-122"/>
              </a:rPr>
              <a:t>w</a:t>
            </a:r>
            <a:r>
              <a:rPr lang="en-US" altLang="zh-CN" sz="3200" b="1" baseline="-25000" dirty="0">
                <a:solidFill>
                  <a:schemeClr val="accent6"/>
                </a:solidFill>
                <a:latin typeface="Symbol" pitchFamily="18" charset="2"/>
                <a:ea typeface="宋体" pitchFamily="2" charset="-122"/>
              </a:rPr>
              <a:t>2</a:t>
            </a:r>
            <a:r>
              <a:rPr lang="en-US" altLang="zh-CN" sz="3200" b="1" dirty="0">
                <a:solidFill>
                  <a:schemeClr val="accent6"/>
                </a:solidFill>
              </a:rPr>
              <a:t> ?</a:t>
            </a:r>
          </a:p>
        </p:txBody>
      </p:sp>
      <p:sp>
        <p:nvSpPr>
          <p:cNvPr id="4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50</a:t>
            </a:fld>
            <a:endParaRPr lang="en-US" altLang="zh-CN"/>
          </a:p>
        </p:txBody>
      </p:sp>
    </p:spTree>
    <p:extLst>
      <p:ext uri="{BB962C8B-B14F-4D97-AF65-F5344CB8AC3E}">
        <p14:creationId xmlns:p14="http://schemas.microsoft.com/office/powerpoint/2010/main" val="345427024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sp>
        <p:nvSpPr>
          <p:cNvPr id="3" name="Text Box 2"/>
          <p:cNvSpPr txBox="1">
            <a:spLocks noChangeArrowheads="1"/>
          </p:cNvSpPr>
          <p:nvPr/>
        </p:nvSpPr>
        <p:spPr bwMode="auto">
          <a:xfrm>
            <a:off x="0" y="1279525"/>
            <a:ext cx="7239001"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010000"/>
                </a:solidFill>
              </a:rPr>
              <a:t> </a:t>
            </a:r>
            <a:r>
              <a:rPr lang="zh-CN" altLang="en-US" sz="3200" b="1" dirty="0">
                <a:solidFill>
                  <a:srgbClr val="010000"/>
                </a:solidFill>
              </a:rPr>
              <a:t>求解它们的角速度</a:t>
            </a:r>
            <a:r>
              <a:rPr lang="en-US" altLang="zh-CN" sz="3200" b="1" i="1" dirty="0">
                <a:latin typeface="Symbol" pitchFamily="18" charset="2"/>
                <a:ea typeface="宋体" pitchFamily="2" charset="-122"/>
              </a:rPr>
              <a:t>w</a:t>
            </a:r>
            <a:r>
              <a:rPr lang="en-US" altLang="zh-CN" sz="3200" b="1" baseline="-25000" dirty="0">
                <a:latin typeface="Symbol" pitchFamily="18" charset="2"/>
                <a:ea typeface="宋体" pitchFamily="2" charset="-122"/>
              </a:rPr>
              <a:t>1</a:t>
            </a:r>
            <a:r>
              <a:rPr lang="zh-CN" altLang="en-US" sz="3200" b="1" dirty="0">
                <a:solidFill>
                  <a:srgbClr val="010000"/>
                </a:solidFill>
              </a:rPr>
              <a:t>和</a:t>
            </a:r>
            <a:r>
              <a:rPr lang="en-US" altLang="zh-CN" sz="3200" b="1" i="1" dirty="0">
                <a:latin typeface="Symbol" pitchFamily="18" charset="2"/>
                <a:ea typeface="宋体" pitchFamily="2" charset="-122"/>
              </a:rPr>
              <a:t>w</a:t>
            </a:r>
            <a:r>
              <a:rPr lang="en-US" altLang="zh-CN" sz="3200" b="1" baseline="-25000" dirty="0">
                <a:latin typeface="Symbol" pitchFamily="18" charset="2"/>
                <a:ea typeface="宋体" pitchFamily="2" charset="-122"/>
              </a:rPr>
              <a:t>2</a:t>
            </a:r>
            <a:r>
              <a:rPr lang="en-US" altLang="zh-CN" sz="3200" b="1" dirty="0">
                <a:solidFill>
                  <a:srgbClr val="010000"/>
                </a:solidFill>
              </a:rPr>
              <a:t> </a:t>
            </a:r>
            <a:r>
              <a:rPr lang="zh-CN" altLang="en-US" sz="3200" b="1" dirty="0">
                <a:solidFill>
                  <a:srgbClr val="010000"/>
                </a:solidFill>
              </a:rPr>
              <a:t>方法如下</a:t>
            </a:r>
            <a:r>
              <a:rPr lang="en-US" altLang="zh-CN" sz="3200" b="1" dirty="0">
                <a:solidFill>
                  <a:srgbClr val="010000"/>
                </a:solidFill>
              </a:rPr>
              <a:t>:</a:t>
            </a:r>
          </a:p>
        </p:txBody>
      </p:sp>
      <p:sp>
        <p:nvSpPr>
          <p:cNvPr id="4" name="Text Box 3"/>
          <p:cNvSpPr txBox="1">
            <a:spLocks noChangeArrowheads="1"/>
          </p:cNvSpPr>
          <p:nvPr/>
        </p:nvSpPr>
        <p:spPr bwMode="auto">
          <a:xfrm>
            <a:off x="0" y="1863725"/>
            <a:ext cx="5334001"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10000"/>
                </a:solidFill>
              </a:rPr>
              <a:t> </a:t>
            </a:r>
            <a:r>
              <a:rPr lang="zh-CN" altLang="en-US" sz="3200" b="1">
                <a:solidFill>
                  <a:srgbClr val="010000"/>
                </a:solidFill>
              </a:rPr>
              <a:t>两滑轮边缘线速度相同</a:t>
            </a:r>
            <a:r>
              <a:rPr lang="en-US" altLang="zh-CN" sz="3200" b="1">
                <a:solidFill>
                  <a:srgbClr val="010000"/>
                </a:solidFill>
              </a:rPr>
              <a:t>,</a:t>
            </a:r>
            <a:r>
              <a:rPr lang="zh-CN" altLang="en-US" sz="3200" b="1">
                <a:solidFill>
                  <a:srgbClr val="010000"/>
                </a:solidFill>
              </a:rPr>
              <a:t>所以</a:t>
            </a:r>
          </a:p>
        </p:txBody>
      </p:sp>
      <p:graphicFrame>
        <p:nvGraphicFramePr>
          <p:cNvPr id="5" name="Object 4"/>
          <p:cNvGraphicFramePr>
            <a:graphicFrameLocks noChangeAspect="1"/>
          </p:cNvGraphicFramePr>
          <p:nvPr>
            <p:extLst>
              <p:ext uri="{D42A27DB-BD31-4B8C-83A1-F6EECF244321}">
                <p14:modId xmlns:p14="http://schemas.microsoft.com/office/powerpoint/2010/main" val="3087947103"/>
              </p:ext>
            </p:extLst>
          </p:nvPr>
        </p:nvGraphicFramePr>
        <p:xfrm>
          <a:off x="5462588" y="1855787"/>
          <a:ext cx="2041525" cy="530225"/>
        </p:xfrm>
        <a:graphic>
          <a:graphicData uri="http://schemas.openxmlformats.org/presentationml/2006/ole">
            <mc:AlternateContent xmlns:mc="http://schemas.openxmlformats.org/markup-compatibility/2006">
              <mc:Choice xmlns:v="urn:schemas-microsoft-com:vml" Requires="v">
                <p:oleObj spid="_x0000_s207880" name="公式" r:id="rId3" imgW="825142" imgH="215806" progId="Equation.3">
                  <p:embed/>
                </p:oleObj>
              </mc:Choice>
              <mc:Fallback>
                <p:oleObj name="公式" r:id="rId3" imgW="825142" imgH="215806"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2588" y="1855787"/>
                        <a:ext cx="20415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53150520"/>
              </p:ext>
            </p:extLst>
          </p:nvPr>
        </p:nvGraphicFramePr>
        <p:xfrm>
          <a:off x="385763" y="2971800"/>
          <a:ext cx="4397375" cy="1001712"/>
        </p:xfrm>
        <a:graphic>
          <a:graphicData uri="http://schemas.openxmlformats.org/presentationml/2006/ole">
            <mc:AlternateContent xmlns:mc="http://schemas.openxmlformats.org/markup-compatibility/2006">
              <mc:Choice xmlns:v="urn:schemas-microsoft-com:vml" Requires="v">
                <p:oleObj spid="_x0000_s207881" name="公式" r:id="rId5" imgW="1777229" imgH="406224" progId="Equation.3">
                  <p:embed/>
                </p:oleObj>
              </mc:Choice>
              <mc:Fallback>
                <p:oleObj name="公式" r:id="rId5" imgW="1777229" imgH="406224"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2971800"/>
                        <a:ext cx="4397375"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0" y="2535237"/>
            <a:ext cx="9231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10000"/>
                </a:solidFill>
              </a:rPr>
              <a:t> </a:t>
            </a:r>
            <a:r>
              <a:rPr lang="zh-CN" altLang="en-US" sz="3200" b="1">
                <a:solidFill>
                  <a:srgbClr val="010000"/>
                </a:solidFill>
              </a:rPr>
              <a:t>设两滑轮边缘相互作用力大小为</a:t>
            </a:r>
            <a:r>
              <a:rPr lang="en-US" altLang="zh-CN" sz="3200" b="1" i="1">
                <a:solidFill>
                  <a:srgbClr val="010000"/>
                </a:solidFill>
              </a:rPr>
              <a:t>F</a:t>
            </a:r>
            <a:r>
              <a:rPr lang="en-US" altLang="zh-CN" sz="3200" b="1">
                <a:solidFill>
                  <a:srgbClr val="010000"/>
                </a:solidFill>
              </a:rPr>
              <a:t>,</a:t>
            </a:r>
            <a:r>
              <a:rPr lang="zh-CN" altLang="en-US" sz="3200" b="1">
                <a:solidFill>
                  <a:srgbClr val="010000"/>
                </a:solidFill>
              </a:rPr>
              <a:t>根据角动量定理</a:t>
            </a:r>
          </a:p>
        </p:txBody>
      </p:sp>
      <p:graphicFrame>
        <p:nvGraphicFramePr>
          <p:cNvPr id="9" name="Object 7"/>
          <p:cNvGraphicFramePr>
            <a:graphicFrameLocks noChangeAspect="1"/>
          </p:cNvGraphicFramePr>
          <p:nvPr>
            <p:extLst>
              <p:ext uri="{D42A27DB-BD31-4B8C-83A1-F6EECF244321}">
                <p14:modId xmlns:p14="http://schemas.microsoft.com/office/powerpoint/2010/main" val="790945695"/>
              </p:ext>
            </p:extLst>
          </p:nvPr>
        </p:nvGraphicFramePr>
        <p:xfrm>
          <a:off x="374651" y="3881437"/>
          <a:ext cx="4491037" cy="1001713"/>
        </p:xfrm>
        <a:graphic>
          <a:graphicData uri="http://schemas.openxmlformats.org/presentationml/2006/ole">
            <mc:AlternateContent xmlns:mc="http://schemas.openxmlformats.org/markup-compatibility/2006">
              <mc:Choice xmlns:v="urn:schemas-microsoft-com:vml" Requires="v">
                <p:oleObj spid="_x0000_s207882" name="公式" r:id="rId7" imgW="1815312" imgH="406224" progId="Equation.3">
                  <p:embed/>
                </p:oleObj>
              </mc:Choice>
              <mc:Fallback>
                <p:oleObj name="公式" r:id="rId7" imgW="1815312" imgH="406224"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651" y="3881437"/>
                        <a:ext cx="4491037"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0" y="5126037"/>
            <a:ext cx="533400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10000"/>
                </a:solidFill>
              </a:rPr>
              <a:t> </a:t>
            </a:r>
            <a:r>
              <a:rPr lang="zh-CN" altLang="en-US" sz="3200" b="1">
                <a:solidFill>
                  <a:srgbClr val="010000"/>
                </a:solidFill>
              </a:rPr>
              <a:t>求解上述方程可得</a:t>
            </a:r>
            <a:r>
              <a:rPr lang="en-US" altLang="zh-CN" sz="3200" b="1" i="1">
                <a:latin typeface="Symbol" pitchFamily="18" charset="2"/>
                <a:ea typeface="宋体" pitchFamily="2" charset="-122"/>
              </a:rPr>
              <a:t>w</a:t>
            </a:r>
            <a:r>
              <a:rPr lang="en-US" altLang="zh-CN" sz="3200" b="1" baseline="-25000">
                <a:latin typeface="Symbol" pitchFamily="18" charset="2"/>
                <a:ea typeface="宋体" pitchFamily="2" charset="-122"/>
              </a:rPr>
              <a:t>1</a:t>
            </a:r>
            <a:r>
              <a:rPr lang="zh-CN" altLang="en-US" sz="3200" b="1">
                <a:solidFill>
                  <a:srgbClr val="010000"/>
                </a:solidFill>
              </a:rPr>
              <a:t>和</a:t>
            </a:r>
            <a:r>
              <a:rPr lang="en-US" altLang="zh-CN" sz="3200" b="1" i="1">
                <a:latin typeface="Symbol" pitchFamily="18" charset="2"/>
                <a:ea typeface="宋体" pitchFamily="2" charset="-122"/>
              </a:rPr>
              <a:t>w</a:t>
            </a:r>
            <a:r>
              <a:rPr lang="en-US" altLang="zh-CN" sz="3200" b="1" baseline="-25000">
                <a:latin typeface="Symbol" pitchFamily="18" charset="2"/>
                <a:ea typeface="宋体" pitchFamily="2" charset="-122"/>
              </a:rPr>
              <a:t>2</a:t>
            </a:r>
            <a:r>
              <a:rPr lang="en-US" altLang="zh-CN" sz="3200" b="1">
                <a:solidFill>
                  <a:srgbClr val="010000"/>
                </a:solidFill>
              </a:rPr>
              <a:t> .</a:t>
            </a:r>
          </a:p>
        </p:txBody>
      </p:sp>
      <p:grpSp>
        <p:nvGrpSpPr>
          <p:cNvPr id="2" name="Group 9"/>
          <p:cNvGrpSpPr>
            <a:grpSpLocks/>
          </p:cNvGrpSpPr>
          <p:nvPr/>
        </p:nvGrpSpPr>
        <p:grpSpPr bwMode="auto">
          <a:xfrm>
            <a:off x="6110288" y="2936875"/>
            <a:ext cx="2962275" cy="1966912"/>
            <a:chOff x="3024" y="2016"/>
            <a:chExt cx="1866" cy="1239"/>
          </a:xfrm>
        </p:grpSpPr>
        <p:sp>
          <p:nvSpPr>
            <p:cNvPr id="12" name="Oval 10"/>
            <p:cNvSpPr>
              <a:spLocks noChangeArrowheads="1"/>
            </p:cNvSpPr>
            <p:nvPr/>
          </p:nvSpPr>
          <p:spPr bwMode="auto">
            <a:xfrm>
              <a:off x="3066" y="2247"/>
              <a:ext cx="1008" cy="1008"/>
            </a:xfrm>
            <a:prstGeom prst="ellipse">
              <a:avLst/>
            </a:prstGeom>
            <a:solidFill>
              <a:srgbClr val="E4B42E"/>
            </a:solidFill>
            <a:ln>
              <a:noFill/>
            </a:ln>
            <a:effectLst/>
            <a:scene3d>
              <a:camera prst="legacyObliqueTopRight"/>
              <a:lightRig rig="legacyFlat2" dir="t"/>
            </a:scene3d>
            <a:sp3d extrusionH="100000" prstMaterial="legacyMatte">
              <a:bevelT w="13500" h="13500" prst="angle"/>
              <a:bevelB w="13500" h="13500" prst="angle"/>
              <a:extrusionClr>
                <a:srgbClr val="E4B42E"/>
              </a:extrusionClr>
            </a:sp3d>
            <a:extLst>
              <a:ext uri="{91240B29-F687-4F45-9708-019B960494DF}">
                <a14:hiddenLine xmlns:a14="http://schemas.microsoft.com/office/drawing/2010/main" w="38100">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b="1"/>
            </a:p>
          </p:txBody>
        </p:sp>
        <p:sp>
          <p:nvSpPr>
            <p:cNvPr id="13" name="Oval 11"/>
            <p:cNvSpPr>
              <a:spLocks noChangeArrowheads="1"/>
            </p:cNvSpPr>
            <p:nvPr/>
          </p:nvSpPr>
          <p:spPr bwMode="auto">
            <a:xfrm>
              <a:off x="4074" y="2439"/>
              <a:ext cx="672" cy="624"/>
            </a:xfrm>
            <a:prstGeom prst="ellipse">
              <a:avLst/>
            </a:prstGeom>
            <a:solidFill>
              <a:srgbClr val="E4B42E"/>
            </a:solidFill>
            <a:ln>
              <a:noFill/>
            </a:ln>
            <a:effectLst/>
            <a:scene3d>
              <a:camera prst="legacyObliqueTopRight"/>
              <a:lightRig rig="legacyFlat2" dir="t"/>
            </a:scene3d>
            <a:sp3d extrusionH="100000" prstMaterial="legacyMatte">
              <a:bevelT w="13500" h="13500" prst="angle"/>
              <a:bevelB w="13500" h="13500" prst="angle"/>
              <a:extrusionClr>
                <a:srgbClr val="E4B42E"/>
              </a:extrusionClr>
            </a:sp3d>
            <a:extLst>
              <a:ext uri="{91240B29-F687-4F45-9708-019B960494DF}">
                <a14:hiddenLine xmlns:a14="http://schemas.microsoft.com/office/drawing/2010/main" w="38100">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b="1"/>
            </a:p>
          </p:txBody>
        </p:sp>
        <p:sp>
          <p:nvSpPr>
            <p:cNvPr id="14" name="Text Box 12"/>
            <p:cNvSpPr txBox="1">
              <a:spLocks noChangeArrowheads="1"/>
            </p:cNvSpPr>
            <p:nvPr/>
          </p:nvSpPr>
          <p:spPr bwMode="auto">
            <a:xfrm>
              <a:off x="3642" y="2016"/>
              <a:ext cx="62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latin typeface="Symbol" pitchFamily="18" charset="2"/>
                  <a:ea typeface="宋体" pitchFamily="2" charset="-122"/>
                </a:rPr>
                <a:t>w</a:t>
              </a:r>
              <a:r>
                <a:rPr lang="en-US" altLang="zh-CN" sz="2800" b="1" baseline="-25000">
                  <a:latin typeface="Symbol" pitchFamily="18" charset="2"/>
                  <a:ea typeface="宋体" pitchFamily="2" charset="-122"/>
                </a:rPr>
                <a:t>1</a:t>
              </a:r>
              <a:endParaRPr lang="en-US" altLang="zh-CN" sz="2400" b="1">
                <a:ea typeface="宋体" pitchFamily="2" charset="-122"/>
              </a:endParaRPr>
            </a:p>
          </p:txBody>
        </p:sp>
        <p:sp>
          <p:nvSpPr>
            <p:cNvPr id="15" name="Text Box 13"/>
            <p:cNvSpPr txBox="1">
              <a:spLocks noChangeArrowheads="1"/>
            </p:cNvSpPr>
            <p:nvPr/>
          </p:nvSpPr>
          <p:spPr bwMode="auto">
            <a:xfrm>
              <a:off x="3024" y="2535"/>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solidFill>
                    <a:srgbClr val="FFFFFF"/>
                  </a:solidFill>
                  <a:ea typeface="宋体" pitchFamily="2" charset="-122"/>
                </a:rPr>
                <a:t>A</a:t>
              </a:r>
              <a:endParaRPr lang="en-US" altLang="zh-CN" sz="2400" b="1">
                <a:solidFill>
                  <a:srgbClr val="FFFFFF"/>
                </a:solidFill>
                <a:ea typeface="宋体" pitchFamily="2" charset="-122"/>
              </a:endParaRPr>
            </a:p>
          </p:txBody>
        </p:sp>
        <p:sp>
          <p:nvSpPr>
            <p:cNvPr id="16" name="Freeform 14"/>
            <p:cNvSpPr>
              <a:spLocks/>
            </p:cNvSpPr>
            <p:nvPr/>
          </p:nvSpPr>
          <p:spPr bwMode="auto">
            <a:xfrm rot="7388392" flipH="1">
              <a:off x="3096" y="2280"/>
              <a:ext cx="336" cy="96"/>
            </a:xfrm>
            <a:custGeom>
              <a:avLst/>
              <a:gdLst>
                <a:gd name="T0" fmla="*/ 480 w 480"/>
                <a:gd name="T1" fmla="*/ 0 h 144"/>
                <a:gd name="T2" fmla="*/ 288 w 480"/>
                <a:gd name="T3" fmla="*/ 96 h 144"/>
                <a:gd name="T4" fmla="*/ 0 w 480"/>
                <a:gd name="T5" fmla="*/ 144 h 144"/>
              </a:gdLst>
              <a:ahLst/>
              <a:cxnLst>
                <a:cxn ang="0">
                  <a:pos x="T0" y="T1"/>
                </a:cxn>
                <a:cxn ang="0">
                  <a:pos x="T2" y="T3"/>
                </a:cxn>
                <a:cxn ang="0">
                  <a:pos x="T4" y="T5"/>
                </a:cxn>
              </a:cxnLst>
              <a:rect l="0" t="0" r="r" b="b"/>
              <a:pathLst>
                <a:path w="480" h="144">
                  <a:moveTo>
                    <a:pt x="480" y="0"/>
                  </a:moveTo>
                  <a:cubicBezTo>
                    <a:pt x="424" y="36"/>
                    <a:pt x="368" y="72"/>
                    <a:pt x="288" y="96"/>
                  </a:cubicBezTo>
                  <a:cubicBezTo>
                    <a:pt x="208" y="120"/>
                    <a:pt x="104" y="132"/>
                    <a:pt x="0" y="144"/>
                  </a:cubicBezTo>
                </a:path>
              </a:pathLst>
            </a:custGeom>
            <a:noFill/>
            <a:ln w="28575"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17" name="Text Box 15"/>
            <p:cNvSpPr txBox="1">
              <a:spLocks noChangeArrowheads="1"/>
            </p:cNvSpPr>
            <p:nvPr/>
          </p:nvSpPr>
          <p:spPr bwMode="auto">
            <a:xfrm>
              <a:off x="4410" y="2151"/>
              <a:ext cx="4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latin typeface="Symbol" pitchFamily="18" charset="2"/>
                  <a:ea typeface="宋体" pitchFamily="2" charset="-122"/>
                </a:rPr>
                <a:t>w</a:t>
              </a:r>
              <a:r>
                <a:rPr lang="en-US" altLang="zh-CN" sz="2800" b="1" baseline="-25000">
                  <a:latin typeface="Symbol" pitchFamily="18" charset="2"/>
                  <a:ea typeface="宋体" pitchFamily="2" charset="-122"/>
                </a:rPr>
                <a:t>2</a:t>
              </a:r>
              <a:endParaRPr lang="en-US" altLang="zh-CN" sz="2400" b="1">
                <a:ea typeface="宋体" pitchFamily="2" charset="-122"/>
              </a:endParaRPr>
            </a:p>
          </p:txBody>
        </p:sp>
        <p:sp>
          <p:nvSpPr>
            <p:cNvPr id="18" name="Text Box 16"/>
            <p:cNvSpPr txBox="1">
              <a:spLocks noChangeArrowheads="1"/>
            </p:cNvSpPr>
            <p:nvPr/>
          </p:nvSpPr>
          <p:spPr bwMode="auto">
            <a:xfrm>
              <a:off x="3066" y="2631"/>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solidFill>
                    <a:srgbClr val="FFFFFF"/>
                  </a:solidFill>
                  <a:latin typeface="Symbol" pitchFamily="18" charset="2"/>
                  <a:ea typeface="宋体" pitchFamily="2" charset="-122"/>
                </a:rPr>
                <a:t>O</a:t>
              </a:r>
              <a:r>
                <a:rPr lang="en-US" altLang="zh-CN" sz="2800" b="1" baseline="-25000">
                  <a:solidFill>
                    <a:srgbClr val="FFFFFF"/>
                  </a:solidFill>
                  <a:latin typeface="Symbol" pitchFamily="18" charset="2"/>
                  <a:ea typeface="宋体" pitchFamily="2" charset="-122"/>
                </a:rPr>
                <a:t>1</a:t>
              </a:r>
              <a:endParaRPr lang="en-US" altLang="zh-CN" sz="2400" b="1">
                <a:solidFill>
                  <a:srgbClr val="FFFFFF"/>
                </a:solidFill>
                <a:ea typeface="宋体" pitchFamily="2" charset="-122"/>
              </a:endParaRPr>
            </a:p>
          </p:txBody>
        </p:sp>
        <p:sp>
          <p:nvSpPr>
            <p:cNvPr id="19" name="Text Box 17"/>
            <p:cNvSpPr txBox="1">
              <a:spLocks noChangeArrowheads="1"/>
            </p:cNvSpPr>
            <p:nvPr/>
          </p:nvSpPr>
          <p:spPr bwMode="auto">
            <a:xfrm>
              <a:off x="3930" y="2679"/>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solidFill>
                    <a:srgbClr val="FFFFFF"/>
                  </a:solidFill>
                  <a:latin typeface="Symbol" pitchFamily="18" charset="2"/>
                  <a:ea typeface="宋体" pitchFamily="2" charset="-122"/>
                </a:rPr>
                <a:t>O</a:t>
              </a:r>
              <a:r>
                <a:rPr lang="en-US" altLang="zh-CN" sz="2800" b="1" baseline="-25000">
                  <a:solidFill>
                    <a:srgbClr val="FFFFFF"/>
                  </a:solidFill>
                  <a:latin typeface="Symbol" pitchFamily="18" charset="2"/>
                  <a:ea typeface="宋体" pitchFamily="2" charset="-122"/>
                </a:rPr>
                <a:t>2</a:t>
              </a:r>
              <a:endParaRPr lang="en-US" altLang="zh-CN" sz="2400" b="1">
                <a:solidFill>
                  <a:srgbClr val="FFFFFF"/>
                </a:solidFill>
                <a:ea typeface="宋体" pitchFamily="2" charset="-122"/>
              </a:endParaRPr>
            </a:p>
          </p:txBody>
        </p:sp>
        <p:sp>
          <p:nvSpPr>
            <p:cNvPr id="20" name="Oval 18"/>
            <p:cNvSpPr>
              <a:spLocks noChangeArrowheads="1"/>
            </p:cNvSpPr>
            <p:nvPr/>
          </p:nvSpPr>
          <p:spPr bwMode="auto">
            <a:xfrm>
              <a:off x="3558" y="2739"/>
              <a:ext cx="48" cy="48"/>
            </a:xfrm>
            <a:prstGeom prst="ellipse">
              <a:avLst/>
            </a:prstGeom>
            <a:solidFill>
              <a:schemeClr val="bg1"/>
            </a:solidFill>
            <a:ln>
              <a:noFill/>
            </a:ln>
            <a:effectLst/>
            <a:extLst>
              <a:ext uri="{91240B29-F687-4F45-9708-019B960494DF}">
                <a14:hiddenLine xmlns:a14="http://schemas.microsoft.com/office/drawing/2010/main" w="38100">
                  <a:solidFill>
                    <a:srgbClr val="800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21" name="Oval 19"/>
            <p:cNvSpPr>
              <a:spLocks noChangeArrowheads="1"/>
            </p:cNvSpPr>
            <p:nvPr/>
          </p:nvSpPr>
          <p:spPr bwMode="auto">
            <a:xfrm>
              <a:off x="4398" y="2739"/>
              <a:ext cx="48" cy="48"/>
            </a:xfrm>
            <a:prstGeom prst="ellipse">
              <a:avLst/>
            </a:prstGeom>
            <a:solidFill>
              <a:schemeClr val="bg1"/>
            </a:solidFill>
            <a:ln>
              <a:noFill/>
            </a:ln>
            <a:effectLst/>
            <a:extLst>
              <a:ext uri="{91240B29-F687-4F45-9708-019B960494DF}">
                <a14:hiddenLine xmlns:a14="http://schemas.microsoft.com/office/drawing/2010/main" w="38100">
                  <a:solidFill>
                    <a:srgbClr val="800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22" name="Line 20"/>
            <p:cNvSpPr>
              <a:spLocks noChangeShapeType="1"/>
            </p:cNvSpPr>
            <p:nvPr/>
          </p:nvSpPr>
          <p:spPr bwMode="auto">
            <a:xfrm>
              <a:off x="3594" y="2775"/>
              <a:ext cx="336" cy="336"/>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23" name="Text Box 21"/>
            <p:cNvSpPr txBox="1">
              <a:spLocks noChangeArrowheads="1"/>
            </p:cNvSpPr>
            <p:nvPr/>
          </p:nvSpPr>
          <p:spPr bwMode="auto">
            <a:xfrm>
              <a:off x="3642" y="2631"/>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solidFill>
                    <a:srgbClr val="FFFFFF"/>
                  </a:solidFill>
                  <a:ea typeface="宋体" pitchFamily="2" charset="-122"/>
                </a:rPr>
                <a:t>R</a:t>
              </a:r>
              <a:r>
                <a:rPr lang="en-US" altLang="zh-CN" sz="2800" b="1" baseline="-25000">
                  <a:solidFill>
                    <a:srgbClr val="FFFFFF"/>
                  </a:solidFill>
                  <a:latin typeface="Symbol" pitchFamily="18" charset="2"/>
                  <a:ea typeface="宋体" pitchFamily="2" charset="-122"/>
                </a:rPr>
                <a:t>1</a:t>
              </a:r>
              <a:endParaRPr lang="en-US" altLang="zh-CN" sz="2400" b="1">
                <a:solidFill>
                  <a:schemeClr val="bg1"/>
                </a:solidFill>
                <a:ea typeface="宋体" pitchFamily="2" charset="-122"/>
              </a:endParaRPr>
            </a:p>
          </p:txBody>
        </p:sp>
        <p:sp>
          <p:nvSpPr>
            <p:cNvPr id="24" name="Text Box 22"/>
            <p:cNvSpPr txBox="1">
              <a:spLocks noChangeArrowheads="1"/>
            </p:cNvSpPr>
            <p:nvPr/>
          </p:nvSpPr>
          <p:spPr bwMode="auto">
            <a:xfrm>
              <a:off x="4410" y="2496"/>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solidFill>
                    <a:srgbClr val="FFFFFF"/>
                  </a:solidFill>
                  <a:ea typeface="宋体" pitchFamily="2" charset="-122"/>
                </a:rPr>
                <a:t>R</a:t>
              </a:r>
              <a:r>
                <a:rPr lang="en-US" altLang="zh-CN" sz="2800" b="1" baseline="-25000">
                  <a:solidFill>
                    <a:srgbClr val="FFFFFF"/>
                  </a:solidFill>
                  <a:latin typeface="Symbol" pitchFamily="18" charset="2"/>
                  <a:ea typeface="宋体" pitchFamily="2" charset="-122"/>
                </a:rPr>
                <a:t>2</a:t>
              </a:r>
              <a:endParaRPr lang="en-US" altLang="zh-CN" sz="2400" b="1">
                <a:solidFill>
                  <a:srgbClr val="FFFFFF"/>
                </a:solidFill>
                <a:ea typeface="宋体" pitchFamily="2" charset="-122"/>
              </a:endParaRPr>
            </a:p>
          </p:txBody>
        </p:sp>
        <p:sp>
          <p:nvSpPr>
            <p:cNvPr id="25" name="Line 23"/>
            <p:cNvSpPr>
              <a:spLocks noChangeShapeType="1"/>
            </p:cNvSpPr>
            <p:nvPr/>
          </p:nvSpPr>
          <p:spPr bwMode="auto">
            <a:xfrm>
              <a:off x="4410" y="2751"/>
              <a:ext cx="240" cy="216"/>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26" name="Text Box 24"/>
            <p:cNvSpPr txBox="1">
              <a:spLocks noChangeArrowheads="1"/>
            </p:cNvSpPr>
            <p:nvPr/>
          </p:nvSpPr>
          <p:spPr bwMode="auto">
            <a:xfrm>
              <a:off x="3978" y="2535"/>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800" b="1" i="1">
                  <a:solidFill>
                    <a:srgbClr val="FFFFFF"/>
                  </a:solidFill>
                  <a:ea typeface="宋体" pitchFamily="2" charset="-122"/>
                </a:rPr>
                <a:t>B</a:t>
              </a:r>
              <a:endParaRPr lang="en-US" altLang="zh-CN" sz="2400" b="1">
                <a:solidFill>
                  <a:schemeClr val="bg1"/>
                </a:solidFill>
                <a:ea typeface="宋体" pitchFamily="2" charset="-122"/>
              </a:endParaRPr>
            </a:p>
          </p:txBody>
        </p:sp>
      </p:grpSp>
      <p:sp>
        <p:nvSpPr>
          <p:cNvPr id="27"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51</a:t>
            </a:fld>
            <a:endParaRPr lang="en-US" altLang="zh-CN"/>
          </a:p>
        </p:txBody>
      </p:sp>
    </p:spTree>
    <p:extLst>
      <p:ext uri="{BB962C8B-B14F-4D97-AF65-F5344CB8AC3E}">
        <p14:creationId xmlns:p14="http://schemas.microsoft.com/office/powerpoint/2010/main" val="345427024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sp>
        <p:nvSpPr>
          <p:cNvPr id="3" name="Text Box 4"/>
          <p:cNvSpPr txBox="1">
            <a:spLocks noChangeArrowheads="1"/>
          </p:cNvSpPr>
          <p:nvPr/>
        </p:nvSpPr>
        <p:spPr bwMode="auto">
          <a:xfrm>
            <a:off x="107504" y="3075682"/>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dirty="0">
                <a:solidFill>
                  <a:schemeClr val="tx2"/>
                </a:solidFill>
                <a:ea typeface="楷体_GB2312" pitchFamily="49" charset="-122"/>
              </a:rPr>
              <a:t>方法</a:t>
            </a:r>
            <a:r>
              <a:rPr lang="en-US" altLang="zh-CN" sz="3600" dirty="0">
                <a:solidFill>
                  <a:schemeClr val="tx2"/>
                </a:solidFill>
                <a:ea typeface="楷体_GB2312" pitchFamily="49" charset="-122"/>
              </a:rPr>
              <a:t>Ⅰ</a:t>
            </a:r>
          </a:p>
        </p:txBody>
      </p:sp>
      <p:grpSp>
        <p:nvGrpSpPr>
          <p:cNvPr id="2" name="Group 45"/>
          <p:cNvGrpSpPr>
            <a:grpSpLocks/>
          </p:cNvGrpSpPr>
          <p:nvPr/>
        </p:nvGrpSpPr>
        <p:grpSpPr bwMode="auto">
          <a:xfrm>
            <a:off x="185664" y="928183"/>
            <a:ext cx="5999163" cy="2289175"/>
            <a:chOff x="144" y="432"/>
            <a:chExt cx="3779" cy="1442"/>
          </a:xfrm>
        </p:grpSpPr>
        <p:sp>
          <p:nvSpPr>
            <p:cNvPr id="5" name="Text Box 3"/>
            <p:cNvSpPr txBox="1">
              <a:spLocks noChangeArrowheads="1"/>
            </p:cNvSpPr>
            <p:nvPr/>
          </p:nvSpPr>
          <p:spPr bwMode="auto">
            <a:xfrm>
              <a:off x="144" y="432"/>
              <a:ext cx="3779" cy="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smtClean="0">
                  <a:solidFill>
                    <a:schemeClr val="accent6"/>
                  </a:solidFill>
                </a:rPr>
                <a:t>17.</a:t>
              </a:r>
              <a:r>
                <a:rPr lang="zh-CN" altLang="en-US" sz="3600" b="1" dirty="0" smtClean="0">
                  <a:solidFill>
                    <a:schemeClr val="accent6"/>
                  </a:solidFill>
                </a:rPr>
                <a:t>质量</a:t>
              </a:r>
              <a:r>
                <a:rPr lang="zh-CN" altLang="en-US" sz="3600" b="1" dirty="0">
                  <a:solidFill>
                    <a:schemeClr val="accent6"/>
                  </a:solidFill>
                </a:rPr>
                <a:t>为   </a:t>
              </a:r>
              <a:r>
                <a:rPr lang="zh-CN" altLang="en-US" sz="3600" b="1" dirty="0" smtClean="0">
                  <a:solidFill>
                    <a:schemeClr val="accent6"/>
                  </a:solidFill>
                </a:rPr>
                <a:t> </a:t>
              </a:r>
              <a:r>
                <a:rPr lang="en-US" altLang="zh-CN" sz="3600" b="1" dirty="0" smtClean="0">
                  <a:solidFill>
                    <a:schemeClr val="accent6"/>
                  </a:solidFill>
                </a:rPr>
                <a:t>,   </a:t>
              </a:r>
              <a:r>
                <a:rPr lang="zh-CN" altLang="en-US" sz="3600" b="1" dirty="0" smtClean="0">
                  <a:solidFill>
                    <a:schemeClr val="accent6"/>
                  </a:solidFill>
                </a:rPr>
                <a:t>长</a:t>
              </a:r>
              <a:r>
                <a:rPr lang="zh-CN" altLang="en-US" sz="3600" b="1" dirty="0">
                  <a:solidFill>
                    <a:schemeClr val="accent6"/>
                  </a:solidFill>
                </a:rPr>
                <a:t>为   的细棒，可绕    转动。由水平位置自由下落。求下落到竖直位置时的角速度。</a:t>
              </a:r>
            </a:p>
          </p:txBody>
        </p:sp>
        <p:graphicFrame>
          <p:nvGraphicFramePr>
            <p:cNvPr id="6" name="Object 18"/>
            <p:cNvGraphicFramePr>
              <a:graphicFrameLocks noChangeAspect="1"/>
            </p:cNvGraphicFramePr>
            <p:nvPr>
              <p:extLst>
                <p:ext uri="{D42A27DB-BD31-4B8C-83A1-F6EECF244321}">
                  <p14:modId xmlns:p14="http://schemas.microsoft.com/office/powerpoint/2010/main" val="2497525596"/>
                </p:ext>
              </p:extLst>
            </p:nvPr>
          </p:nvGraphicFramePr>
          <p:xfrm>
            <a:off x="1383" y="510"/>
            <a:ext cx="345" cy="294"/>
          </p:xfrm>
          <a:graphic>
            <a:graphicData uri="http://schemas.openxmlformats.org/presentationml/2006/ole">
              <mc:AlternateContent xmlns:mc="http://schemas.openxmlformats.org/markup-compatibility/2006">
                <mc:Choice xmlns:v="urn:schemas-microsoft-com:vml" Requires="v">
                  <p:oleObj spid="_x0000_s208920" name="Equation" r:id="rId3" imgW="203400" imgH="177840" progId="Equation.3">
                    <p:embed/>
                  </p:oleObj>
                </mc:Choice>
                <mc:Fallback>
                  <p:oleObj name="Equation" r:id="rId3" imgW="203400" imgH="177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510"/>
                          <a:ext cx="345"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9"/>
            <p:cNvGraphicFramePr>
              <a:graphicFrameLocks noChangeAspect="1"/>
            </p:cNvGraphicFramePr>
            <p:nvPr>
              <p:extLst>
                <p:ext uri="{D42A27DB-BD31-4B8C-83A1-F6EECF244321}">
                  <p14:modId xmlns:p14="http://schemas.microsoft.com/office/powerpoint/2010/main" val="3075863573"/>
                </p:ext>
              </p:extLst>
            </p:nvPr>
          </p:nvGraphicFramePr>
          <p:xfrm>
            <a:off x="2585" y="432"/>
            <a:ext cx="186" cy="374"/>
          </p:xfrm>
          <a:graphic>
            <a:graphicData uri="http://schemas.openxmlformats.org/presentationml/2006/ole">
              <mc:AlternateContent xmlns:mc="http://schemas.openxmlformats.org/markup-compatibility/2006">
                <mc:Choice xmlns:v="urn:schemas-microsoft-com:vml" Requires="v">
                  <p:oleObj spid="_x0000_s208921" name="Equation" r:id="rId5" imgW="101880" imgH="228600" progId="Equation.3">
                    <p:embed/>
                  </p:oleObj>
                </mc:Choice>
                <mc:Fallback>
                  <p:oleObj name="Equation" r:id="rId5" imgW="1018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5" y="432"/>
                          <a:ext cx="186"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0"/>
            <p:cNvGraphicFramePr>
              <a:graphicFrameLocks noChangeAspect="1"/>
            </p:cNvGraphicFramePr>
            <p:nvPr>
              <p:extLst>
                <p:ext uri="{D42A27DB-BD31-4B8C-83A1-F6EECF244321}">
                  <p14:modId xmlns:p14="http://schemas.microsoft.com/office/powerpoint/2010/main" val="2156232529"/>
                </p:ext>
              </p:extLst>
            </p:nvPr>
          </p:nvGraphicFramePr>
          <p:xfrm>
            <a:off x="821" y="843"/>
            <a:ext cx="266" cy="294"/>
          </p:xfrm>
          <a:graphic>
            <a:graphicData uri="http://schemas.openxmlformats.org/presentationml/2006/ole">
              <mc:AlternateContent xmlns:mc="http://schemas.openxmlformats.org/markup-compatibility/2006">
                <mc:Choice xmlns:v="urn:schemas-microsoft-com:vml" Requires="v">
                  <p:oleObj spid="_x0000_s208922" name="Equation" r:id="rId7" imgW="152640" imgH="177840" progId="Equation.3">
                    <p:embed/>
                  </p:oleObj>
                </mc:Choice>
                <mc:Fallback>
                  <p:oleObj name="Equation" r:id="rId7" imgW="152640" imgH="1778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 y="843"/>
                          <a:ext cx="266"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43"/>
          <p:cNvGrpSpPr>
            <a:grpSpLocks/>
          </p:cNvGrpSpPr>
          <p:nvPr/>
        </p:nvGrpSpPr>
        <p:grpSpPr bwMode="auto">
          <a:xfrm>
            <a:off x="2051720" y="2798763"/>
            <a:ext cx="3446463" cy="1316037"/>
            <a:chOff x="1440" y="1763"/>
            <a:chExt cx="2171" cy="829"/>
          </a:xfrm>
        </p:grpSpPr>
        <p:sp>
          <p:nvSpPr>
            <p:cNvPr id="11" name="Text Box 5"/>
            <p:cNvSpPr txBox="1">
              <a:spLocks noChangeArrowheads="1"/>
            </p:cNvSpPr>
            <p:nvPr/>
          </p:nvSpPr>
          <p:spPr bwMode="auto">
            <a:xfrm>
              <a:off x="1440" y="1920"/>
              <a:ext cx="5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dirty="0">
                  <a:ea typeface="楷体_GB2312" pitchFamily="49" charset="-122"/>
                </a:rPr>
                <a:t>由</a:t>
              </a:r>
            </a:p>
          </p:txBody>
        </p:sp>
        <p:graphicFrame>
          <p:nvGraphicFramePr>
            <p:cNvPr id="12" name="Object 31"/>
            <p:cNvGraphicFramePr>
              <a:graphicFrameLocks noChangeAspect="1"/>
            </p:cNvGraphicFramePr>
            <p:nvPr/>
          </p:nvGraphicFramePr>
          <p:xfrm>
            <a:off x="1813" y="1763"/>
            <a:ext cx="1798" cy="829"/>
          </p:xfrm>
          <a:graphic>
            <a:graphicData uri="http://schemas.openxmlformats.org/presentationml/2006/ole">
              <mc:AlternateContent xmlns:mc="http://schemas.openxmlformats.org/markup-compatibility/2006">
                <mc:Choice xmlns:v="urn:schemas-microsoft-com:vml" Requires="v">
                  <p:oleObj spid="_x0000_s208923" name="Equation" r:id="rId9" imgW="1360080" imgH="507600" progId="Equation.3">
                    <p:embed/>
                  </p:oleObj>
                </mc:Choice>
                <mc:Fallback>
                  <p:oleObj name="Equation" r:id="rId9" imgW="1360080" imgH="507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3" y="1763"/>
                          <a:ext cx="1798" cy="8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3" name="Object 32"/>
          <p:cNvGraphicFramePr>
            <a:graphicFrameLocks noChangeAspect="1"/>
          </p:cNvGraphicFramePr>
          <p:nvPr>
            <p:extLst>
              <p:ext uri="{D42A27DB-BD31-4B8C-83A1-F6EECF244321}">
                <p14:modId xmlns:p14="http://schemas.microsoft.com/office/powerpoint/2010/main" val="3219116297"/>
              </p:ext>
            </p:extLst>
          </p:nvPr>
        </p:nvGraphicFramePr>
        <p:xfrm>
          <a:off x="683568" y="4017963"/>
          <a:ext cx="4703762" cy="1316037"/>
        </p:xfrm>
        <a:graphic>
          <a:graphicData uri="http://schemas.openxmlformats.org/presentationml/2006/ole">
            <mc:AlternateContent xmlns:mc="http://schemas.openxmlformats.org/markup-compatibility/2006">
              <mc:Choice xmlns:v="urn:schemas-microsoft-com:vml" Requires="v">
                <p:oleObj spid="_x0000_s208924" name="Equation" r:id="rId11" imgW="1868760" imgH="507600" progId="Equation.3">
                  <p:embed/>
                </p:oleObj>
              </mc:Choice>
              <mc:Fallback>
                <p:oleObj name="Equation" r:id="rId11" imgW="1868760" imgH="507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568" y="4017963"/>
                        <a:ext cx="4703762" cy="1316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3"/>
          <p:cNvGraphicFramePr>
            <a:graphicFrameLocks noChangeAspect="1"/>
          </p:cNvGraphicFramePr>
          <p:nvPr>
            <p:extLst>
              <p:ext uri="{D42A27DB-BD31-4B8C-83A1-F6EECF244321}">
                <p14:modId xmlns:p14="http://schemas.microsoft.com/office/powerpoint/2010/main" val="2495337405"/>
              </p:ext>
            </p:extLst>
          </p:nvPr>
        </p:nvGraphicFramePr>
        <p:xfrm>
          <a:off x="179512" y="5084763"/>
          <a:ext cx="5635625" cy="1400175"/>
        </p:xfrm>
        <a:graphic>
          <a:graphicData uri="http://schemas.openxmlformats.org/presentationml/2006/ole">
            <mc:AlternateContent xmlns:mc="http://schemas.openxmlformats.org/markup-compatibility/2006">
              <mc:Choice xmlns:v="urn:schemas-microsoft-com:vml" Requires="v">
                <p:oleObj spid="_x0000_s208925" name="Equation" r:id="rId13" imgW="2237400" imgH="545760" progId="Equation.3">
                  <p:embed/>
                </p:oleObj>
              </mc:Choice>
              <mc:Fallback>
                <p:oleObj name="Equation" r:id="rId13" imgW="2237400" imgH="54576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512" y="5084763"/>
                        <a:ext cx="5635625" cy="140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46"/>
          <p:cNvGrpSpPr>
            <a:grpSpLocks/>
          </p:cNvGrpSpPr>
          <p:nvPr/>
        </p:nvGrpSpPr>
        <p:grpSpPr bwMode="auto">
          <a:xfrm>
            <a:off x="5796136" y="4941168"/>
            <a:ext cx="3059112" cy="1485900"/>
            <a:chOff x="3833" y="3300"/>
            <a:chExt cx="1927" cy="936"/>
          </a:xfrm>
        </p:grpSpPr>
        <p:sp>
          <p:nvSpPr>
            <p:cNvPr id="16" name="Text Box 6"/>
            <p:cNvSpPr txBox="1">
              <a:spLocks noChangeArrowheads="1"/>
            </p:cNvSpPr>
            <p:nvPr/>
          </p:nvSpPr>
          <p:spPr bwMode="auto">
            <a:xfrm>
              <a:off x="3833" y="3566"/>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ea typeface="楷体_GB2312" pitchFamily="49" charset="-122"/>
                </a:rPr>
                <a:t>求出</a:t>
              </a:r>
            </a:p>
          </p:txBody>
        </p:sp>
        <p:graphicFrame>
          <p:nvGraphicFramePr>
            <p:cNvPr id="17" name="Object 34"/>
            <p:cNvGraphicFramePr>
              <a:graphicFrameLocks noChangeAspect="1"/>
            </p:cNvGraphicFramePr>
            <p:nvPr/>
          </p:nvGraphicFramePr>
          <p:xfrm>
            <a:off x="4480" y="3300"/>
            <a:ext cx="1280" cy="936"/>
          </p:xfrm>
          <a:graphic>
            <a:graphicData uri="http://schemas.openxmlformats.org/presentationml/2006/ole">
              <mc:AlternateContent xmlns:mc="http://schemas.openxmlformats.org/markup-compatibility/2006">
                <mc:Choice xmlns:v="urn:schemas-microsoft-com:vml" Requires="v">
                  <p:oleObj spid="_x0000_s208926" name="Equation" r:id="rId15" imgW="801000" imgH="583920" progId="">
                    <p:embed/>
                  </p:oleObj>
                </mc:Choice>
                <mc:Fallback>
                  <p:oleObj name="Equation" r:id="rId15" imgW="801000" imgH="58392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80" y="3300"/>
                          <a:ext cx="1280" cy="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Group 42"/>
          <p:cNvGrpSpPr>
            <a:grpSpLocks/>
          </p:cNvGrpSpPr>
          <p:nvPr/>
        </p:nvGrpSpPr>
        <p:grpSpPr bwMode="auto">
          <a:xfrm>
            <a:off x="5732463" y="2149475"/>
            <a:ext cx="2954337" cy="3108325"/>
            <a:chOff x="3611" y="1354"/>
            <a:chExt cx="1861" cy="1958"/>
          </a:xfrm>
        </p:grpSpPr>
        <p:sp>
          <p:nvSpPr>
            <p:cNvPr id="19" name="AutoShape 9"/>
            <p:cNvSpPr>
              <a:spLocks noChangeArrowheads="1"/>
            </p:cNvSpPr>
            <p:nvPr/>
          </p:nvSpPr>
          <p:spPr bwMode="auto">
            <a:xfrm>
              <a:off x="3888" y="1728"/>
              <a:ext cx="1584" cy="48"/>
            </a:xfrm>
            <a:prstGeom prst="roundRect">
              <a:avLst>
                <a:gd name="adj" fmla="val 50000"/>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10"/>
            <p:cNvSpPr>
              <a:spLocks noChangeArrowheads="1"/>
            </p:cNvSpPr>
            <p:nvPr/>
          </p:nvSpPr>
          <p:spPr bwMode="auto">
            <a:xfrm rot="2742233">
              <a:off x="3667" y="2288"/>
              <a:ext cx="1584" cy="48"/>
            </a:xfrm>
            <a:prstGeom prst="roundRect">
              <a:avLst>
                <a:gd name="adj" fmla="val 50000"/>
              </a:avLst>
            </a:prstGeom>
            <a:noFill/>
            <a:ln w="19050" cap="rnd">
              <a:solidFill>
                <a:schemeClr val="tx1"/>
              </a:solidFill>
              <a:prstDash val="sysDot"/>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11"/>
            <p:cNvSpPr>
              <a:spLocks noChangeArrowheads="1"/>
            </p:cNvSpPr>
            <p:nvPr/>
          </p:nvSpPr>
          <p:spPr bwMode="auto">
            <a:xfrm rot="-5400000">
              <a:off x="3120" y="2496"/>
              <a:ext cx="1584" cy="48"/>
            </a:xfrm>
            <a:prstGeom prst="roundRect">
              <a:avLst>
                <a:gd name="adj" fmla="val 50000"/>
              </a:avLst>
            </a:prstGeom>
            <a:noFill/>
            <a:ln w="19050" cap="rnd">
              <a:solidFill>
                <a:schemeClr val="tx1"/>
              </a:solidFill>
              <a:prstDash val="sysDot"/>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2"/>
            <p:cNvSpPr>
              <a:spLocks noChangeShapeType="1"/>
            </p:cNvSpPr>
            <p:nvPr/>
          </p:nvSpPr>
          <p:spPr bwMode="auto">
            <a:xfrm>
              <a:off x="4464" y="2304"/>
              <a:ext cx="0" cy="576"/>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3" name="Object 21"/>
            <p:cNvGraphicFramePr>
              <a:graphicFrameLocks noChangeAspect="1"/>
            </p:cNvGraphicFramePr>
            <p:nvPr/>
          </p:nvGraphicFramePr>
          <p:xfrm>
            <a:off x="4656" y="1354"/>
            <a:ext cx="187" cy="374"/>
          </p:xfrm>
          <a:graphic>
            <a:graphicData uri="http://schemas.openxmlformats.org/presentationml/2006/ole">
              <mc:AlternateContent xmlns:mc="http://schemas.openxmlformats.org/markup-compatibility/2006">
                <mc:Choice xmlns:v="urn:schemas-microsoft-com:vml" Requires="v">
                  <p:oleObj spid="_x0000_s208927" name="Equation" r:id="rId17" imgW="101880" imgH="228600" progId="Equation.3">
                    <p:embed/>
                  </p:oleObj>
                </mc:Choice>
                <mc:Fallback>
                  <p:oleObj name="Equation" r:id="rId17" imgW="10188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6" y="1354"/>
                          <a:ext cx="187"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2"/>
            <p:cNvGraphicFramePr>
              <a:graphicFrameLocks noChangeAspect="1"/>
            </p:cNvGraphicFramePr>
            <p:nvPr/>
          </p:nvGraphicFramePr>
          <p:xfrm>
            <a:off x="3611" y="1584"/>
            <a:ext cx="266" cy="293"/>
          </p:xfrm>
          <a:graphic>
            <a:graphicData uri="http://schemas.openxmlformats.org/presentationml/2006/ole">
              <mc:AlternateContent xmlns:mc="http://schemas.openxmlformats.org/markup-compatibility/2006">
                <mc:Choice xmlns:v="urn:schemas-microsoft-com:vml" Requires="v">
                  <p:oleObj spid="_x0000_s208928" name="Equation" r:id="rId19" imgW="152640" imgH="177840" progId="Equation.3">
                    <p:embed/>
                  </p:oleObj>
                </mc:Choice>
                <mc:Fallback>
                  <p:oleObj name="Equation" r:id="rId19" imgW="152640" imgH="17784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11" y="1584"/>
                          <a:ext cx="266"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3"/>
            <p:cNvGraphicFramePr>
              <a:graphicFrameLocks noChangeAspect="1"/>
            </p:cNvGraphicFramePr>
            <p:nvPr/>
          </p:nvGraphicFramePr>
          <p:xfrm>
            <a:off x="4246" y="2784"/>
            <a:ext cx="506" cy="400"/>
          </p:xfrm>
          <a:graphic>
            <a:graphicData uri="http://schemas.openxmlformats.org/presentationml/2006/ole">
              <mc:AlternateContent xmlns:mc="http://schemas.openxmlformats.org/markup-compatibility/2006">
                <mc:Choice xmlns:v="urn:schemas-microsoft-com:vml" Requires="v">
                  <p:oleObj spid="_x0000_s208929" name="Equation" r:id="rId21" imgW="305280" imgH="241200" progId="Equation.3">
                    <p:embed/>
                  </p:oleObj>
                </mc:Choice>
                <mc:Fallback>
                  <p:oleObj name="Equation" r:id="rId21" imgW="305280" imgH="24120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46" y="2784"/>
                          <a:ext cx="506"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35"/>
            <p:cNvSpPr>
              <a:spLocks/>
            </p:cNvSpPr>
            <p:nvPr/>
          </p:nvSpPr>
          <p:spPr bwMode="auto">
            <a:xfrm>
              <a:off x="4176" y="1776"/>
              <a:ext cx="224" cy="240"/>
            </a:xfrm>
            <a:custGeom>
              <a:avLst/>
              <a:gdLst>
                <a:gd name="T0" fmla="*/ 192 w 224"/>
                <a:gd name="T1" fmla="*/ 0 h 240"/>
                <a:gd name="T2" fmla="*/ 192 w 224"/>
                <a:gd name="T3" fmla="*/ 144 h 240"/>
                <a:gd name="T4" fmla="*/ 0 w 224"/>
                <a:gd name="T5" fmla="*/ 240 h 240"/>
              </a:gdLst>
              <a:ahLst/>
              <a:cxnLst>
                <a:cxn ang="0">
                  <a:pos x="T0" y="T1"/>
                </a:cxn>
                <a:cxn ang="0">
                  <a:pos x="T2" y="T3"/>
                </a:cxn>
                <a:cxn ang="0">
                  <a:pos x="T4" y="T5"/>
                </a:cxn>
              </a:cxnLst>
              <a:rect l="0" t="0" r="r" b="b"/>
              <a:pathLst>
                <a:path w="224" h="240">
                  <a:moveTo>
                    <a:pt x="192" y="0"/>
                  </a:moveTo>
                  <a:cubicBezTo>
                    <a:pt x="208" y="52"/>
                    <a:pt x="224" y="104"/>
                    <a:pt x="192" y="144"/>
                  </a:cubicBezTo>
                  <a:cubicBezTo>
                    <a:pt x="160" y="184"/>
                    <a:pt x="80" y="212"/>
                    <a:pt x="0" y="240"/>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7" name="Object 36"/>
            <p:cNvGraphicFramePr>
              <a:graphicFrameLocks noChangeAspect="1"/>
            </p:cNvGraphicFramePr>
            <p:nvPr/>
          </p:nvGraphicFramePr>
          <p:xfrm>
            <a:off x="4424" y="1824"/>
            <a:ext cx="267" cy="374"/>
          </p:xfrm>
          <a:graphic>
            <a:graphicData uri="http://schemas.openxmlformats.org/presentationml/2006/ole">
              <mc:AlternateContent xmlns:mc="http://schemas.openxmlformats.org/markup-compatibility/2006">
                <mc:Choice xmlns:v="urn:schemas-microsoft-com:vml" Requires="v">
                  <p:oleObj spid="_x0000_s208930" name="Equation" r:id="rId23" imgW="152640" imgH="228600" progId="Equation.3">
                    <p:embed/>
                  </p:oleObj>
                </mc:Choice>
                <mc:Fallback>
                  <p:oleObj name="Equation" r:id="rId23" imgW="152640" imgH="228600"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24" y="1824"/>
                          <a:ext cx="267"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52</a:t>
            </a:fld>
            <a:endParaRPr lang="en-US" altLang="zh-CN"/>
          </a:p>
        </p:txBody>
      </p:sp>
    </p:spTree>
    <p:extLst>
      <p:ext uri="{BB962C8B-B14F-4D97-AF65-F5344CB8AC3E}">
        <p14:creationId xmlns:p14="http://schemas.microsoft.com/office/powerpoint/2010/main" val="345427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sp>
        <p:nvSpPr>
          <p:cNvPr id="3" name="Text Box 2"/>
          <p:cNvSpPr txBox="1">
            <a:spLocks noChangeArrowheads="1"/>
          </p:cNvSpPr>
          <p:nvPr/>
        </p:nvSpPr>
        <p:spPr bwMode="auto">
          <a:xfrm>
            <a:off x="118151" y="730053"/>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chemeClr val="tx2"/>
                </a:solidFill>
                <a:ea typeface="楷体_GB2312" pitchFamily="49" charset="-122"/>
              </a:rPr>
              <a:t>方法</a:t>
            </a:r>
            <a:r>
              <a:rPr lang="en-US" altLang="zh-CN" sz="3600">
                <a:solidFill>
                  <a:schemeClr val="tx2"/>
                </a:solidFill>
                <a:ea typeface="楷体_GB2312" pitchFamily="49" charset="-122"/>
              </a:rPr>
              <a:t>Ⅱ</a:t>
            </a:r>
          </a:p>
        </p:txBody>
      </p:sp>
      <p:sp>
        <p:nvSpPr>
          <p:cNvPr id="4" name="Text Box 4"/>
          <p:cNvSpPr txBox="1">
            <a:spLocks noChangeArrowheads="1"/>
          </p:cNvSpPr>
          <p:nvPr/>
        </p:nvSpPr>
        <p:spPr bwMode="auto">
          <a:xfrm>
            <a:off x="118151" y="2558853"/>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chemeClr val="tx2"/>
                </a:solidFill>
                <a:ea typeface="楷体_GB2312" pitchFamily="49" charset="-122"/>
              </a:rPr>
              <a:t>方法</a:t>
            </a:r>
            <a:r>
              <a:rPr lang="en-US" altLang="zh-CN" sz="3600">
                <a:solidFill>
                  <a:schemeClr val="tx2"/>
                </a:solidFill>
                <a:ea typeface="楷体_GB2312" pitchFamily="49" charset="-122"/>
              </a:rPr>
              <a:t>Ⅲ</a:t>
            </a:r>
          </a:p>
        </p:txBody>
      </p:sp>
      <p:sp>
        <p:nvSpPr>
          <p:cNvPr id="5" name="Text Box 8"/>
          <p:cNvSpPr txBox="1">
            <a:spLocks noChangeArrowheads="1"/>
          </p:cNvSpPr>
          <p:nvPr/>
        </p:nvSpPr>
        <p:spPr bwMode="auto">
          <a:xfrm>
            <a:off x="138426" y="5864028"/>
            <a:ext cx="5410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dirty="0">
                <a:solidFill>
                  <a:schemeClr val="tx2"/>
                </a:solidFill>
                <a:ea typeface="楷体_GB2312" pitchFamily="49" charset="-122"/>
              </a:rPr>
              <a:t>分别判断三种方法的正误</a:t>
            </a:r>
          </a:p>
        </p:txBody>
      </p:sp>
      <p:graphicFrame>
        <p:nvGraphicFramePr>
          <p:cNvPr id="6" name="Object 9"/>
          <p:cNvGraphicFramePr>
            <a:graphicFrameLocks noChangeAspect="1"/>
          </p:cNvGraphicFramePr>
          <p:nvPr>
            <p:extLst>
              <p:ext uri="{D42A27DB-BD31-4B8C-83A1-F6EECF244321}">
                <p14:modId xmlns:p14="http://schemas.microsoft.com/office/powerpoint/2010/main" val="2938154383"/>
              </p:ext>
            </p:extLst>
          </p:nvPr>
        </p:nvGraphicFramePr>
        <p:xfrm>
          <a:off x="575351" y="1166616"/>
          <a:ext cx="3135313" cy="1316037"/>
        </p:xfrm>
        <a:graphic>
          <a:graphicData uri="http://schemas.openxmlformats.org/presentationml/2006/ole">
            <mc:AlternateContent xmlns:mc="http://schemas.openxmlformats.org/markup-compatibility/2006">
              <mc:Choice xmlns:v="urn:schemas-microsoft-com:vml" Requires="v">
                <p:oleObj spid="_x0000_s209942" name="Equation" r:id="rId3" imgW="1245960" imgH="507600" progId="Equation.3">
                  <p:embed/>
                </p:oleObj>
              </mc:Choice>
              <mc:Fallback>
                <p:oleObj name="Equation" r:id="rId3" imgW="1245960" imgH="507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51" y="1166616"/>
                        <a:ext cx="3135313" cy="1316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4232951" y="1492053"/>
            <a:ext cx="1519238" cy="641350"/>
            <a:chOff x="2736" y="624"/>
            <a:chExt cx="957" cy="404"/>
          </a:xfrm>
        </p:grpSpPr>
        <p:sp>
          <p:nvSpPr>
            <p:cNvPr id="9" name="Text Box 3"/>
            <p:cNvSpPr txBox="1">
              <a:spLocks noChangeArrowheads="1"/>
            </p:cNvSpPr>
            <p:nvPr/>
          </p:nvSpPr>
          <p:spPr bwMode="auto">
            <a:xfrm>
              <a:off x="2736" y="624"/>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ea typeface="楷体_GB2312" pitchFamily="49" charset="-122"/>
                </a:rPr>
                <a:t>求出</a:t>
              </a:r>
            </a:p>
          </p:txBody>
        </p:sp>
        <p:graphicFrame>
          <p:nvGraphicFramePr>
            <p:cNvPr id="10" name="Object 10"/>
            <p:cNvGraphicFramePr>
              <a:graphicFrameLocks noChangeAspect="1"/>
            </p:cNvGraphicFramePr>
            <p:nvPr/>
          </p:nvGraphicFramePr>
          <p:xfrm>
            <a:off x="3373" y="720"/>
            <a:ext cx="320" cy="294"/>
          </p:xfrm>
          <a:graphic>
            <a:graphicData uri="http://schemas.openxmlformats.org/presentationml/2006/ole">
              <mc:AlternateContent xmlns:mc="http://schemas.openxmlformats.org/markup-compatibility/2006">
                <mc:Choice xmlns:v="urn:schemas-microsoft-com:vml" Requires="v">
                  <p:oleObj spid="_x0000_s209943" name="Equation" r:id="rId5" imgW="190800" imgH="177840" progId="Equation.3">
                    <p:embed/>
                  </p:oleObj>
                </mc:Choice>
                <mc:Fallback>
                  <p:oleObj name="Equation" r:id="rId5" imgW="190800" imgH="1778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 y="720"/>
                          <a:ext cx="320"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 name="Object 11"/>
          <p:cNvGraphicFramePr>
            <a:graphicFrameLocks noChangeAspect="1"/>
          </p:cNvGraphicFramePr>
          <p:nvPr>
            <p:extLst>
              <p:ext uri="{D42A27DB-BD31-4B8C-83A1-F6EECF244321}">
                <p14:modId xmlns:p14="http://schemas.microsoft.com/office/powerpoint/2010/main" val="1481264695"/>
              </p:ext>
            </p:extLst>
          </p:nvPr>
        </p:nvGraphicFramePr>
        <p:xfrm>
          <a:off x="499151" y="3016053"/>
          <a:ext cx="3094038" cy="1316038"/>
        </p:xfrm>
        <a:graphic>
          <a:graphicData uri="http://schemas.openxmlformats.org/presentationml/2006/ole">
            <mc:AlternateContent xmlns:mc="http://schemas.openxmlformats.org/markup-compatibility/2006">
              <mc:Choice xmlns:v="urn:schemas-microsoft-com:vml" Requires="v">
                <p:oleObj spid="_x0000_s209944" name="Equation" r:id="rId7" imgW="1220400" imgH="507600" progId="Equation.3">
                  <p:embed/>
                </p:oleObj>
              </mc:Choice>
              <mc:Fallback>
                <p:oleObj name="Equation" r:id="rId7" imgW="1220400" imgH="507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151" y="3016053"/>
                        <a:ext cx="3094038" cy="131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20"/>
          <p:cNvGrpSpPr>
            <a:grpSpLocks/>
          </p:cNvGrpSpPr>
          <p:nvPr/>
        </p:nvGrpSpPr>
        <p:grpSpPr bwMode="auto">
          <a:xfrm>
            <a:off x="4232951" y="3397053"/>
            <a:ext cx="1519238" cy="763588"/>
            <a:chOff x="3360" y="1440"/>
            <a:chExt cx="957" cy="481"/>
          </a:xfrm>
        </p:grpSpPr>
        <p:sp>
          <p:nvSpPr>
            <p:cNvPr id="13" name="Text Box 6"/>
            <p:cNvSpPr txBox="1">
              <a:spLocks noChangeArrowheads="1"/>
            </p:cNvSpPr>
            <p:nvPr/>
          </p:nvSpPr>
          <p:spPr bwMode="auto">
            <a:xfrm>
              <a:off x="3360" y="1465"/>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ea typeface="楷体_GB2312" pitchFamily="49" charset="-122"/>
                </a:rPr>
                <a:t>求出</a:t>
              </a:r>
            </a:p>
          </p:txBody>
        </p:sp>
        <p:graphicFrame>
          <p:nvGraphicFramePr>
            <p:cNvPr id="14" name="Object 12"/>
            <p:cNvGraphicFramePr>
              <a:graphicFrameLocks noChangeAspect="1"/>
            </p:cNvGraphicFramePr>
            <p:nvPr/>
          </p:nvGraphicFramePr>
          <p:xfrm>
            <a:off x="3997" y="1440"/>
            <a:ext cx="320" cy="481"/>
          </p:xfrm>
          <a:graphic>
            <a:graphicData uri="http://schemas.openxmlformats.org/presentationml/2006/ole">
              <mc:AlternateContent xmlns:mc="http://schemas.openxmlformats.org/markup-compatibility/2006">
                <mc:Choice xmlns:v="urn:schemas-microsoft-com:vml" Requires="v">
                  <p:oleObj spid="_x0000_s209945" name="Equation" r:id="rId9" imgW="190800" imgH="291960" progId="Equation.3">
                    <p:embed/>
                  </p:oleObj>
                </mc:Choice>
                <mc:Fallback>
                  <p:oleObj name="Equation" r:id="rId9" imgW="190800" imgH="2919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7" y="1440"/>
                          <a:ext cx="320"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22"/>
          <p:cNvGrpSpPr>
            <a:grpSpLocks/>
          </p:cNvGrpSpPr>
          <p:nvPr/>
        </p:nvGrpSpPr>
        <p:grpSpPr bwMode="auto">
          <a:xfrm>
            <a:off x="-110449" y="4290816"/>
            <a:ext cx="2854325" cy="1314450"/>
            <a:chOff x="960" y="2052"/>
            <a:chExt cx="1798" cy="828"/>
          </a:xfrm>
        </p:grpSpPr>
        <p:sp>
          <p:nvSpPr>
            <p:cNvPr id="16" name="Text Box 5"/>
            <p:cNvSpPr txBox="1">
              <a:spLocks noChangeArrowheads="1"/>
            </p:cNvSpPr>
            <p:nvPr/>
          </p:nvSpPr>
          <p:spPr bwMode="auto">
            <a:xfrm>
              <a:off x="960" y="2256"/>
              <a:ext cx="5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ea typeface="楷体_GB2312" pitchFamily="49" charset="-122"/>
                </a:rPr>
                <a:t>又</a:t>
              </a:r>
            </a:p>
          </p:txBody>
        </p:sp>
        <p:graphicFrame>
          <p:nvGraphicFramePr>
            <p:cNvPr id="17" name="Object 13"/>
            <p:cNvGraphicFramePr>
              <a:graphicFrameLocks noChangeAspect="1"/>
            </p:cNvGraphicFramePr>
            <p:nvPr/>
          </p:nvGraphicFramePr>
          <p:xfrm>
            <a:off x="1344" y="2052"/>
            <a:ext cx="1414" cy="828"/>
          </p:xfrm>
          <a:graphic>
            <a:graphicData uri="http://schemas.openxmlformats.org/presentationml/2006/ole">
              <mc:AlternateContent xmlns:mc="http://schemas.openxmlformats.org/markup-compatibility/2006">
                <mc:Choice xmlns:v="urn:schemas-microsoft-com:vml" Requires="v">
                  <p:oleObj spid="_x0000_s209946" name="Equation" r:id="rId11" imgW="889920" imgH="507600" progId="Equation.3">
                    <p:embed/>
                  </p:oleObj>
                </mc:Choice>
                <mc:Fallback>
                  <p:oleObj name="Equation" r:id="rId11" imgW="889920" imgH="507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2052"/>
                          <a:ext cx="1414" cy="8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Group 33"/>
          <p:cNvGrpSpPr>
            <a:grpSpLocks/>
          </p:cNvGrpSpPr>
          <p:nvPr/>
        </p:nvGrpSpPr>
        <p:grpSpPr bwMode="auto">
          <a:xfrm>
            <a:off x="2877226" y="4290816"/>
            <a:ext cx="3082925" cy="1484312"/>
            <a:chOff x="1882" y="2387"/>
            <a:chExt cx="1942" cy="935"/>
          </a:xfrm>
        </p:grpSpPr>
        <p:sp>
          <p:nvSpPr>
            <p:cNvPr id="19" name="Text Box 7"/>
            <p:cNvSpPr txBox="1">
              <a:spLocks noChangeArrowheads="1"/>
            </p:cNvSpPr>
            <p:nvPr/>
          </p:nvSpPr>
          <p:spPr bwMode="auto">
            <a:xfrm>
              <a:off x="1882" y="2659"/>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ea typeface="楷体_GB2312" pitchFamily="49" charset="-122"/>
                </a:rPr>
                <a:t>求出</a:t>
              </a:r>
            </a:p>
          </p:txBody>
        </p:sp>
        <p:graphicFrame>
          <p:nvGraphicFramePr>
            <p:cNvPr id="20" name="Object 14"/>
            <p:cNvGraphicFramePr>
              <a:graphicFrameLocks noChangeAspect="1"/>
            </p:cNvGraphicFramePr>
            <p:nvPr/>
          </p:nvGraphicFramePr>
          <p:xfrm>
            <a:off x="2517" y="2387"/>
            <a:ext cx="1307" cy="935"/>
          </p:xfrm>
          <a:graphic>
            <a:graphicData uri="http://schemas.openxmlformats.org/presentationml/2006/ole">
              <mc:AlternateContent xmlns:mc="http://schemas.openxmlformats.org/markup-compatibility/2006">
                <mc:Choice xmlns:v="urn:schemas-microsoft-com:vml" Requires="v">
                  <p:oleObj spid="_x0000_s209947" name="Equation" r:id="rId13" imgW="813600" imgH="583920" progId="">
                    <p:embed/>
                  </p:oleObj>
                </mc:Choice>
                <mc:Fallback>
                  <p:oleObj name="Equation" r:id="rId13" imgW="813600" imgH="58392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7" y="2387"/>
                          <a:ext cx="1307" cy="9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23"/>
          <p:cNvGrpSpPr>
            <a:grpSpLocks/>
          </p:cNvGrpSpPr>
          <p:nvPr/>
        </p:nvGrpSpPr>
        <p:grpSpPr bwMode="auto">
          <a:xfrm>
            <a:off x="6005893" y="1419068"/>
            <a:ext cx="2954337" cy="3108325"/>
            <a:chOff x="3611" y="1354"/>
            <a:chExt cx="1861" cy="1958"/>
          </a:xfrm>
        </p:grpSpPr>
        <p:sp>
          <p:nvSpPr>
            <p:cNvPr id="22" name="AutoShape 24"/>
            <p:cNvSpPr>
              <a:spLocks noChangeArrowheads="1"/>
            </p:cNvSpPr>
            <p:nvPr/>
          </p:nvSpPr>
          <p:spPr bwMode="auto">
            <a:xfrm>
              <a:off x="3888" y="1728"/>
              <a:ext cx="1584" cy="48"/>
            </a:xfrm>
            <a:prstGeom prst="roundRect">
              <a:avLst>
                <a:gd name="adj" fmla="val 50000"/>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utoShape 25"/>
            <p:cNvSpPr>
              <a:spLocks noChangeArrowheads="1"/>
            </p:cNvSpPr>
            <p:nvPr/>
          </p:nvSpPr>
          <p:spPr bwMode="auto">
            <a:xfrm rot="2742233">
              <a:off x="3667" y="2288"/>
              <a:ext cx="1584" cy="48"/>
            </a:xfrm>
            <a:prstGeom prst="roundRect">
              <a:avLst>
                <a:gd name="adj" fmla="val 50000"/>
              </a:avLst>
            </a:prstGeom>
            <a:noFill/>
            <a:ln w="19050" cap="rnd">
              <a:solidFill>
                <a:schemeClr val="tx1"/>
              </a:solidFill>
              <a:prstDash val="sysDot"/>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utoShape 26"/>
            <p:cNvSpPr>
              <a:spLocks noChangeArrowheads="1"/>
            </p:cNvSpPr>
            <p:nvPr/>
          </p:nvSpPr>
          <p:spPr bwMode="auto">
            <a:xfrm rot="-5400000">
              <a:off x="3120" y="2496"/>
              <a:ext cx="1584" cy="48"/>
            </a:xfrm>
            <a:prstGeom prst="roundRect">
              <a:avLst>
                <a:gd name="adj" fmla="val 50000"/>
              </a:avLst>
            </a:prstGeom>
            <a:noFill/>
            <a:ln w="19050" cap="rnd">
              <a:solidFill>
                <a:schemeClr val="tx1"/>
              </a:solidFill>
              <a:prstDash val="sysDot"/>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7"/>
            <p:cNvSpPr>
              <a:spLocks noChangeShapeType="1"/>
            </p:cNvSpPr>
            <p:nvPr/>
          </p:nvSpPr>
          <p:spPr bwMode="auto">
            <a:xfrm>
              <a:off x="4464" y="2304"/>
              <a:ext cx="0" cy="576"/>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6" name="Object 28"/>
            <p:cNvGraphicFramePr>
              <a:graphicFrameLocks noChangeAspect="1"/>
            </p:cNvGraphicFramePr>
            <p:nvPr/>
          </p:nvGraphicFramePr>
          <p:xfrm>
            <a:off x="4656" y="1354"/>
            <a:ext cx="187" cy="374"/>
          </p:xfrm>
          <a:graphic>
            <a:graphicData uri="http://schemas.openxmlformats.org/presentationml/2006/ole">
              <mc:AlternateContent xmlns:mc="http://schemas.openxmlformats.org/markup-compatibility/2006">
                <mc:Choice xmlns:v="urn:schemas-microsoft-com:vml" Requires="v">
                  <p:oleObj spid="_x0000_s209948" name="Equation" r:id="rId15" imgW="101880" imgH="228600" progId="Equation.3">
                    <p:embed/>
                  </p:oleObj>
                </mc:Choice>
                <mc:Fallback>
                  <p:oleObj name="Equation" r:id="rId15" imgW="10188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6" y="1354"/>
                          <a:ext cx="187"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9"/>
            <p:cNvGraphicFramePr>
              <a:graphicFrameLocks noChangeAspect="1"/>
            </p:cNvGraphicFramePr>
            <p:nvPr/>
          </p:nvGraphicFramePr>
          <p:xfrm>
            <a:off x="3611" y="1584"/>
            <a:ext cx="266" cy="293"/>
          </p:xfrm>
          <a:graphic>
            <a:graphicData uri="http://schemas.openxmlformats.org/presentationml/2006/ole">
              <mc:AlternateContent xmlns:mc="http://schemas.openxmlformats.org/markup-compatibility/2006">
                <mc:Choice xmlns:v="urn:schemas-microsoft-com:vml" Requires="v">
                  <p:oleObj spid="_x0000_s209949" name="Equation" r:id="rId17" imgW="152640" imgH="177840" progId="Equation.3">
                    <p:embed/>
                  </p:oleObj>
                </mc:Choice>
                <mc:Fallback>
                  <p:oleObj name="Equation" r:id="rId17" imgW="152640" imgH="17784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11" y="1584"/>
                          <a:ext cx="266"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30"/>
            <p:cNvGraphicFramePr>
              <a:graphicFrameLocks noChangeAspect="1"/>
            </p:cNvGraphicFramePr>
            <p:nvPr/>
          </p:nvGraphicFramePr>
          <p:xfrm>
            <a:off x="4246" y="2784"/>
            <a:ext cx="506" cy="400"/>
          </p:xfrm>
          <a:graphic>
            <a:graphicData uri="http://schemas.openxmlformats.org/presentationml/2006/ole">
              <mc:AlternateContent xmlns:mc="http://schemas.openxmlformats.org/markup-compatibility/2006">
                <mc:Choice xmlns:v="urn:schemas-microsoft-com:vml" Requires="v">
                  <p:oleObj spid="_x0000_s209950" name="Equation" r:id="rId19" imgW="305280" imgH="241200" progId="Equation.3">
                    <p:embed/>
                  </p:oleObj>
                </mc:Choice>
                <mc:Fallback>
                  <p:oleObj name="Equation" r:id="rId19" imgW="305280" imgH="2412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46" y="2784"/>
                          <a:ext cx="506"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Freeform 31"/>
            <p:cNvSpPr>
              <a:spLocks/>
            </p:cNvSpPr>
            <p:nvPr/>
          </p:nvSpPr>
          <p:spPr bwMode="auto">
            <a:xfrm>
              <a:off x="4176" y="1776"/>
              <a:ext cx="224" cy="240"/>
            </a:xfrm>
            <a:custGeom>
              <a:avLst/>
              <a:gdLst>
                <a:gd name="T0" fmla="*/ 192 w 224"/>
                <a:gd name="T1" fmla="*/ 0 h 240"/>
                <a:gd name="T2" fmla="*/ 192 w 224"/>
                <a:gd name="T3" fmla="*/ 144 h 240"/>
                <a:gd name="T4" fmla="*/ 0 w 224"/>
                <a:gd name="T5" fmla="*/ 240 h 240"/>
              </a:gdLst>
              <a:ahLst/>
              <a:cxnLst>
                <a:cxn ang="0">
                  <a:pos x="T0" y="T1"/>
                </a:cxn>
                <a:cxn ang="0">
                  <a:pos x="T2" y="T3"/>
                </a:cxn>
                <a:cxn ang="0">
                  <a:pos x="T4" y="T5"/>
                </a:cxn>
              </a:cxnLst>
              <a:rect l="0" t="0" r="r" b="b"/>
              <a:pathLst>
                <a:path w="224" h="240">
                  <a:moveTo>
                    <a:pt x="192" y="0"/>
                  </a:moveTo>
                  <a:cubicBezTo>
                    <a:pt x="208" y="52"/>
                    <a:pt x="224" y="104"/>
                    <a:pt x="192" y="144"/>
                  </a:cubicBezTo>
                  <a:cubicBezTo>
                    <a:pt x="160" y="184"/>
                    <a:pt x="80" y="212"/>
                    <a:pt x="0" y="240"/>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0" name="Object 32"/>
            <p:cNvGraphicFramePr>
              <a:graphicFrameLocks noChangeAspect="1"/>
            </p:cNvGraphicFramePr>
            <p:nvPr/>
          </p:nvGraphicFramePr>
          <p:xfrm>
            <a:off x="4424" y="1824"/>
            <a:ext cx="267" cy="374"/>
          </p:xfrm>
          <a:graphic>
            <a:graphicData uri="http://schemas.openxmlformats.org/presentationml/2006/ole">
              <mc:AlternateContent xmlns:mc="http://schemas.openxmlformats.org/markup-compatibility/2006">
                <mc:Choice xmlns:v="urn:schemas-microsoft-com:vml" Requires="v">
                  <p:oleObj spid="_x0000_s209951" name="Equation" r:id="rId21" imgW="152640" imgH="228600" progId="Equation.3">
                    <p:embed/>
                  </p:oleObj>
                </mc:Choice>
                <mc:Fallback>
                  <p:oleObj name="Equation" r:id="rId21" imgW="152640" imgH="22860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24" y="1824"/>
                          <a:ext cx="267"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53</a:t>
            </a:fld>
            <a:endParaRPr lang="en-US" altLang="zh-CN"/>
          </a:p>
        </p:txBody>
      </p:sp>
    </p:spTree>
    <p:extLst>
      <p:ext uri="{BB962C8B-B14F-4D97-AF65-F5344CB8AC3E}">
        <p14:creationId xmlns:p14="http://schemas.microsoft.com/office/powerpoint/2010/main" val="345427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8" name="Text Box 2"/>
          <p:cNvSpPr txBox="1">
            <a:spLocks noChangeArrowheads="1"/>
          </p:cNvSpPr>
          <p:nvPr/>
        </p:nvSpPr>
        <p:spPr bwMode="auto">
          <a:xfrm>
            <a:off x="408660" y="819756"/>
            <a:ext cx="8458200" cy="304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kumimoji="1" lang="en-US" altLang="zh-CN" sz="3200" b="1" dirty="0" smtClean="0">
                <a:solidFill>
                  <a:srgbClr val="3333CC"/>
                </a:solidFill>
                <a:latin typeface="Century Schoolbook" pitchFamily="18" charset="0"/>
              </a:rPr>
              <a:t>18.</a:t>
            </a:r>
            <a:r>
              <a:rPr kumimoji="1" lang="zh-CN" altLang="en-US" sz="3200" b="1" dirty="0" smtClean="0">
                <a:solidFill>
                  <a:srgbClr val="3333CC"/>
                </a:solidFill>
                <a:latin typeface="Century Schoolbook" pitchFamily="18" charset="0"/>
              </a:rPr>
              <a:t>一轻绳跨过一具有水平光滑轴、质量为</a:t>
            </a:r>
            <a:r>
              <a:rPr kumimoji="1" lang="en-US" altLang="zh-CN" sz="3200" b="1" i="1" dirty="0" smtClean="0">
                <a:solidFill>
                  <a:srgbClr val="FF3300"/>
                </a:solidFill>
                <a:latin typeface="Century Schoolbook" pitchFamily="18" charset="0"/>
              </a:rPr>
              <a:t>M</a:t>
            </a:r>
            <a:r>
              <a:rPr kumimoji="1" lang="zh-CN" altLang="en-US" sz="3200" b="1" dirty="0" smtClean="0">
                <a:solidFill>
                  <a:srgbClr val="3333CC"/>
                </a:solidFill>
                <a:latin typeface="Century Schoolbook" pitchFamily="18" charset="0"/>
              </a:rPr>
              <a:t>的定滑轮，绳的两端分别悬有质量</a:t>
            </a:r>
            <a:r>
              <a:rPr kumimoji="1" lang="en-US" altLang="zh-CN" sz="3200" b="1" i="1" dirty="0" smtClean="0">
                <a:solidFill>
                  <a:srgbClr val="FF3300"/>
                </a:solidFill>
                <a:latin typeface="Century Schoolbook" pitchFamily="18" charset="0"/>
              </a:rPr>
              <a:t>m</a:t>
            </a:r>
            <a:r>
              <a:rPr kumimoji="1" lang="en-US" altLang="zh-CN" sz="3200" b="1" baseline="-25000" dirty="0" smtClean="0">
                <a:solidFill>
                  <a:srgbClr val="FF3300"/>
                </a:solidFill>
                <a:latin typeface="Century Schoolbook" pitchFamily="18" charset="0"/>
              </a:rPr>
              <a:t>1 </a:t>
            </a:r>
            <a:r>
              <a:rPr kumimoji="1" lang="zh-CN" altLang="en-US" sz="3200" b="1" dirty="0" smtClean="0">
                <a:solidFill>
                  <a:srgbClr val="FF3300"/>
                </a:solidFill>
                <a:latin typeface="Century Schoolbook" pitchFamily="18" charset="0"/>
              </a:rPr>
              <a:t>和 </a:t>
            </a:r>
            <a:r>
              <a:rPr kumimoji="1" lang="en-US" altLang="zh-CN" sz="3200" b="1" i="1" dirty="0" smtClean="0">
                <a:solidFill>
                  <a:srgbClr val="FF3300"/>
                </a:solidFill>
                <a:latin typeface="Century Schoolbook" pitchFamily="18" charset="0"/>
              </a:rPr>
              <a:t>m</a:t>
            </a:r>
            <a:r>
              <a:rPr kumimoji="1" lang="en-US" altLang="zh-CN" sz="3200" b="1" baseline="-25000" dirty="0" smtClean="0">
                <a:solidFill>
                  <a:srgbClr val="FF3300"/>
                </a:solidFill>
                <a:latin typeface="Century Schoolbook" pitchFamily="18" charset="0"/>
              </a:rPr>
              <a:t>2</a:t>
            </a:r>
            <a:r>
              <a:rPr kumimoji="1" lang="en-US" altLang="zh-CN" sz="3200" b="1" baseline="-25000" dirty="0" smtClean="0">
                <a:solidFill>
                  <a:srgbClr val="3333CC"/>
                </a:solidFill>
                <a:latin typeface="Century Schoolbook" pitchFamily="18" charset="0"/>
              </a:rPr>
              <a:t> </a:t>
            </a:r>
            <a:r>
              <a:rPr kumimoji="1" lang="zh-CN" altLang="en-US" sz="3200" b="1" dirty="0" smtClean="0">
                <a:solidFill>
                  <a:srgbClr val="3333CC"/>
                </a:solidFill>
                <a:latin typeface="Century Schoolbook" pitchFamily="18" charset="0"/>
              </a:rPr>
              <a:t>的物体 </a:t>
            </a:r>
            <a:r>
              <a:rPr kumimoji="1" lang="en-US" altLang="zh-CN" sz="3200" b="1" dirty="0" smtClean="0">
                <a:solidFill>
                  <a:srgbClr val="3333CC"/>
                </a:solidFill>
                <a:latin typeface="Century Schoolbook" pitchFamily="18" charset="0"/>
              </a:rPr>
              <a:t>(</a:t>
            </a:r>
            <a:r>
              <a:rPr kumimoji="1" lang="en-US" altLang="zh-CN" sz="3200" b="1" i="1" dirty="0" smtClean="0">
                <a:solidFill>
                  <a:srgbClr val="3333CC"/>
                </a:solidFill>
                <a:latin typeface="Century Schoolbook" pitchFamily="18" charset="0"/>
              </a:rPr>
              <a:t>m</a:t>
            </a:r>
            <a:r>
              <a:rPr kumimoji="1" lang="en-US" altLang="zh-CN" sz="3200" b="1" baseline="-25000" dirty="0" smtClean="0">
                <a:solidFill>
                  <a:srgbClr val="3333CC"/>
                </a:solidFill>
                <a:latin typeface="Century Schoolbook" pitchFamily="18" charset="0"/>
              </a:rPr>
              <a:t>1</a:t>
            </a:r>
            <a:r>
              <a:rPr kumimoji="1" lang="en-US" altLang="zh-CN" sz="3200" b="1" dirty="0" smtClean="0">
                <a:solidFill>
                  <a:srgbClr val="3333CC"/>
                </a:solidFill>
                <a:latin typeface="Century Schoolbook" pitchFamily="18" charset="0"/>
              </a:rPr>
              <a:t>&lt; </a:t>
            </a:r>
            <a:r>
              <a:rPr kumimoji="1" lang="en-US" altLang="zh-CN" sz="3200" b="1" i="1" dirty="0" smtClean="0">
                <a:solidFill>
                  <a:srgbClr val="3333CC"/>
                </a:solidFill>
                <a:latin typeface="Century Schoolbook" pitchFamily="18" charset="0"/>
              </a:rPr>
              <a:t>m</a:t>
            </a:r>
            <a:r>
              <a:rPr kumimoji="1" lang="en-US" altLang="zh-CN" sz="3200" b="1" baseline="-25000" dirty="0" smtClean="0">
                <a:solidFill>
                  <a:srgbClr val="3333CC"/>
                </a:solidFill>
                <a:latin typeface="Century Schoolbook" pitchFamily="18" charset="0"/>
              </a:rPr>
              <a:t>2</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，如图所示</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绳与轮之间无相对滑动，某时刻滑轮沿逆时针方向转动，则绳的张力</a:t>
            </a:r>
          </a:p>
        </p:txBody>
      </p:sp>
      <p:sp>
        <p:nvSpPr>
          <p:cNvPr id="39" name="Rectangle 3"/>
          <p:cNvSpPr>
            <a:spLocks noChangeArrowheads="1"/>
          </p:cNvSpPr>
          <p:nvPr/>
        </p:nvSpPr>
        <p:spPr bwMode="auto">
          <a:xfrm>
            <a:off x="4211960" y="5831670"/>
            <a:ext cx="14350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dirty="0" smtClean="0">
                <a:solidFill>
                  <a:srgbClr val="FF3300"/>
                </a:solidFill>
                <a:latin typeface="Century Schoolbook" pitchFamily="18" charset="0"/>
              </a:rPr>
              <a:t>[  C  ]</a:t>
            </a:r>
          </a:p>
        </p:txBody>
      </p:sp>
      <p:grpSp>
        <p:nvGrpSpPr>
          <p:cNvPr id="2" name="Group 4"/>
          <p:cNvGrpSpPr>
            <a:grpSpLocks/>
          </p:cNvGrpSpPr>
          <p:nvPr/>
        </p:nvGrpSpPr>
        <p:grpSpPr bwMode="auto">
          <a:xfrm>
            <a:off x="5419062" y="3486149"/>
            <a:ext cx="2895600" cy="2360613"/>
            <a:chOff x="3360" y="2112"/>
            <a:chExt cx="1824" cy="1487"/>
          </a:xfrm>
        </p:grpSpPr>
        <p:sp>
          <p:nvSpPr>
            <p:cNvPr id="41" name="Rectangle 5" descr="宽上对角线"/>
            <p:cNvSpPr>
              <a:spLocks noChangeArrowheads="1"/>
            </p:cNvSpPr>
            <p:nvPr/>
          </p:nvSpPr>
          <p:spPr bwMode="auto">
            <a:xfrm>
              <a:off x="3360" y="2112"/>
              <a:ext cx="1824" cy="144"/>
            </a:xfrm>
            <a:prstGeom prst="rect">
              <a:avLst/>
            </a:prstGeom>
            <a:pattFill prst="wdUpDiag">
              <a:fgClr>
                <a:srgbClr val="808080"/>
              </a:fgClr>
              <a:bgClr>
                <a:srgbClr val="FFFFFF"/>
              </a:bgClr>
            </a:pattFill>
            <a:ln>
              <a:noFill/>
            </a:ln>
            <a:effectLst/>
            <a:extLs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42" name="Line 6"/>
            <p:cNvSpPr>
              <a:spLocks noChangeShapeType="1"/>
            </p:cNvSpPr>
            <p:nvPr/>
          </p:nvSpPr>
          <p:spPr bwMode="auto">
            <a:xfrm>
              <a:off x="3360" y="2256"/>
              <a:ext cx="182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43" name="Oval 7"/>
            <p:cNvSpPr>
              <a:spLocks noChangeArrowheads="1"/>
            </p:cNvSpPr>
            <p:nvPr/>
          </p:nvSpPr>
          <p:spPr bwMode="auto">
            <a:xfrm>
              <a:off x="4068" y="2326"/>
              <a:ext cx="386" cy="386"/>
            </a:xfrm>
            <a:prstGeom prst="ellipse">
              <a:avLst/>
            </a:prstGeom>
            <a:gradFill rotWithShape="0">
              <a:gsLst>
                <a:gs pos="0">
                  <a:srgbClr val="C0C0C0"/>
                </a:gs>
                <a:gs pos="100000">
                  <a:srgbClr val="C0C0C0">
                    <a:gamma/>
                    <a:shade val="46275"/>
                    <a:invGamma/>
                  </a:srgb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44" name="Rectangle 8"/>
            <p:cNvSpPr>
              <a:spLocks noChangeArrowheads="1"/>
            </p:cNvSpPr>
            <p:nvPr/>
          </p:nvSpPr>
          <p:spPr bwMode="auto">
            <a:xfrm>
              <a:off x="4190" y="2256"/>
              <a:ext cx="132" cy="456"/>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45" name="Rectangle 9"/>
            <p:cNvSpPr>
              <a:spLocks noChangeArrowheads="1"/>
            </p:cNvSpPr>
            <p:nvPr/>
          </p:nvSpPr>
          <p:spPr bwMode="auto">
            <a:xfrm>
              <a:off x="4224" y="2414"/>
              <a:ext cx="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Symbol" pitchFamily="18" charset="2"/>
                </a:rPr>
                <a:t>·</a:t>
              </a:r>
              <a:endParaRPr kumimoji="1" lang="en-US" altLang="zh-CN" sz="2400" b="1" i="0" u="none" strike="noStrike" kern="0" cap="none" spc="0" normalizeH="0" baseline="0" noProof="0" smtClean="0">
                <a:ln>
                  <a:noFill/>
                </a:ln>
                <a:solidFill>
                  <a:srgbClr val="000000"/>
                </a:solidFill>
                <a:effectLst/>
                <a:uLnTx/>
                <a:uFillTx/>
              </a:endParaRPr>
            </a:p>
          </p:txBody>
        </p:sp>
        <p:sp>
          <p:nvSpPr>
            <p:cNvPr id="46" name="Rectangle 10"/>
            <p:cNvSpPr>
              <a:spLocks noChangeArrowheads="1"/>
            </p:cNvSpPr>
            <p:nvPr/>
          </p:nvSpPr>
          <p:spPr bwMode="auto">
            <a:xfrm>
              <a:off x="4464" y="2352"/>
              <a:ext cx="1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3600" b="1" i="1" u="none" strike="noStrike" kern="0" cap="none" spc="0" normalizeH="0" baseline="0" noProof="0" smtClean="0">
                  <a:ln>
                    <a:noFill/>
                  </a:ln>
                  <a:solidFill>
                    <a:srgbClr val="000000"/>
                  </a:solidFill>
                  <a:effectLst/>
                  <a:uLnTx/>
                  <a:uFillTx/>
                  <a:latin typeface="Century Schoolbook" pitchFamily="18" charset="0"/>
                </a:rPr>
                <a:t>o</a:t>
              </a:r>
              <a:endParaRPr kumimoji="1" lang="en-US" altLang="zh-CN" sz="2400" b="1" i="0" u="none" strike="noStrike" kern="0" cap="none" spc="0" normalizeH="0" baseline="0" noProof="0" smtClean="0">
                <a:ln>
                  <a:noFill/>
                </a:ln>
                <a:solidFill>
                  <a:srgbClr val="000000"/>
                </a:solidFill>
                <a:effectLst/>
                <a:uLnTx/>
                <a:uFillTx/>
              </a:endParaRPr>
            </a:p>
          </p:txBody>
        </p:sp>
        <p:sp>
          <p:nvSpPr>
            <p:cNvPr id="47" name="Line 11"/>
            <p:cNvSpPr>
              <a:spLocks noChangeShapeType="1"/>
            </p:cNvSpPr>
            <p:nvPr/>
          </p:nvSpPr>
          <p:spPr bwMode="auto">
            <a:xfrm>
              <a:off x="4454" y="2520"/>
              <a:ext cx="0" cy="50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48" name="Line 12"/>
            <p:cNvSpPr>
              <a:spLocks noChangeShapeType="1"/>
            </p:cNvSpPr>
            <p:nvPr/>
          </p:nvSpPr>
          <p:spPr bwMode="auto">
            <a:xfrm>
              <a:off x="4068" y="2520"/>
              <a:ext cx="0" cy="74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49" name="Rectangle 13" descr="栎木"/>
            <p:cNvSpPr>
              <a:spLocks noChangeArrowheads="1"/>
            </p:cNvSpPr>
            <p:nvPr/>
          </p:nvSpPr>
          <p:spPr bwMode="auto">
            <a:xfrm>
              <a:off x="4320" y="3024"/>
              <a:ext cx="252" cy="240"/>
            </a:xfrm>
            <a:prstGeom prst="rect">
              <a:avLst/>
            </a:prstGeom>
            <a:blipFill dpi="0" rotWithShape="0">
              <a:blip r:embed="rId3" cstate="print"/>
              <a:srcRect/>
              <a:tile tx="0" ty="0" sx="100000" sy="100000" flip="none" algn="tl"/>
            </a:blip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50" name="Rectangle 14" descr="深色木质"/>
            <p:cNvSpPr>
              <a:spLocks noChangeArrowheads="1"/>
            </p:cNvSpPr>
            <p:nvPr/>
          </p:nvSpPr>
          <p:spPr bwMode="auto">
            <a:xfrm>
              <a:off x="3948" y="3264"/>
              <a:ext cx="252" cy="240"/>
            </a:xfrm>
            <a:prstGeom prst="rect">
              <a:avLst/>
            </a:prstGeom>
            <a:blipFill dpi="0" rotWithShape="0">
              <a:blip r:embed="rId4" cstate="print"/>
              <a:srcRect/>
              <a:tile tx="0" ty="0" sx="100000" sy="100000" flip="none" algn="tl"/>
            </a:blip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51" name="Arc 15"/>
            <p:cNvSpPr>
              <a:spLocks/>
            </p:cNvSpPr>
            <p:nvPr/>
          </p:nvSpPr>
          <p:spPr bwMode="auto">
            <a:xfrm flipH="1">
              <a:off x="3888" y="2400"/>
              <a:ext cx="193" cy="321"/>
            </a:xfrm>
            <a:custGeom>
              <a:avLst/>
              <a:gdLst>
                <a:gd name="G0" fmla="+- 0 0 0"/>
                <a:gd name="G1" fmla="+- 17682 0 0"/>
                <a:gd name="G2" fmla="+- 21600 0 0"/>
                <a:gd name="T0" fmla="*/ 12406 w 21600"/>
                <a:gd name="T1" fmla="*/ 0 h 35429"/>
                <a:gd name="T2" fmla="*/ 12313 w 21600"/>
                <a:gd name="T3" fmla="*/ 35429 h 35429"/>
                <a:gd name="T4" fmla="*/ 0 w 21600"/>
                <a:gd name="T5" fmla="*/ 17682 h 35429"/>
              </a:gdLst>
              <a:ahLst/>
              <a:cxnLst>
                <a:cxn ang="0">
                  <a:pos x="T0" y="T1"/>
                </a:cxn>
                <a:cxn ang="0">
                  <a:pos x="T2" y="T3"/>
                </a:cxn>
                <a:cxn ang="0">
                  <a:pos x="T4" y="T5"/>
                </a:cxn>
              </a:cxnLst>
              <a:rect l="0" t="0" r="r" b="b"/>
              <a:pathLst>
                <a:path w="21600" h="35429" fill="none" extrusionOk="0">
                  <a:moveTo>
                    <a:pt x="12405" y="0"/>
                  </a:moveTo>
                  <a:cubicBezTo>
                    <a:pt x="18169" y="4043"/>
                    <a:pt x="21600" y="10641"/>
                    <a:pt x="21600" y="17682"/>
                  </a:cubicBezTo>
                  <a:cubicBezTo>
                    <a:pt x="21600" y="24762"/>
                    <a:pt x="18130" y="31392"/>
                    <a:pt x="12312" y="35428"/>
                  </a:cubicBezTo>
                </a:path>
                <a:path w="21600" h="35429" stroke="0" extrusionOk="0">
                  <a:moveTo>
                    <a:pt x="12405" y="0"/>
                  </a:moveTo>
                  <a:cubicBezTo>
                    <a:pt x="18169" y="4043"/>
                    <a:pt x="21600" y="10641"/>
                    <a:pt x="21600" y="17682"/>
                  </a:cubicBezTo>
                  <a:cubicBezTo>
                    <a:pt x="21600" y="24762"/>
                    <a:pt x="18130" y="31392"/>
                    <a:pt x="12312" y="35428"/>
                  </a:cubicBezTo>
                  <a:lnTo>
                    <a:pt x="0" y="17682"/>
                  </a:lnTo>
                  <a:close/>
                </a:path>
              </a:pathLst>
            </a:custGeom>
            <a:noFill/>
            <a:ln w="19050">
              <a:solidFill>
                <a:srgbClr val="000000"/>
              </a:solidFill>
              <a:round/>
              <a:headEnd type="none" w="lg" len="lg"/>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aphicFrame>
          <p:nvGraphicFramePr>
            <p:cNvPr id="52" name="Object 16"/>
            <p:cNvGraphicFramePr>
              <a:graphicFrameLocks noChangeAspect="1"/>
            </p:cNvGraphicFramePr>
            <p:nvPr/>
          </p:nvGraphicFramePr>
          <p:xfrm>
            <a:off x="3572" y="3264"/>
            <a:ext cx="328" cy="335"/>
          </p:xfrm>
          <a:graphic>
            <a:graphicData uri="http://schemas.openxmlformats.org/presentationml/2006/ole">
              <mc:AlternateContent xmlns:mc="http://schemas.openxmlformats.org/markup-compatibility/2006">
                <mc:Choice xmlns:v="urn:schemas-microsoft-com:vml" Requires="v">
                  <p:oleObj spid="_x0000_s210950" name="公式" r:id="rId5" imgW="520474" imgH="533169" progId="Equation.3">
                    <p:embed/>
                  </p:oleObj>
                </mc:Choice>
                <mc:Fallback>
                  <p:oleObj name="公式" r:id="rId5" imgW="520474" imgH="533169"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2" y="3264"/>
                          <a:ext cx="328"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7"/>
            <p:cNvGraphicFramePr>
              <a:graphicFrameLocks noChangeAspect="1"/>
            </p:cNvGraphicFramePr>
            <p:nvPr/>
          </p:nvGraphicFramePr>
          <p:xfrm>
            <a:off x="4652" y="3024"/>
            <a:ext cx="343" cy="335"/>
          </p:xfrm>
          <a:graphic>
            <a:graphicData uri="http://schemas.openxmlformats.org/presentationml/2006/ole">
              <mc:AlternateContent xmlns:mc="http://schemas.openxmlformats.org/markup-compatibility/2006">
                <mc:Choice xmlns:v="urn:schemas-microsoft-com:vml" Requires="v">
                  <p:oleObj spid="_x0000_s210951" name="公式" r:id="rId7" imgW="545863" imgH="533169" progId="Equation.3">
                    <p:embed/>
                  </p:oleObj>
                </mc:Choice>
                <mc:Fallback>
                  <p:oleObj name="公式" r:id="rId7" imgW="545863" imgH="533169"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2" y="3024"/>
                          <a:ext cx="343"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 name="Rectangle 18"/>
          <p:cNvSpPr>
            <a:spLocks noChangeArrowheads="1"/>
          </p:cNvSpPr>
          <p:nvPr/>
        </p:nvSpPr>
        <p:spPr bwMode="auto">
          <a:xfrm>
            <a:off x="408660" y="3817094"/>
            <a:ext cx="394370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dirty="0" smtClean="0">
                <a:solidFill>
                  <a:srgbClr val="000000"/>
                </a:solidFill>
                <a:latin typeface="Century Schoolbook" pitchFamily="18" charset="0"/>
              </a:rPr>
              <a:t>(A) </a:t>
            </a:r>
            <a:r>
              <a:rPr kumimoji="1" lang="zh-CN" altLang="en-US" sz="3600" b="1" dirty="0" smtClean="0">
                <a:solidFill>
                  <a:srgbClr val="000000"/>
                </a:solidFill>
                <a:latin typeface="Century Schoolbook" pitchFamily="18" charset="0"/>
              </a:rPr>
              <a:t>处处相等</a:t>
            </a:r>
            <a:r>
              <a:rPr kumimoji="1" lang="en-US" altLang="zh-CN" sz="3600" b="1" dirty="0" smtClean="0">
                <a:solidFill>
                  <a:srgbClr val="000000"/>
                </a:solidFill>
                <a:latin typeface="Century Schoolbook" pitchFamily="18" charset="0"/>
              </a:rPr>
              <a:t>.</a:t>
            </a:r>
            <a:endParaRPr kumimoji="1" lang="en-US" altLang="en-US" sz="3600" b="1" dirty="0" smtClean="0">
              <a:solidFill>
                <a:srgbClr val="000000"/>
              </a:solidFill>
              <a:latin typeface="Century Schoolbook" pitchFamily="18" charset="0"/>
            </a:endParaRPr>
          </a:p>
          <a:p>
            <a:pPr fontAlgn="base">
              <a:spcBef>
                <a:spcPct val="0"/>
              </a:spcBef>
              <a:spcAft>
                <a:spcPct val="0"/>
              </a:spcAft>
            </a:pPr>
            <a:r>
              <a:rPr kumimoji="1" lang="en-US" altLang="en-US" sz="3600" b="1" dirty="0" smtClean="0">
                <a:solidFill>
                  <a:srgbClr val="000000"/>
                </a:solidFill>
                <a:latin typeface="Century Schoolbook" pitchFamily="18" charset="0"/>
              </a:rPr>
              <a:t>(</a:t>
            </a:r>
            <a:r>
              <a:rPr kumimoji="1" lang="en-US" altLang="zh-CN" sz="3600" b="1" dirty="0" smtClean="0">
                <a:solidFill>
                  <a:srgbClr val="000000"/>
                </a:solidFill>
                <a:latin typeface="Century Schoolbook" pitchFamily="18" charset="0"/>
              </a:rPr>
              <a:t>B) </a:t>
            </a:r>
            <a:r>
              <a:rPr kumimoji="1" lang="zh-CN" altLang="en-US" sz="3600" b="1" dirty="0" smtClean="0">
                <a:solidFill>
                  <a:srgbClr val="000000"/>
                </a:solidFill>
                <a:latin typeface="Century Schoolbook" pitchFamily="18" charset="0"/>
              </a:rPr>
              <a:t>左边大于右边</a:t>
            </a:r>
            <a:r>
              <a:rPr kumimoji="1" lang="en-US" altLang="zh-CN" sz="3600" b="1" dirty="0" smtClean="0">
                <a:solidFill>
                  <a:srgbClr val="000000"/>
                </a:solidFill>
                <a:latin typeface="Century Schoolbook" pitchFamily="18" charset="0"/>
              </a:rPr>
              <a:t>.</a:t>
            </a:r>
            <a:endParaRPr kumimoji="1" lang="en-US" altLang="en-US" sz="3600" b="1" dirty="0" smtClean="0">
              <a:solidFill>
                <a:srgbClr val="000000"/>
              </a:solidFill>
              <a:latin typeface="Century Schoolbook" pitchFamily="18" charset="0"/>
            </a:endParaRPr>
          </a:p>
          <a:p>
            <a:pPr fontAlgn="base">
              <a:spcBef>
                <a:spcPct val="0"/>
              </a:spcBef>
              <a:spcAft>
                <a:spcPct val="0"/>
              </a:spcAft>
            </a:pPr>
            <a:r>
              <a:rPr kumimoji="1" lang="en-US" altLang="en-US" sz="3600" b="1" dirty="0" smtClean="0">
                <a:solidFill>
                  <a:srgbClr val="000000"/>
                </a:solidFill>
                <a:latin typeface="Century Schoolbook" pitchFamily="18" charset="0"/>
              </a:rPr>
              <a:t>(</a:t>
            </a:r>
            <a:r>
              <a:rPr kumimoji="1" lang="en-US" altLang="zh-CN" sz="3600" b="1" dirty="0" smtClean="0">
                <a:solidFill>
                  <a:srgbClr val="000000"/>
                </a:solidFill>
                <a:latin typeface="Century Schoolbook" pitchFamily="18" charset="0"/>
              </a:rPr>
              <a:t>C) </a:t>
            </a:r>
            <a:r>
              <a:rPr kumimoji="1" lang="zh-CN" altLang="en-US" sz="3600" b="1" dirty="0" smtClean="0">
                <a:solidFill>
                  <a:srgbClr val="000000"/>
                </a:solidFill>
                <a:latin typeface="Century Schoolbook" pitchFamily="18" charset="0"/>
              </a:rPr>
              <a:t>右边大于左边</a:t>
            </a:r>
            <a:r>
              <a:rPr kumimoji="1" lang="en-US" altLang="zh-CN" sz="3600" b="1" dirty="0" smtClean="0">
                <a:solidFill>
                  <a:srgbClr val="000000"/>
                </a:solidFill>
                <a:latin typeface="Century Schoolbook" pitchFamily="18" charset="0"/>
              </a:rPr>
              <a:t>.</a:t>
            </a:r>
            <a:endParaRPr kumimoji="1" lang="en-US" altLang="en-US" sz="3600" b="1" dirty="0" smtClean="0">
              <a:solidFill>
                <a:srgbClr val="000000"/>
              </a:solidFill>
              <a:latin typeface="Century Schoolbook" pitchFamily="18" charset="0"/>
            </a:endParaRPr>
          </a:p>
          <a:p>
            <a:pPr fontAlgn="base">
              <a:spcBef>
                <a:spcPct val="0"/>
              </a:spcBef>
              <a:spcAft>
                <a:spcPct val="0"/>
              </a:spcAft>
            </a:pPr>
            <a:r>
              <a:rPr kumimoji="1" lang="en-US" altLang="en-US" sz="3600" b="1" dirty="0" smtClean="0">
                <a:solidFill>
                  <a:srgbClr val="000000"/>
                </a:solidFill>
                <a:latin typeface="Century Schoolbook" pitchFamily="18" charset="0"/>
              </a:rPr>
              <a:t>(</a:t>
            </a:r>
            <a:r>
              <a:rPr kumimoji="1" lang="en-US" altLang="zh-CN" sz="3600" b="1" dirty="0" smtClean="0">
                <a:solidFill>
                  <a:srgbClr val="000000"/>
                </a:solidFill>
                <a:latin typeface="Century Schoolbook" pitchFamily="18" charset="0"/>
              </a:rPr>
              <a:t>D) </a:t>
            </a:r>
            <a:r>
              <a:rPr kumimoji="1" lang="zh-CN" altLang="en-US" sz="3600" b="1" dirty="0" smtClean="0">
                <a:solidFill>
                  <a:srgbClr val="000000"/>
                </a:solidFill>
                <a:latin typeface="Century Schoolbook" pitchFamily="18" charset="0"/>
              </a:rPr>
              <a:t>无法判断</a:t>
            </a:r>
            <a:r>
              <a:rPr kumimoji="1" lang="en-US" altLang="zh-CN" sz="3600" b="1" dirty="0" smtClean="0">
                <a:solidFill>
                  <a:srgbClr val="000000"/>
                </a:solidFill>
                <a:latin typeface="Century Schoolbook" pitchFamily="18" charset="0"/>
              </a:rPr>
              <a:t>.</a:t>
            </a:r>
          </a:p>
        </p:txBody>
      </p:sp>
      <p:sp>
        <p:nvSpPr>
          <p:cNvPr id="2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54</a:t>
            </a:fld>
            <a:endParaRPr lang="en-US" altLang="zh-CN"/>
          </a:p>
        </p:txBody>
      </p:sp>
    </p:spTree>
    <p:extLst>
      <p:ext uri="{BB962C8B-B14F-4D97-AF65-F5344CB8AC3E}">
        <p14:creationId xmlns:p14="http://schemas.microsoft.com/office/powerpoint/2010/main" val="2113106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18" name="Text Box 2"/>
          <p:cNvSpPr txBox="1">
            <a:spLocks noChangeArrowheads="1"/>
          </p:cNvSpPr>
          <p:nvPr/>
        </p:nvSpPr>
        <p:spPr bwMode="auto">
          <a:xfrm>
            <a:off x="266700" y="898525"/>
            <a:ext cx="8534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kumimoji="1" lang="en-US" altLang="zh-CN" sz="3200" b="1" dirty="0" smtClean="0">
                <a:solidFill>
                  <a:srgbClr val="3333CC"/>
                </a:solidFill>
                <a:latin typeface="Century Schoolbook" pitchFamily="18" charset="0"/>
              </a:rPr>
              <a:t>19.</a:t>
            </a:r>
            <a:r>
              <a:rPr kumimoji="1" lang="zh-CN" altLang="en-US" sz="3200" b="1" dirty="0" smtClean="0">
                <a:solidFill>
                  <a:srgbClr val="3333CC"/>
                </a:solidFill>
                <a:latin typeface="Century Schoolbook" pitchFamily="18" charset="0"/>
              </a:rPr>
              <a:t>质量</a:t>
            </a:r>
            <a:r>
              <a:rPr kumimoji="1" lang="zh-CN" altLang="en-US" sz="3200" b="1" dirty="0" smtClean="0">
                <a:solidFill>
                  <a:srgbClr val="FF3300"/>
                </a:solidFill>
                <a:latin typeface="Century Schoolbook" pitchFamily="18" charset="0"/>
              </a:rPr>
              <a:t> </a:t>
            </a:r>
            <a:r>
              <a:rPr kumimoji="1" lang="en-US" altLang="zh-CN" sz="3200" b="1" i="1" dirty="0" smtClean="0">
                <a:solidFill>
                  <a:srgbClr val="FF3300"/>
                </a:solidFill>
                <a:latin typeface="Century Schoolbook" pitchFamily="18" charset="0"/>
              </a:rPr>
              <a:t>m </a:t>
            </a:r>
            <a:r>
              <a:rPr kumimoji="1" lang="zh-CN" altLang="en-US" sz="3200" b="1" dirty="0" smtClean="0">
                <a:solidFill>
                  <a:srgbClr val="3333CC"/>
                </a:solidFill>
                <a:latin typeface="Century Schoolbook" pitchFamily="18" charset="0"/>
              </a:rPr>
              <a:t>的小孩站在半径为 </a:t>
            </a:r>
            <a:r>
              <a:rPr kumimoji="1" lang="en-US" altLang="zh-CN" sz="3200" b="1" i="1" dirty="0" smtClean="0">
                <a:solidFill>
                  <a:srgbClr val="FF3300"/>
                </a:solidFill>
                <a:latin typeface="Century Schoolbook" pitchFamily="18" charset="0"/>
              </a:rPr>
              <a:t>R</a:t>
            </a:r>
            <a:r>
              <a:rPr kumimoji="1" lang="zh-CN" altLang="en-US" sz="3200" b="1" dirty="0" smtClean="0">
                <a:solidFill>
                  <a:srgbClr val="3333CC"/>
                </a:solidFill>
                <a:latin typeface="Century Schoolbook" pitchFamily="18" charset="0"/>
              </a:rPr>
              <a:t>、转动惯量为 </a:t>
            </a:r>
            <a:r>
              <a:rPr kumimoji="1" lang="en-US" altLang="zh-CN" sz="3200" b="1" i="1" dirty="0" smtClean="0">
                <a:solidFill>
                  <a:srgbClr val="FF3300"/>
                </a:solidFill>
                <a:latin typeface="Century Schoolbook" pitchFamily="18" charset="0"/>
              </a:rPr>
              <a:t>J</a:t>
            </a:r>
            <a:r>
              <a:rPr kumimoji="1" lang="en-US" altLang="zh-CN" sz="3200" b="1" dirty="0" smtClean="0">
                <a:solidFill>
                  <a:srgbClr val="FF3300"/>
                </a:solidFill>
                <a:latin typeface="Century Schoolbook" pitchFamily="18" charset="0"/>
              </a:rPr>
              <a:t> </a:t>
            </a:r>
            <a:r>
              <a:rPr kumimoji="1" lang="zh-CN" altLang="en-US" sz="3200" b="1" dirty="0" smtClean="0">
                <a:solidFill>
                  <a:srgbClr val="3333CC"/>
                </a:solidFill>
                <a:latin typeface="Century Schoolbook" pitchFamily="18" charset="0"/>
              </a:rPr>
              <a:t>的可以自由转动的水平平台边缘上 </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平台可以无摩擦地绕通过中心的竖直轴转动</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平台和小孩开始时均静止</a:t>
            </a:r>
            <a:r>
              <a:rPr kumimoji="1" lang="en-US" altLang="zh-CN" sz="3200" b="1" dirty="0" smtClean="0">
                <a:solidFill>
                  <a:srgbClr val="3333CC"/>
                </a:solidFill>
                <a:latin typeface="Century Schoolbook" pitchFamily="18" charset="0"/>
              </a:rPr>
              <a:t>. </a:t>
            </a:r>
            <a:r>
              <a:rPr kumimoji="1" lang="zh-CN" altLang="en-US" sz="3200" b="1" dirty="0" smtClean="0">
                <a:solidFill>
                  <a:srgbClr val="3333CC"/>
                </a:solidFill>
                <a:latin typeface="Century Schoolbook" pitchFamily="18" charset="0"/>
              </a:rPr>
              <a:t>当小孩突然以相对地面为</a:t>
            </a:r>
            <a:r>
              <a:rPr kumimoji="1" lang="zh-CN" altLang="en-US" sz="3200" b="1" dirty="0" smtClean="0">
                <a:solidFill>
                  <a:srgbClr val="FF3300"/>
                </a:solidFill>
                <a:latin typeface="Century Schoolbook" pitchFamily="18" charset="0"/>
              </a:rPr>
              <a:t> </a:t>
            </a:r>
            <a:r>
              <a:rPr kumimoji="1" lang="en-US" altLang="zh-CN" sz="3200" b="1" i="1" dirty="0" smtClean="0">
                <a:solidFill>
                  <a:srgbClr val="FF3300"/>
                </a:solidFill>
                <a:latin typeface="Century Schoolbook" pitchFamily="18" charset="0"/>
              </a:rPr>
              <a:t>v</a:t>
            </a:r>
            <a:r>
              <a:rPr kumimoji="1" lang="en-US" altLang="zh-CN" sz="3200" b="1" i="1" dirty="0" smtClean="0">
                <a:solidFill>
                  <a:srgbClr val="3333CC"/>
                </a:solidFill>
                <a:latin typeface="Century Schoolbook" pitchFamily="18" charset="0"/>
              </a:rPr>
              <a:t> </a:t>
            </a:r>
            <a:r>
              <a:rPr kumimoji="1" lang="zh-CN" altLang="en-US" sz="3200" b="1" dirty="0" smtClean="0">
                <a:solidFill>
                  <a:srgbClr val="3333CC"/>
                </a:solidFill>
                <a:latin typeface="Century Schoolbook" pitchFamily="18" charset="0"/>
              </a:rPr>
              <a:t>的速率沿台边缘顺时针走动时</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则此平台相对地面旋转的角速度 </a:t>
            </a:r>
            <a:r>
              <a:rPr kumimoji="1" lang="zh-CN" altLang="en-US" sz="3200" b="1" i="1" dirty="0" smtClean="0">
                <a:solidFill>
                  <a:srgbClr val="FF3300"/>
                </a:solidFill>
                <a:latin typeface="Century Schoolbook" pitchFamily="18" charset="0"/>
                <a:sym typeface="Symbol" pitchFamily="18" charset="2"/>
              </a:rPr>
              <a:t> </a:t>
            </a:r>
            <a:r>
              <a:rPr kumimoji="1" lang="zh-CN" altLang="en-US" sz="3200" b="1" dirty="0" smtClean="0">
                <a:solidFill>
                  <a:srgbClr val="3333CC"/>
                </a:solidFill>
                <a:latin typeface="Century Schoolbook" pitchFamily="18" charset="0"/>
              </a:rPr>
              <a:t>为</a:t>
            </a:r>
          </a:p>
        </p:txBody>
      </p:sp>
      <p:grpSp>
        <p:nvGrpSpPr>
          <p:cNvPr id="2" name="Group 5"/>
          <p:cNvGrpSpPr>
            <a:grpSpLocks/>
          </p:cNvGrpSpPr>
          <p:nvPr/>
        </p:nvGrpSpPr>
        <p:grpSpPr bwMode="auto">
          <a:xfrm>
            <a:off x="3811388" y="3967802"/>
            <a:ext cx="4114800" cy="2743200"/>
            <a:chOff x="2496" y="1728"/>
            <a:chExt cx="2592" cy="1728"/>
          </a:xfrm>
        </p:grpSpPr>
        <p:sp>
          <p:nvSpPr>
            <p:cNvPr id="20" name="Oval 6"/>
            <p:cNvSpPr>
              <a:spLocks noChangeArrowheads="1"/>
            </p:cNvSpPr>
            <p:nvPr/>
          </p:nvSpPr>
          <p:spPr bwMode="auto">
            <a:xfrm>
              <a:off x="2496" y="2064"/>
              <a:ext cx="2592" cy="1104"/>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12700">
              <a:solidFill>
                <a:srgbClr val="000000"/>
              </a:solidFill>
              <a:round/>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21" name="Oval 7"/>
            <p:cNvSpPr>
              <a:spLocks noChangeArrowheads="1"/>
            </p:cNvSpPr>
            <p:nvPr/>
          </p:nvSpPr>
          <p:spPr bwMode="auto">
            <a:xfrm>
              <a:off x="2496" y="1872"/>
              <a:ext cx="2592" cy="1104"/>
            </a:xfrm>
            <a:prstGeom prst="ellipse">
              <a:avLst/>
            </a:prstGeom>
            <a:solidFill>
              <a:srgbClr val="FFFF00"/>
            </a:solidFill>
            <a:ln w="12700">
              <a:solidFill>
                <a:srgbClr val="000000"/>
              </a:solidFill>
              <a:round/>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22" name="Line 8"/>
            <p:cNvSpPr>
              <a:spLocks noChangeShapeType="1"/>
            </p:cNvSpPr>
            <p:nvPr/>
          </p:nvSpPr>
          <p:spPr bwMode="auto">
            <a:xfrm>
              <a:off x="2496" y="2448"/>
              <a:ext cx="0" cy="240"/>
            </a:xfrm>
            <a:prstGeom prst="line">
              <a:avLst/>
            </a:prstGeom>
            <a:noFill/>
            <a:ln w="38100">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23" name="Line 9"/>
            <p:cNvSpPr>
              <a:spLocks noChangeShapeType="1"/>
            </p:cNvSpPr>
            <p:nvPr/>
          </p:nvSpPr>
          <p:spPr bwMode="auto">
            <a:xfrm>
              <a:off x="5088" y="2400"/>
              <a:ext cx="0" cy="240"/>
            </a:xfrm>
            <a:prstGeom prst="line">
              <a:avLst/>
            </a:prstGeom>
            <a:noFill/>
            <a:ln w="38100">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24" name="Line 10"/>
            <p:cNvSpPr>
              <a:spLocks noChangeShapeType="1"/>
            </p:cNvSpPr>
            <p:nvPr/>
          </p:nvSpPr>
          <p:spPr bwMode="auto">
            <a:xfrm flipV="1">
              <a:off x="3792" y="1728"/>
              <a:ext cx="0" cy="672"/>
            </a:xfrm>
            <a:prstGeom prst="line">
              <a:avLst/>
            </a:prstGeom>
            <a:noFill/>
            <a:ln w="19050">
              <a:solidFill>
                <a:srgbClr val="00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25" name="Line 11"/>
            <p:cNvSpPr>
              <a:spLocks noChangeShapeType="1"/>
            </p:cNvSpPr>
            <p:nvPr/>
          </p:nvSpPr>
          <p:spPr bwMode="auto">
            <a:xfrm>
              <a:off x="3792" y="3168"/>
              <a:ext cx="0" cy="288"/>
            </a:xfrm>
            <a:prstGeom prst="line">
              <a:avLst/>
            </a:prstGeom>
            <a:noFill/>
            <a:ln w="19050">
              <a:solidFill>
                <a:srgbClr val="00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aphicFrame>
          <p:nvGraphicFramePr>
            <p:cNvPr id="26" name="Object 12"/>
            <p:cNvGraphicFramePr>
              <a:graphicFrameLocks noChangeAspect="1"/>
            </p:cNvGraphicFramePr>
            <p:nvPr/>
          </p:nvGraphicFramePr>
          <p:xfrm>
            <a:off x="3552" y="2256"/>
            <a:ext cx="159" cy="183"/>
          </p:xfrm>
          <a:graphic>
            <a:graphicData uri="http://schemas.openxmlformats.org/presentationml/2006/ole">
              <mc:AlternateContent xmlns:mc="http://schemas.openxmlformats.org/markup-compatibility/2006">
                <mc:Choice xmlns:v="urn:schemas-microsoft-com:vml" Requires="v">
                  <p:oleObj spid="_x0000_s211974" name="Equation" r:id="rId3" imgW="253890" imgH="291973" progId="Equation.3">
                    <p:embed/>
                  </p:oleObj>
                </mc:Choice>
                <mc:Fallback>
                  <p:oleObj name="Equation" r:id="rId3" imgW="253890" imgH="29197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256"/>
                          <a:ext cx="159"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Arc 13"/>
            <p:cNvSpPr>
              <a:spLocks/>
            </p:cNvSpPr>
            <p:nvPr/>
          </p:nvSpPr>
          <p:spPr bwMode="auto">
            <a:xfrm flipH="1">
              <a:off x="3551" y="1967"/>
              <a:ext cx="481" cy="256"/>
            </a:xfrm>
            <a:custGeom>
              <a:avLst/>
              <a:gdLst>
                <a:gd name="G0" fmla="+- 21600 0 0"/>
                <a:gd name="G1" fmla="+- 16755 0 0"/>
                <a:gd name="G2" fmla="+- 21600 0 0"/>
                <a:gd name="T0" fmla="*/ 35435 w 43200"/>
                <a:gd name="T1" fmla="*/ 167 h 38355"/>
                <a:gd name="T2" fmla="*/ 7968 w 43200"/>
                <a:gd name="T3" fmla="*/ 0 h 38355"/>
                <a:gd name="T4" fmla="*/ 21600 w 43200"/>
                <a:gd name="T5" fmla="*/ 16755 h 38355"/>
              </a:gdLst>
              <a:ahLst/>
              <a:cxnLst>
                <a:cxn ang="0">
                  <a:pos x="T0" y="T1"/>
                </a:cxn>
                <a:cxn ang="0">
                  <a:pos x="T2" y="T3"/>
                </a:cxn>
                <a:cxn ang="0">
                  <a:pos x="T4" y="T5"/>
                </a:cxn>
              </a:cxnLst>
              <a:rect l="0" t="0" r="r" b="b"/>
              <a:pathLst>
                <a:path w="43200" h="38355" fill="none" extrusionOk="0">
                  <a:moveTo>
                    <a:pt x="35434" y="167"/>
                  </a:moveTo>
                  <a:cubicBezTo>
                    <a:pt x="40355" y="4271"/>
                    <a:pt x="43200" y="10347"/>
                    <a:pt x="43200" y="16755"/>
                  </a:cubicBezTo>
                  <a:cubicBezTo>
                    <a:pt x="43200" y="28684"/>
                    <a:pt x="33529" y="38355"/>
                    <a:pt x="21600" y="38355"/>
                  </a:cubicBezTo>
                  <a:cubicBezTo>
                    <a:pt x="9670" y="38355"/>
                    <a:pt x="0" y="28684"/>
                    <a:pt x="0" y="16755"/>
                  </a:cubicBezTo>
                  <a:cubicBezTo>
                    <a:pt x="-1" y="10255"/>
                    <a:pt x="2926" y="4101"/>
                    <a:pt x="7968" y="0"/>
                  </a:cubicBezTo>
                </a:path>
                <a:path w="43200" h="38355" stroke="0" extrusionOk="0">
                  <a:moveTo>
                    <a:pt x="35434" y="167"/>
                  </a:moveTo>
                  <a:cubicBezTo>
                    <a:pt x="40355" y="4271"/>
                    <a:pt x="43200" y="10347"/>
                    <a:pt x="43200" y="16755"/>
                  </a:cubicBezTo>
                  <a:cubicBezTo>
                    <a:pt x="43200" y="28684"/>
                    <a:pt x="33529" y="38355"/>
                    <a:pt x="21600" y="38355"/>
                  </a:cubicBezTo>
                  <a:cubicBezTo>
                    <a:pt x="9670" y="38355"/>
                    <a:pt x="0" y="28684"/>
                    <a:pt x="0" y="16755"/>
                  </a:cubicBezTo>
                  <a:cubicBezTo>
                    <a:pt x="-1" y="10255"/>
                    <a:pt x="2926" y="4101"/>
                    <a:pt x="7968" y="0"/>
                  </a:cubicBezTo>
                  <a:lnTo>
                    <a:pt x="21600" y="16755"/>
                  </a:lnTo>
                  <a:close/>
                </a:path>
              </a:pathLst>
            </a:custGeom>
            <a:noFill/>
            <a:ln w="19050">
              <a:solidFill>
                <a:srgbClr val="FF330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pSp>
      <p:grpSp>
        <p:nvGrpSpPr>
          <p:cNvPr id="3" name="Group 14"/>
          <p:cNvGrpSpPr>
            <a:grpSpLocks/>
          </p:cNvGrpSpPr>
          <p:nvPr/>
        </p:nvGrpSpPr>
        <p:grpSpPr bwMode="auto">
          <a:xfrm>
            <a:off x="4076700" y="5734050"/>
            <a:ext cx="419100" cy="927100"/>
            <a:chOff x="3792" y="2400"/>
            <a:chExt cx="264" cy="584"/>
          </a:xfrm>
        </p:grpSpPr>
        <p:sp>
          <p:nvSpPr>
            <p:cNvPr id="29" name="Line 15"/>
            <p:cNvSpPr>
              <a:spLocks noChangeShapeType="1"/>
            </p:cNvSpPr>
            <p:nvPr/>
          </p:nvSpPr>
          <p:spPr bwMode="auto">
            <a:xfrm>
              <a:off x="3792" y="2400"/>
              <a:ext cx="240" cy="5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30" name="Oval 16"/>
            <p:cNvSpPr>
              <a:spLocks noChangeArrowheads="1"/>
            </p:cNvSpPr>
            <p:nvPr/>
          </p:nvSpPr>
          <p:spPr bwMode="auto">
            <a:xfrm>
              <a:off x="4008" y="2936"/>
              <a:ext cx="48" cy="48"/>
            </a:xfrm>
            <a:prstGeom prst="ellipse">
              <a:avLst/>
            </a:prstGeom>
            <a:solidFill>
              <a:srgbClr val="00CC99"/>
            </a:solidFill>
            <a:ln w="19050">
              <a:solidFill>
                <a:srgbClr val="000000"/>
              </a:solidFill>
              <a:round/>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pSp>
      <p:graphicFrame>
        <p:nvGraphicFramePr>
          <p:cNvPr id="31" name="Object 17"/>
          <p:cNvGraphicFramePr>
            <a:graphicFrameLocks noChangeAspect="1"/>
          </p:cNvGraphicFramePr>
          <p:nvPr>
            <p:extLst>
              <p:ext uri="{D42A27DB-BD31-4B8C-83A1-F6EECF244321}">
                <p14:modId xmlns:p14="http://schemas.microsoft.com/office/powerpoint/2010/main" val="389416535"/>
              </p:ext>
            </p:extLst>
          </p:nvPr>
        </p:nvGraphicFramePr>
        <p:xfrm>
          <a:off x="5600700" y="4972050"/>
          <a:ext cx="514350" cy="933450"/>
        </p:xfrm>
        <a:graphic>
          <a:graphicData uri="http://schemas.openxmlformats.org/presentationml/2006/ole">
            <mc:AlternateContent xmlns:mc="http://schemas.openxmlformats.org/markup-compatibility/2006">
              <mc:Choice xmlns:v="urn:schemas-microsoft-com:vml" Requires="v">
                <p:oleObj spid="_x0000_s211975" name="Photo Editor 照片" r:id="rId5" imgW="514422" imgH="933580" progId="">
                  <p:embed/>
                </p:oleObj>
              </mc:Choice>
              <mc:Fallback>
                <p:oleObj name="Photo Editor 照片" r:id="rId5" imgW="514422" imgH="9335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0700" y="4972050"/>
                        <a:ext cx="5143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55</a:t>
            </a:fld>
            <a:endParaRPr lang="en-US" altLang="zh-CN"/>
          </a:p>
        </p:txBody>
      </p:sp>
    </p:spTree>
    <p:extLst>
      <p:ext uri="{BB962C8B-B14F-4D97-AF65-F5344CB8AC3E}">
        <p14:creationId xmlns:p14="http://schemas.microsoft.com/office/powerpoint/2010/main" val="211310608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17" name="Rectangle 2"/>
          <p:cNvSpPr>
            <a:spLocks noChangeArrowheads="1"/>
          </p:cNvSpPr>
          <p:nvPr/>
        </p:nvSpPr>
        <p:spPr bwMode="auto">
          <a:xfrm>
            <a:off x="468593" y="3474509"/>
            <a:ext cx="10779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000000"/>
                </a:solidFill>
                <a:latin typeface="Century Schoolbook" pitchFamily="18" charset="0"/>
              </a:rPr>
              <a:t> (C)</a:t>
            </a:r>
            <a:r>
              <a:rPr kumimoji="1" lang="en-US" altLang="zh-CN" sz="3600" b="1" smtClean="0">
                <a:solidFill>
                  <a:srgbClr val="000000"/>
                </a:solidFill>
                <a:latin typeface="Century Schoolbook" pitchFamily="18" charset="0"/>
              </a:rPr>
              <a:t> </a:t>
            </a:r>
          </a:p>
        </p:txBody>
      </p:sp>
      <p:sp>
        <p:nvSpPr>
          <p:cNvPr id="18" name="Rectangle 3"/>
          <p:cNvSpPr>
            <a:spLocks noChangeArrowheads="1"/>
          </p:cNvSpPr>
          <p:nvPr/>
        </p:nvSpPr>
        <p:spPr bwMode="auto">
          <a:xfrm>
            <a:off x="5960111" y="5654146"/>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dirty="0" smtClean="0">
                <a:solidFill>
                  <a:srgbClr val="FF3300"/>
                </a:solidFill>
                <a:latin typeface="Century Schoolbook" pitchFamily="18" charset="0"/>
              </a:rPr>
              <a:t>[  A  ]</a:t>
            </a:r>
          </a:p>
        </p:txBody>
      </p:sp>
      <p:sp>
        <p:nvSpPr>
          <p:cNvPr id="19" name="Rectangle 4"/>
          <p:cNvSpPr>
            <a:spLocks noChangeArrowheads="1"/>
          </p:cNvSpPr>
          <p:nvPr/>
        </p:nvSpPr>
        <p:spPr bwMode="auto">
          <a:xfrm>
            <a:off x="587655" y="4519084"/>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000000"/>
                </a:solidFill>
                <a:latin typeface="Century Schoolbook" pitchFamily="18" charset="0"/>
              </a:rPr>
              <a:t>(D)</a:t>
            </a:r>
            <a:endParaRPr kumimoji="1" lang="en-US" altLang="zh-CN" sz="3600" b="1" smtClean="0">
              <a:solidFill>
                <a:srgbClr val="000000"/>
              </a:solidFill>
              <a:latin typeface="Century Schoolbook" pitchFamily="18" charset="0"/>
            </a:endParaRPr>
          </a:p>
        </p:txBody>
      </p:sp>
      <p:sp>
        <p:nvSpPr>
          <p:cNvPr id="20" name="Rectangle 5"/>
          <p:cNvSpPr>
            <a:spLocks noChangeArrowheads="1"/>
          </p:cNvSpPr>
          <p:nvPr/>
        </p:nvSpPr>
        <p:spPr bwMode="auto">
          <a:xfrm>
            <a:off x="4588155" y="3530071"/>
            <a:ext cx="2720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000000"/>
                </a:solidFill>
                <a:latin typeface="Century Schoolbook" pitchFamily="18" charset="0"/>
              </a:rPr>
              <a:t>, </a:t>
            </a:r>
            <a:r>
              <a:rPr kumimoji="1" lang="zh-CN" altLang="en-US" sz="3600" b="1" smtClean="0">
                <a:solidFill>
                  <a:srgbClr val="000000"/>
                </a:solidFill>
                <a:latin typeface="Century Schoolbook" pitchFamily="18" charset="0"/>
              </a:rPr>
              <a:t>顺时针方向</a:t>
            </a:r>
          </a:p>
        </p:txBody>
      </p:sp>
      <p:sp>
        <p:nvSpPr>
          <p:cNvPr id="21" name="Rectangle 6"/>
          <p:cNvSpPr>
            <a:spLocks noChangeArrowheads="1"/>
          </p:cNvSpPr>
          <p:nvPr/>
        </p:nvSpPr>
        <p:spPr bwMode="auto">
          <a:xfrm>
            <a:off x="4588155" y="4596871"/>
            <a:ext cx="2720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000000"/>
                </a:solidFill>
                <a:latin typeface="Century Schoolbook" pitchFamily="18" charset="0"/>
              </a:rPr>
              <a:t>, </a:t>
            </a:r>
            <a:r>
              <a:rPr kumimoji="1" lang="zh-CN" altLang="en-US" sz="3600" b="1" smtClean="0">
                <a:solidFill>
                  <a:srgbClr val="000000"/>
                </a:solidFill>
                <a:latin typeface="Century Schoolbook" pitchFamily="18" charset="0"/>
              </a:rPr>
              <a:t>逆时针方向</a:t>
            </a:r>
          </a:p>
        </p:txBody>
      </p:sp>
      <p:graphicFrame>
        <p:nvGraphicFramePr>
          <p:cNvPr id="22" name="Object 7"/>
          <p:cNvGraphicFramePr>
            <a:graphicFrameLocks noChangeAspect="1"/>
          </p:cNvGraphicFramePr>
          <p:nvPr>
            <p:extLst>
              <p:ext uri="{D42A27DB-BD31-4B8C-83A1-F6EECF244321}">
                <p14:modId xmlns:p14="http://schemas.microsoft.com/office/powerpoint/2010/main" val="2689770244"/>
              </p:ext>
            </p:extLst>
          </p:nvPr>
        </p:nvGraphicFramePr>
        <p:xfrm>
          <a:off x="1633818" y="4519084"/>
          <a:ext cx="2501900" cy="857250"/>
        </p:xfrm>
        <a:graphic>
          <a:graphicData uri="http://schemas.openxmlformats.org/presentationml/2006/ole">
            <mc:AlternateContent xmlns:mc="http://schemas.openxmlformats.org/markup-compatibility/2006">
              <mc:Choice xmlns:v="urn:schemas-microsoft-com:vml" Requires="v">
                <p:oleObj spid="_x0000_s213002" name="公式" r:id="rId3" imgW="3416300" imgH="1168400" progId="Equation.3">
                  <p:embed/>
                </p:oleObj>
              </mc:Choice>
              <mc:Fallback>
                <p:oleObj name="公式" r:id="rId3" imgW="3416300" imgH="1168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818" y="4519084"/>
                        <a:ext cx="25019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8"/>
          <p:cNvGraphicFramePr>
            <a:graphicFrameLocks noChangeAspect="1"/>
          </p:cNvGraphicFramePr>
          <p:nvPr>
            <p:extLst>
              <p:ext uri="{D42A27DB-BD31-4B8C-83A1-F6EECF244321}">
                <p14:modId xmlns:p14="http://schemas.microsoft.com/office/powerpoint/2010/main" val="1308271176"/>
              </p:ext>
            </p:extLst>
          </p:nvPr>
        </p:nvGraphicFramePr>
        <p:xfrm>
          <a:off x="2078318" y="3453871"/>
          <a:ext cx="1981200" cy="871538"/>
        </p:xfrm>
        <a:graphic>
          <a:graphicData uri="http://schemas.openxmlformats.org/presentationml/2006/ole">
            <mc:AlternateContent xmlns:mc="http://schemas.openxmlformats.org/markup-compatibility/2006">
              <mc:Choice xmlns:v="urn:schemas-microsoft-com:vml" Requires="v">
                <p:oleObj spid="_x0000_s213003" name="公式" r:id="rId5" imgW="2654300" imgH="1168400" progId="Equation.3">
                  <p:embed/>
                </p:oleObj>
              </mc:Choice>
              <mc:Fallback>
                <p:oleObj name="公式" r:id="rId5" imgW="2654300" imgH="1168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8318" y="3453871"/>
                        <a:ext cx="19812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9"/>
          <p:cNvGraphicFramePr>
            <a:graphicFrameLocks noChangeAspect="1"/>
          </p:cNvGraphicFramePr>
          <p:nvPr>
            <p:extLst>
              <p:ext uri="{D42A27DB-BD31-4B8C-83A1-F6EECF244321}">
                <p14:modId xmlns:p14="http://schemas.microsoft.com/office/powerpoint/2010/main" val="85554940"/>
              </p:ext>
            </p:extLst>
          </p:nvPr>
        </p:nvGraphicFramePr>
        <p:xfrm>
          <a:off x="1849718" y="1015471"/>
          <a:ext cx="1982787" cy="873125"/>
        </p:xfrm>
        <a:graphic>
          <a:graphicData uri="http://schemas.openxmlformats.org/presentationml/2006/ole">
            <mc:AlternateContent xmlns:mc="http://schemas.openxmlformats.org/markup-compatibility/2006">
              <mc:Choice xmlns:v="urn:schemas-microsoft-com:vml" Requires="v">
                <p:oleObj spid="_x0000_s213004" name="公式" r:id="rId7" imgW="2654300" imgH="1168400" progId="Equation.3">
                  <p:embed/>
                </p:oleObj>
              </mc:Choice>
              <mc:Fallback>
                <p:oleObj name="公式" r:id="rId7" imgW="2654300" imgH="11684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718" y="1015471"/>
                        <a:ext cx="1982787"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0"/>
          <p:cNvGraphicFramePr>
            <a:graphicFrameLocks noChangeAspect="1"/>
          </p:cNvGraphicFramePr>
          <p:nvPr>
            <p:extLst>
              <p:ext uri="{D42A27DB-BD31-4B8C-83A1-F6EECF244321}">
                <p14:modId xmlns:p14="http://schemas.microsoft.com/office/powerpoint/2010/main" val="554983931"/>
              </p:ext>
            </p:extLst>
          </p:nvPr>
        </p:nvGraphicFramePr>
        <p:xfrm>
          <a:off x="1695730" y="2158471"/>
          <a:ext cx="2516188" cy="860425"/>
        </p:xfrm>
        <a:graphic>
          <a:graphicData uri="http://schemas.openxmlformats.org/presentationml/2006/ole">
            <mc:AlternateContent xmlns:mc="http://schemas.openxmlformats.org/markup-compatibility/2006">
              <mc:Choice xmlns:v="urn:schemas-microsoft-com:vml" Requires="v">
                <p:oleObj spid="_x0000_s213005" name="公式" r:id="rId8" imgW="3416300" imgH="1168400" progId="Equation.3">
                  <p:embed/>
                </p:oleObj>
              </mc:Choice>
              <mc:Fallback>
                <p:oleObj name="公式" r:id="rId8" imgW="3416300" imgH="11684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730" y="2158471"/>
                        <a:ext cx="2516188"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11"/>
          <p:cNvSpPr>
            <a:spLocks noChangeArrowheads="1"/>
          </p:cNvSpPr>
          <p:nvPr/>
        </p:nvSpPr>
        <p:spPr bwMode="auto">
          <a:xfrm>
            <a:off x="473355" y="1166284"/>
            <a:ext cx="107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000000"/>
                </a:solidFill>
                <a:latin typeface="Century Schoolbook" pitchFamily="18" charset="0"/>
              </a:rPr>
              <a:t> (A)</a:t>
            </a:r>
            <a:r>
              <a:rPr kumimoji="1" lang="en-US" altLang="zh-CN" sz="3600" b="1" smtClean="0">
                <a:solidFill>
                  <a:srgbClr val="000000"/>
                </a:solidFill>
                <a:latin typeface="Century Schoolbook" pitchFamily="18" charset="0"/>
              </a:rPr>
              <a:t> </a:t>
            </a:r>
          </a:p>
        </p:txBody>
      </p:sp>
      <p:sp>
        <p:nvSpPr>
          <p:cNvPr id="27" name="Rectangle 12"/>
          <p:cNvSpPr>
            <a:spLocks noChangeArrowheads="1"/>
          </p:cNvSpPr>
          <p:nvPr/>
        </p:nvSpPr>
        <p:spPr bwMode="auto">
          <a:xfrm>
            <a:off x="4588155" y="2234671"/>
            <a:ext cx="2720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000000"/>
                </a:solidFill>
                <a:latin typeface="Century Schoolbook" pitchFamily="18" charset="0"/>
              </a:rPr>
              <a:t>, </a:t>
            </a:r>
            <a:r>
              <a:rPr kumimoji="1" lang="zh-CN" altLang="en-US" sz="3600" b="1" smtClean="0">
                <a:solidFill>
                  <a:srgbClr val="000000"/>
                </a:solidFill>
                <a:latin typeface="Century Schoolbook" pitchFamily="18" charset="0"/>
              </a:rPr>
              <a:t>逆时针方向</a:t>
            </a:r>
          </a:p>
        </p:txBody>
      </p:sp>
      <p:sp>
        <p:nvSpPr>
          <p:cNvPr id="28" name="Rectangle 13"/>
          <p:cNvSpPr>
            <a:spLocks noChangeArrowheads="1"/>
          </p:cNvSpPr>
          <p:nvPr/>
        </p:nvSpPr>
        <p:spPr bwMode="auto">
          <a:xfrm>
            <a:off x="601943" y="2137834"/>
            <a:ext cx="81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000000"/>
                </a:solidFill>
                <a:latin typeface="Century Schoolbook" pitchFamily="18" charset="0"/>
              </a:rPr>
              <a:t>(B)</a:t>
            </a:r>
            <a:endParaRPr kumimoji="1" lang="en-US" altLang="zh-CN" sz="3600" b="1" smtClean="0">
              <a:solidFill>
                <a:srgbClr val="000000"/>
              </a:solidFill>
              <a:latin typeface="Century Schoolbook" pitchFamily="18" charset="0"/>
            </a:endParaRPr>
          </a:p>
        </p:txBody>
      </p:sp>
      <p:sp>
        <p:nvSpPr>
          <p:cNvPr id="29" name="Rectangle 14"/>
          <p:cNvSpPr>
            <a:spLocks noChangeArrowheads="1"/>
          </p:cNvSpPr>
          <p:nvPr/>
        </p:nvSpPr>
        <p:spPr bwMode="auto">
          <a:xfrm>
            <a:off x="4588155" y="1091671"/>
            <a:ext cx="2613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000000"/>
                </a:solidFill>
                <a:latin typeface="Century Schoolbook" pitchFamily="18" charset="0"/>
              </a:rPr>
              <a:t>,</a:t>
            </a:r>
            <a:r>
              <a:rPr kumimoji="1" lang="zh-CN" altLang="en-US" sz="3600" b="1" smtClean="0">
                <a:solidFill>
                  <a:srgbClr val="000000"/>
                </a:solidFill>
                <a:latin typeface="Century Schoolbook" pitchFamily="18" charset="0"/>
              </a:rPr>
              <a:t>逆时针方向</a:t>
            </a:r>
          </a:p>
        </p:txBody>
      </p:sp>
      <p:sp>
        <p:nvSpPr>
          <p:cNvPr id="16"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56</a:t>
            </a:fld>
            <a:endParaRPr lang="en-US" altLang="zh-CN"/>
          </a:p>
        </p:txBody>
      </p:sp>
    </p:spTree>
    <p:extLst>
      <p:ext uri="{BB962C8B-B14F-4D97-AF65-F5344CB8AC3E}">
        <p14:creationId xmlns:p14="http://schemas.microsoft.com/office/powerpoint/2010/main" val="2113106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0" name="Text Box 2"/>
          <p:cNvSpPr txBox="1">
            <a:spLocks noChangeArrowheads="1"/>
          </p:cNvSpPr>
          <p:nvPr/>
        </p:nvSpPr>
        <p:spPr bwMode="auto">
          <a:xfrm>
            <a:off x="215860" y="980728"/>
            <a:ext cx="8534400"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en-US" altLang="zh-CN" sz="3200" b="1" dirty="0" smtClean="0">
                <a:solidFill>
                  <a:srgbClr val="3333CC"/>
                </a:solidFill>
                <a:latin typeface="Century Schoolbook" pitchFamily="18" charset="0"/>
              </a:rPr>
              <a:t>20.</a:t>
            </a:r>
            <a:r>
              <a:rPr kumimoji="1" lang="zh-CN" altLang="en-US" sz="3200" b="1" dirty="0" smtClean="0">
                <a:solidFill>
                  <a:srgbClr val="3333CC"/>
                </a:solidFill>
                <a:latin typeface="Century Schoolbook" pitchFamily="18" charset="0"/>
              </a:rPr>
              <a:t>一圆盘绕过盘心且与盘面垂直的轴 </a:t>
            </a:r>
            <a:r>
              <a:rPr kumimoji="1" lang="en-US" altLang="zh-CN" sz="3200" b="1" i="1" dirty="0" smtClean="0">
                <a:solidFill>
                  <a:srgbClr val="3333CC"/>
                </a:solidFill>
                <a:latin typeface="Century Schoolbook" pitchFamily="18" charset="0"/>
              </a:rPr>
              <a:t>o </a:t>
            </a:r>
            <a:r>
              <a:rPr kumimoji="1" lang="zh-CN" altLang="en-US" sz="3200" b="1" dirty="0" smtClean="0">
                <a:solidFill>
                  <a:srgbClr val="3333CC"/>
                </a:solidFill>
                <a:latin typeface="Symbol" pitchFamily="18" charset="2"/>
              </a:rPr>
              <a:t>以角速度 </a:t>
            </a:r>
            <a:r>
              <a:rPr kumimoji="1" lang="en-US" altLang="zh-CN" sz="3200" b="1" i="1" dirty="0" smtClean="0">
                <a:solidFill>
                  <a:srgbClr val="FF3300"/>
                </a:solidFill>
                <a:latin typeface="Symbol" pitchFamily="18" charset="2"/>
              </a:rPr>
              <a:t>w </a:t>
            </a:r>
            <a:r>
              <a:rPr kumimoji="1" lang="zh-CN" altLang="en-US" sz="3200" b="1" dirty="0" smtClean="0">
                <a:solidFill>
                  <a:srgbClr val="3333CC"/>
                </a:solidFill>
                <a:latin typeface="Symbol" pitchFamily="18" charset="2"/>
              </a:rPr>
              <a:t>按图示方向转动</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若如图所示的情况那样</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将两个大小相等方向相反但不在同一条直线的力 </a:t>
            </a:r>
            <a:r>
              <a:rPr kumimoji="1" lang="en-US" altLang="zh-CN" sz="3200" b="1" i="1" dirty="0" smtClean="0">
                <a:solidFill>
                  <a:srgbClr val="FF3300"/>
                </a:solidFill>
                <a:latin typeface="Century Schoolbook" pitchFamily="18" charset="0"/>
              </a:rPr>
              <a:t>F</a:t>
            </a:r>
            <a:r>
              <a:rPr kumimoji="1" lang="en-US" altLang="zh-CN" sz="3200" b="1" i="1" dirty="0" smtClean="0">
                <a:solidFill>
                  <a:srgbClr val="3333CC"/>
                </a:solidFill>
                <a:latin typeface="Century Schoolbook" pitchFamily="18" charset="0"/>
              </a:rPr>
              <a:t> </a:t>
            </a:r>
            <a:r>
              <a:rPr kumimoji="1" lang="zh-CN" altLang="en-US" sz="3200" b="1" dirty="0" smtClean="0">
                <a:solidFill>
                  <a:srgbClr val="3333CC"/>
                </a:solidFill>
                <a:latin typeface="Century Schoolbook" pitchFamily="18" charset="0"/>
              </a:rPr>
              <a:t>沿盘面同时作用到盘上</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则盘的角速度 </a:t>
            </a:r>
            <a:r>
              <a:rPr kumimoji="1" lang="en-US" altLang="zh-CN" sz="3200" b="1" i="1" dirty="0" smtClean="0">
                <a:solidFill>
                  <a:srgbClr val="3333CC"/>
                </a:solidFill>
                <a:latin typeface="Symbol" pitchFamily="18" charset="2"/>
              </a:rPr>
              <a:t>w</a:t>
            </a:r>
            <a:r>
              <a:rPr kumimoji="1" lang="en-US" altLang="zh-CN" sz="3200" b="1" dirty="0" smtClean="0">
                <a:solidFill>
                  <a:srgbClr val="3333CC"/>
                </a:solidFill>
                <a:latin typeface="Century Schoolbook" pitchFamily="18" charset="0"/>
              </a:rPr>
              <a:t> </a:t>
            </a:r>
          </a:p>
        </p:txBody>
      </p:sp>
      <p:sp>
        <p:nvSpPr>
          <p:cNvPr id="21" name="Rectangle 3"/>
          <p:cNvSpPr>
            <a:spLocks noChangeArrowheads="1"/>
          </p:cNvSpPr>
          <p:nvPr/>
        </p:nvSpPr>
        <p:spPr bwMode="auto">
          <a:xfrm>
            <a:off x="6423942" y="4998691"/>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dirty="0" smtClean="0">
                <a:solidFill>
                  <a:srgbClr val="FF3300"/>
                </a:solidFill>
                <a:latin typeface="Century Schoolbook" pitchFamily="18" charset="0"/>
              </a:rPr>
              <a:t>[  A  ]</a:t>
            </a:r>
          </a:p>
        </p:txBody>
      </p:sp>
      <p:grpSp>
        <p:nvGrpSpPr>
          <p:cNvPr id="2" name="Group 4"/>
          <p:cNvGrpSpPr>
            <a:grpSpLocks/>
          </p:cNvGrpSpPr>
          <p:nvPr/>
        </p:nvGrpSpPr>
        <p:grpSpPr bwMode="auto">
          <a:xfrm>
            <a:off x="3362285" y="4824066"/>
            <a:ext cx="2292350" cy="1724025"/>
            <a:chOff x="2160" y="2880"/>
            <a:chExt cx="1444" cy="1086"/>
          </a:xfrm>
        </p:grpSpPr>
        <p:sp>
          <p:nvSpPr>
            <p:cNvPr id="23" name="Oval 5"/>
            <p:cNvSpPr>
              <a:spLocks noChangeArrowheads="1"/>
            </p:cNvSpPr>
            <p:nvPr/>
          </p:nvSpPr>
          <p:spPr bwMode="auto">
            <a:xfrm>
              <a:off x="2431" y="3114"/>
              <a:ext cx="881" cy="852"/>
            </a:xfrm>
            <a:prstGeom prst="ellipse">
              <a:avLst/>
            </a:prstGeom>
            <a:solidFill>
              <a:srgbClr val="FF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24" name="Line 6"/>
            <p:cNvSpPr>
              <a:spLocks noChangeShapeType="1"/>
            </p:cNvSpPr>
            <p:nvPr/>
          </p:nvSpPr>
          <p:spPr bwMode="auto">
            <a:xfrm>
              <a:off x="2562" y="3232"/>
              <a:ext cx="667"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25" name="Line 7"/>
            <p:cNvSpPr>
              <a:spLocks noChangeShapeType="1"/>
            </p:cNvSpPr>
            <p:nvPr/>
          </p:nvSpPr>
          <p:spPr bwMode="auto">
            <a:xfrm>
              <a:off x="2494" y="3365"/>
              <a:ext cx="770" cy="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aphicFrame>
          <p:nvGraphicFramePr>
            <p:cNvPr id="26" name="Object 8"/>
            <p:cNvGraphicFramePr>
              <a:graphicFrameLocks noChangeAspect="1"/>
            </p:cNvGraphicFramePr>
            <p:nvPr/>
          </p:nvGraphicFramePr>
          <p:xfrm>
            <a:off x="2773" y="2880"/>
            <a:ext cx="127" cy="100"/>
          </p:xfrm>
          <a:graphic>
            <a:graphicData uri="http://schemas.openxmlformats.org/presentationml/2006/ole">
              <mc:AlternateContent xmlns:mc="http://schemas.openxmlformats.org/markup-compatibility/2006">
                <mc:Choice xmlns:v="urn:schemas-microsoft-com:vml" Requires="v">
                  <p:oleObj spid="_x0000_s214028" name="公式" r:id="rId3" imgW="355446" imgH="279279" progId="Equation.3">
                    <p:embed/>
                  </p:oleObj>
                </mc:Choice>
                <mc:Fallback>
                  <p:oleObj name="公式" r:id="rId3" imgW="355446" imgH="27927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 y="2880"/>
                          <a:ext cx="127"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27" name="Object 9"/>
            <p:cNvGraphicFramePr>
              <a:graphicFrameLocks noChangeAspect="1"/>
            </p:cNvGraphicFramePr>
            <p:nvPr/>
          </p:nvGraphicFramePr>
          <p:xfrm>
            <a:off x="2160" y="3140"/>
            <a:ext cx="150" cy="136"/>
          </p:xfrm>
          <a:graphic>
            <a:graphicData uri="http://schemas.openxmlformats.org/presentationml/2006/ole">
              <mc:AlternateContent xmlns:mc="http://schemas.openxmlformats.org/markup-compatibility/2006">
                <mc:Choice xmlns:v="urn:schemas-microsoft-com:vml" Requires="v">
                  <p:oleObj spid="_x0000_s214029" name="公式" r:id="rId5" imgW="418918" imgH="380835" progId="Equation.3">
                    <p:embed/>
                  </p:oleObj>
                </mc:Choice>
                <mc:Fallback>
                  <p:oleObj name="公式" r:id="rId5" imgW="418918" imgH="380835"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3140"/>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28" name="Object 10"/>
            <p:cNvGraphicFramePr>
              <a:graphicFrameLocks noChangeAspect="1"/>
            </p:cNvGraphicFramePr>
            <p:nvPr/>
          </p:nvGraphicFramePr>
          <p:xfrm>
            <a:off x="2725" y="3600"/>
            <a:ext cx="136" cy="145"/>
          </p:xfrm>
          <a:graphic>
            <a:graphicData uri="http://schemas.openxmlformats.org/presentationml/2006/ole">
              <mc:AlternateContent xmlns:mc="http://schemas.openxmlformats.org/markup-compatibility/2006">
                <mc:Choice xmlns:v="urn:schemas-microsoft-com:vml" Requires="v">
                  <p:oleObj spid="_x0000_s214030" name="公式" r:id="rId7" imgW="380835" imgH="406224" progId="Equation.3">
                    <p:embed/>
                  </p:oleObj>
                </mc:Choice>
                <mc:Fallback>
                  <p:oleObj name="公式" r:id="rId7" imgW="380835" imgH="406224"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 y="3600"/>
                          <a:ext cx="13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29" name="Object 11"/>
            <p:cNvGraphicFramePr>
              <a:graphicFrameLocks noChangeAspect="1"/>
            </p:cNvGraphicFramePr>
            <p:nvPr/>
          </p:nvGraphicFramePr>
          <p:xfrm>
            <a:off x="3454" y="3423"/>
            <a:ext cx="150" cy="136"/>
          </p:xfrm>
          <a:graphic>
            <a:graphicData uri="http://schemas.openxmlformats.org/presentationml/2006/ole">
              <mc:AlternateContent xmlns:mc="http://schemas.openxmlformats.org/markup-compatibility/2006">
                <mc:Choice xmlns:v="urn:schemas-microsoft-com:vml" Requires="v">
                  <p:oleObj spid="_x0000_s214031" name="公式" r:id="rId9" imgW="418918" imgH="380835" progId="Equation.3">
                    <p:embed/>
                  </p:oleObj>
                </mc:Choice>
                <mc:Fallback>
                  <p:oleObj name="公式" r:id="rId9" imgW="418918" imgH="380835"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4" y="3423"/>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30" name="Arc 12"/>
            <p:cNvSpPr>
              <a:spLocks/>
            </p:cNvSpPr>
            <p:nvPr/>
          </p:nvSpPr>
          <p:spPr bwMode="auto">
            <a:xfrm>
              <a:off x="2629" y="3024"/>
              <a:ext cx="460" cy="336"/>
            </a:xfrm>
            <a:custGeom>
              <a:avLst/>
              <a:gdLst>
                <a:gd name="G0" fmla="+- 14227 0 0"/>
                <a:gd name="G1" fmla="+- 21600 0 0"/>
                <a:gd name="G2" fmla="+- 21600 0 0"/>
                <a:gd name="T0" fmla="*/ 0 w 29610"/>
                <a:gd name="T1" fmla="*/ 5348 h 21600"/>
                <a:gd name="T2" fmla="*/ 29610 w 29610"/>
                <a:gd name="T3" fmla="*/ 6437 h 21600"/>
                <a:gd name="T4" fmla="*/ 14227 w 29610"/>
                <a:gd name="T5" fmla="*/ 21600 h 21600"/>
              </a:gdLst>
              <a:ahLst/>
              <a:cxnLst>
                <a:cxn ang="0">
                  <a:pos x="T0" y="T1"/>
                </a:cxn>
                <a:cxn ang="0">
                  <a:pos x="T2" y="T3"/>
                </a:cxn>
                <a:cxn ang="0">
                  <a:pos x="T4" y="T5"/>
                </a:cxn>
              </a:cxnLst>
              <a:rect l="0" t="0" r="r" b="b"/>
              <a:pathLst>
                <a:path w="29610" h="21600" fill="none" extrusionOk="0">
                  <a:moveTo>
                    <a:pt x="-1" y="5347"/>
                  </a:moveTo>
                  <a:cubicBezTo>
                    <a:pt x="3937" y="1900"/>
                    <a:pt x="8993" y="-1"/>
                    <a:pt x="14227" y="0"/>
                  </a:cubicBezTo>
                  <a:cubicBezTo>
                    <a:pt x="20009" y="0"/>
                    <a:pt x="25550" y="2318"/>
                    <a:pt x="29610" y="6436"/>
                  </a:cubicBezTo>
                </a:path>
                <a:path w="29610" h="21600" stroke="0" extrusionOk="0">
                  <a:moveTo>
                    <a:pt x="-1" y="5347"/>
                  </a:moveTo>
                  <a:cubicBezTo>
                    <a:pt x="3937" y="1900"/>
                    <a:pt x="8993" y="-1"/>
                    <a:pt x="14227" y="0"/>
                  </a:cubicBezTo>
                  <a:cubicBezTo>
                    <a:pt x="20009" y="0"/>
                    <a:pt x="25550" y="2318"/>
                    <a:pt x="29610" y="6436"/>
                  </a:cubicBezTo>
                  <a:lnTo>
                    <a:pt x="14227" y="21600"/>
                  </a:lnTo>
                  <a:close/>
                </a:path>
              </a:pathLst>
            </a:custGeom>
            <a:noFill/>
            <a:ln w="19050">
              <a:solidFill>
                <a:srgbClr val="00CC99"/>
              </a:solidFill>
              <a:round/>
              <a:headEnd type="none" w="lg"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31" name="Line 13"/>
            <p:cNvSpPr>
              <a:spLocks noChangeShapeType="1"/>
            </p:cNvSpPr>
            <p:nvPr/>
          </p:nvSpPr>
          <p:spPr bwMode="auto">
            <a:xfrm>
              <a:off x="2293" y="3216"/>
              <a:ext cx="240" cy="0"/>
            </a:xfrm>
            <a:prstGeom prst="line">
              <a:avLst/>
            </a:prstGeom>
            <a:noFill/>
            <a:ln w="19050">
              <a:solidFill>
                <a:srgbClr val="FF3300"/>
              </a:solidFill>
              <a:round/>
              <a:headEnd type="none" w="lg"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32" name="Line 14"/>
            <p:cNvSpPr>
              <a:spLocks noChangeShapeType="1"/>
            </p:cNvSpPr>
            <p:nvPr/>
          </p:nvSpPr>
          <p:spPr bwMode="auto">
            <a:xfrm flipH="1">
              <a:off x="3253" y="3360"/>
              <a:ext cx="288" cy="0"/>
            </a:xfrm>
            <a:prstGeom prst="line">
              <a:avLst/>
            </a:prstGeom>
            <a:noFill/>
            <a:ln w="19050">
              <a:solidFill>
                <a:srgbClr val="FF3300"/>
              </a:solidFill>
              <a:round/>
              <a:headEnd type="none" w="lg"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33" name="Oval 15"/>
            <p:cNvSpPr>
              <a:spLocks noChangeArrowheads="1"/>
            </p:cNvSpPr>
            <p:nvPr/>
          </p:nvSpPr>
          <p:spPr bwMode="auto">
            <a:xfrm>
              <a:off x="2863" y="3525"/>
              <a:ext cx="48" cy="48"/>
            </a:xfrm>
            <a:prstGeom prst="ellipse">
              <a:avLst/>
            </a:prstGeom>
            <a:solidFill>
              <a:srgbClr val="00CC99"/>
            </a:solidFill>
            <a:ln w="19050">
              <a:solidFill>
                <a:srgbClr val="000000"/>
              </a:solidFill>
              <a:round/>
              <a:headEnd type="none" w="lg"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aphicFrame>
          <p:nvGraphicFramePr>
            <p:cNvPr id="34" name="Object 16"/>
            <p:cNvGraphicFramePr>
              <a:graphicFrameLocks noChangeAspect="1"/>
            </p:cNvGraphicFramePr>
            <p:nvPr/>
          </p:nvGraphicFramePr>
          <p:xfrm>
            <a:off x="2725" y="3600"/>
            <a:ext cx="136" cy="145"/>
          </p:xfrm>
          <a:graphic>
            <a:graphicData uri="http://schemas.openxmlformats.org/presentationml/2006/ole">
              <mc:AlternateContent xmlns:mc="http://schemas.openxmlformats.org/markup-compatibility/2006">
                <mc:Choice xmlns:v="urn:schemas-microsoft-com:vml" Requires="v">
                  <p:oleObj spid="_x0000_s214032" name="公式" r:id="rId10" imgW="380835" imgH="406224" progId="Equation.3">
                    <p:embed/>
                  </p:oleObj>
                </mc:Choice>
                <mc:Fallback>
                  <p:oleObj name="公式" r:id="rId10" imgW="380835" imgH="406224"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 y="3600"/>
                          <a:ext cx="13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sp>
        <p:nvSpPr>
          <p:cNvPr id="35" name="Rectangle 17"/>
          <p:cNvSpPr>
            <a:spLocks noChangeArrowheads="1"/>
          </p:cNvSpPr>
          <p:nvPr/>
        </p:nvSpPr>
        <p:spPr bwMode="auto">
          <a:xfrm>
            <a:off x="161885" y="3528666"/>
            <a:ext cx="8686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3600" smtClean="0">
                <a:solidFill>
                  <a:srgbClr val="000000"/>
                </a:solidFill>
                <a:latin typeface="Century Schoolbook" pitchFamily="18" charset="0"/>
              </a:rPr>
              <a:t>（</a:t>
            </a:r>
            <a:r>
              <a:rPr kumimoji="1" lang="en-US" altLang="zh-CN" sz="3600" smtClean="0">
                <a:solidFill>
                  <a:srgbClr val="000000"/>
                </a:solidFill>
                <a:latin typeface="Century Schoolbook" pitchFamily="18" charset="0"/>
              </a:rPr>
              <a:t>A</a:t>
            </a:r>
            <a:r>
              <a:rPr kumimoji="1" lang="zh-CN" altLang="en-US" sz="3600" smtClean="0">
                <a:solidFill>
                  <a:srgbClr val="000000"/>
                </a:solidFill>
                <a:latin typeface="Century Schoolbook" pitchFamily="18" charset="0"/>
              </a:rPr>
              <a:t>）</a:t>
            </a:r>
            <a:r>
              <a:rPr kumimoji="1" lang="zh-CN" altLang="en-US" sz="3600" b="1" smtClean="0">
                <a:solidFill>
                  <a:srgbClr val="000000"/>
                </a:solidFill>
                <a:latin typeface="Century Schoolbook" pitchFamily="18" charset="0"/>
              </a:rPr>
              <a:t>必然增大</a:t>
            </a:r>
            <a:r>
              <a:rPr kumimoji="1" lang="en-US" altLang="zh-CN" sz="3600" b="1" smtClean="0">
                <a:solidFill>
                  <a:srgbClr val="000000"/>
                </a:solidFill>
                <a:latin typeface="Century Schoolbook" pitchFamily="18" charset="0"/>
              </a:rPr>
              <a:t>;</a:t>
            </a:r>
            <a:r>
              <a:rPr kumimoji="1" lang="zh-CN" altLang="en-US" sz="3600" smtClean="0">
                <a:solidFill>
                  <a:srgbClr val="000000"/>
                </a:solidFill>
                <a:latin typeface="Century Schoolbook" pitchFamily="18" charset="0"/>
              </a:rPr>
              <a:t>（</a:t>
            </a:r>
            <a:r>
              <a:rPr kumimoji="1" lang="en-US" altLang="zh-CN" sz="3600" smtClean="0">
                <a:solidFill>
                  <a:srgbClr val="000000"/>
                </a:solidFill>
                <a:latin typeface="Century Schoolbook" pitchFamily="18" charset="0"/>
              </a:rPr>
              <a:t>B</a:t>
            </a:r>
            <a:r>
              <a:rPr kumimoji="1" lang="zh-CN" altLang="en-US" sz="3600" smtClean="0">
                <a:solidFill>
                  <a:srgbClr val="000000"/>
                </a:solidFill>
                <a:latin typeface="Century Schoolbook" pitchFamily="18" charset="0"/>
              </a:rPr>
              <a:t>）</a:t>
            </a:r>
            <a:r>
              <a:rPr kumimoji="1" lang="zh-CN" altLang="en-US" sz="3600" b="1" smtClean="0">
                <a:solidFill>
                  <a:srgbClr val="000000"/>
                </a:solidFill>
                <a:latin typeface="Century Schoolbook" pitchFamily="18" charset="0"/>
              </a:rPr>
              <a:t>必然减少</a:t>
            </a:r>
            <a:r>
              <a:rPr kumimoji="1" lang="en-US" altLang="zh-CN" sz="3600" b="1" smtClean="0">
                <a:solidFill>
                  <a:srgbClr val="000000"/>
                </a:solidFill>
                <a:latin typeface="Century Schoolbook" pitchFamily="18" charset="0"/>
              </a:rPr>
              <a:t>;         </a:t>
            </a:r>
          </a:p>
          <a:p>
            <a:pPr fontAlgn="base">
              <a:spcBef>
                <a:spcPct val="0"/>
              </a:spcBef>
              <a:spcAft>
                <a:spcPct val="0"/>
              </a:spcAft>
            </a:pPr>
            <a:r>
              <a:rPr kumimoji="1" lang="zh-CN" altLang="en-US" sz="3600" smtClean="0">
                <a:solidFill>
                  <a:srgbClr val="000000"/>
                </a:solidFill>
                <a:latin typeface="Century Schoolbook" pitchFamily="18" charset="0"/>
              </a:rPr>
              <a:t>（</a:t>
            </a:r>
            <a:r>
              <a:rPr kumimoji="1" lang="en-US" altLang="zh-CN" sz="3600" smtClean="0">
                <a:solidFill>
                  <a:srgbClr val="000000"/>
                </a:solidFill>
                <a:latin typeface="Century Schoolbook" pitchFamily="18" charset="0"/>
              </a:rPr>
              <a:t>C</a:t>
            </a:r>
            <a:r>
              <a:rPr kumimoji="1" lang="zh-CN" altLang="en-US" sz="3600" smtClean="0">
                <a:solidFill>
                  <a:srgbClr val="000000"/>
                </a:solidFill>
                <a:latin typeface="Century Schoolbook" pitchFamily="18" charset="0"/>
              </a:rPr>
              <a:t>）</a:t>
            </a:r>
            <a:r>
              <a:rPr kumimoji="1" lang="zh-CN" altLang="en-US" sz="3600" b="1" smtClean="0">
                <a:solidFill>
                  <a:srgbClr val="000000"/>
                </a:solidFill>
                <a:latin typeface="Century Schoolbook" pitchFamily="18" charset="0"/>
              </a:rPr>
              <a:t>不会改变</a:t>
            </a:r>
            <a:r>
              <a:rPr kumimoji="1" lang="en-US" altLang="zh-CN" sz="3600" b="1" smtClean="0">
                <a:solidFill>
                  <a:srgbClr val="000000"/>
                </a:solidFill>
                <a:latin typeface="Century Schoolbook" pitchFamily="18" charset="0"/>
              </a:rPr>
              <a:t>;</a:t>
            </a:r>
            <a:r>
              <a:rPr kumimoji="1" lang="zh-CN" altLang="en-US" sz="3600" smtClean="0">
                <a:solidFill>
                  <a:srgbClr val="000000"/>
                </a:solidFill>
                <a:latin typeface="Century Schoolbook" pitchFamily="18" charset="0"/>
              </a:rPr>
              <a:t>（</a:t>
            </a:r>
            <a:r>
              <a:rPr kumimoji="1" lang="en-US" altLang="zh-CN" sz="3600" smtClean="0">
                <a:solidFill>
                  <a:srgbClr val="000000"/>
                </a:solidFill>
                <a:latin typeface="Century Schoolbook" pitchFamily="18" charset="0"/>
              </a:rPr>
              <a:t>D</a:t>
            </a:r>
            <a:r>
              <a:rPr kumimoji="1" lang="zh-CN" altLang="en-US" sz="3600" smtClean="0">
                <a:solidFill>
                  <a:srgbClr val="000000"/>
                </a:solidFill>
                <a:latin typeface="Century Schoolbook" pitchFamily="18" charset="0"/>
              </a:rPr>
              <a:t>）</a:t>
            </a:r>
            <a:r>
              <a:rPr kumimoji="1" lang="zh-CN" altLang="en-US" sz="3600" b="1" smtClean="0">
                <a:solidFill>
                  <a:srgbClr val="000000"/>
                </a:solidFill>
                <a:latin typeface="Century Schoolbook" pitchFamily="18" charset="0"/>
              </a:rPr>
              <a:t>如何变化</a:t>
            </a:r>
            <a:r>
              <a:rPr kumimoji="1" lang="en-US" altLang="zh-CN" sz="3600" b="1" smtClean="0">
                <a:solidFill>
                  <a:srgbClr val="000000"/>
                </a:solidFill>
                <a:latin typeface="Century Schoolbook" pitchFamily="18" charset="0"/>
              </a:rPr>
              <a:t>,</a:t>
            </a:r>
            <a:r>
              <a:rPr kumimoji="1" lang="zh-CN" altLang="en-US" sz="3600" b="1" smtClean="0">
                <a:solidFill>
                  <a:srgbClr val="000000"/>
                </a:solidFill>
                <a:latin typeface="Century Schoolbook" pitchFamily="18" charset="0"/>
              </a:rPr>
              <a:t>不能确定。</a:t>
            </a:r>
          </a:p>
        </p:txBody>
      </p:sp>
      <p:sp>
        <p:nvSpPr>
          <p:cNvPr id="19"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57</a:t>
            </a:fld>
            <a:endParaRPr lang="en-US" altLang="zh-CN"/>
          </a:p>
        </p:txBody>
      </p:sp>
    </p:spTree>
    <p:extLst>
      <p:ext uri="{BB962C8B-B14F-4D97-AF65-F5344CB8AC3E}">
        <p14:creationId xmlns:p14="http://schemas.microsoft.com/office/powerpoint/2010/main" val="2113106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6" name="Text Box 2"/>
          <p:cNvSpPr txBox="1">
            <a:spLocks noChangeArrowheads="1"/>
          </p:cNvSpPr>
          <p:nvPr/>
        </p:nvSpPr>
        <p:spPr bwMode="auto">
          <a:xfrm>
            <a:off x="381000" y="887891"/>
            <a:ext cx="838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kumimoji="1" lang="en-US" altLang="zh-CN" sz="3200" b="1" dirty="0" smtClean="0">
                <a:solidFill>
                  <a:srgbClr val="3333CC"/>
                </a:solidFill>
                <a:latin typeface="Century Schoolbook" pitchFamily="18" charset="0"/>
              </a:rPr>
              <a:t>21.</a:t>
            </a:r>
            <a:r>
              <a:rPr kumimoji="1" lang="zh-CN" altLang="en-US" sz="3200" b="1" dirty="0" smtClean="0">
                <a:solidFill>
                  <a:srgbClr val="3333CC"/>
                </a:solidFill>
                <a:latin typeface="Century Schoolbook" pitchFamily="18" charset="0"/>
              </a:rPr>
              <a:t>一个人站在有光滑固定转轴的转动平台上</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双臂伸直水平地举起二哑铃</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在该人把此二哑铃水平收缩到胸前的过程中</a:t>
            </a:r>
            <a:r>
              <a:rPr kumimoji="1" lang="en-US" altLang="zh-CN" sz="3200" b="1" dirty="0" smtClean="0">
                <a:solidFill>
                  <a:srgbClr val="3333CC"/>
                </a:solidFill>
                <a:latin typeface="Century Schoolbook" pitchFamily="18" charset="0"/>
              </a:rPr>
              <a:t>,</a:t>
            </a:r>
            <a:r>
              <a:rPr kumimoji="1" lang="zh-CN" altLang="en-US" sz="3200" b="1" dirty="0" smtClean="0">
                <a:solidFill>
                  <a:srgbClr val="3333CC"/>
                </a:solidFill>
                <a:latin typeface="Century Schoolbook" pitchFamily="18" charset="0"/>
              </a:rPr>
              <a:t>人、哑铃与转动平台组成的系统的</a:t>
            </a:r>
          </a:p>
        </p:txBody>
      </p:sp>
      <p:sp>
        <p:nvSpPr>
          <p:cNvPr id="7" name="Rectangle 3"/>
          <p:cNvSpPr>
            <a:spLocks noChangeArrowheads="1"/>
          </p:cNvSpPr>
          <p:nvPr/>
        </p:nvSpPr>
        <p:spPr bwMode="auto">
          <a:xfrm>
            <a:off x="6948264" y="4293096"/>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dirty="0" smtClean="0">
                <a:solidFill>
                  <a:srgbClr val="FF3300"/>
                </a:solidFill>
                <a:latin typeface="Century Schoolbook" pitchFamily="18" charset="0"/>
              </a:rPr>
              <a:t>[  C  ]</a:t>
            </a:r>
          </a:p>
        </p:txBody>
      </p:sp>
      <p:sp>
        <p:nvSpPr>
          <p:cNvPr id="9" name="Rectangle 4"/>
          <p:cNvSpPr>
            <a:spLocks noChangeArrowheads="1"/>
          </p:cNvSpPr>
          <p:nvPr/>
        </p:nvSpPr>
        <p:spPr bwMode="auto">
          <a:xfrm>
            <a:off x="395288" y="3512029"/>
            <a:ext cx="6415087"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25000"/>
              </a:lnSpc>
              <a:spcBef>
                <a:spcPct val="0"/>
              </a:spcBef>
              <a:spcAft>
                <a:spcPct val="0"/>
              </a:spcAft>
            </a:pPr>
            <a:r>
              <a:rPr kumimoji="1" lang="zh-CN" altLang="en-US" sz="3200" b="1" smtClean="0">
                <a:solidFill>
                  <a:srgbClr val="000000"/>
                </a:solidFill>
                <a:latin typeface="Century Schoolbook" pitchFamily="18" charset="0"/>
              </a:rPr>
              <a:t>（</a:t>
            </a:r>
            <a:r>
              <a:rPr kumimoji="1" lang="en-US" altLang="zh-CN" sz="3200" smtClean="0">
                <a:solidFill>
                  <a:srgbClr val="000000"/>
                </a:solidFill>
                <a:latin typeface="Century Schoolbook" pitchFamily="18" charset="0"/>
              </a:rPr>
              <a:t>A</a:t>
            </a:r>
            <a:r>
              <a:rPr kumimoji="1" lang="zh-CN" altLang="en-US" sz="3200" b="1" smtClean="0">
                <a:solidFill>
                  <a:srgbClr val="000000"/>
                </a:solidFill>
                <a:latin typeface="Century Schoolbook" pitchFamily="18" charset="0"/>
              </a:rPr>
              <a:t>）机械能守恒</a:t>
            </a:r>
            <a:r>
              <a:rPr kumimoji="1" lang="en-US" altLang="zh-CN" sz="3200" b="1" smtClean="0">
                <a:solidFill>
                  <a:srgbClr val="000000"/>
                </a:solidFill>
                <a:latin typeface="Century Schoolbook" pitchFamily="18" charset="0"/>
              </a:rPr>
              <a:t>,</a:t>
            </a:r>
            <a:r>
              <a:rPr kumimoji="1" lang="zh-CN" altLang="en-US" sz="3200" b="1" smtClean="0">
                <a:solidFill>
                  <a:srgbClr val="000000"/>
                </a:solidFill>
                <a:latin typeface="Century Schoolbook" pitchFamily="18" charset="0"/>
              </a:rPr>
              <a:t>角动量守恒</a:t>
            </a:r>
            <a:r>
              <a:rPr kumimoji="1" lang="en-US" altLang="zh-CN" sz="3200" b="1" smtClean="0">
                <a:solidFill>
                  <a:srgbClr val="000000"/>
                </a:solidFill>
                <a:latin typeface="Century Schoolbook" pitchFamily="18" charset="0"/>
              </a:rPr>
              <a:t>;</a:t>
            </a:r>
          </a:p>
          <a:p>
            <a:pPr fontAlgn="base">
              <a:lnSpc>
                <a:spcPct val="125000"/>
              </a:lnSpc>
              <a:spcBef>
                <a:spcPct val="0"/>
              </a:spcBef>
              <a:spcAft>
                <a:spcPct val="0"/>
              </a:spcAft>
            </a:pPr>
            <a:r>
              <a:rPr kumimoji="1" lang="zh-CN" altLang="en-US" sz="3200" b="1" smtClean="0">
                <a:solidFill>
                  <a:srgbClr val="000000"/>
                </a:solidFill>
                <a:latin typeface="Century Schoolbook" pitchFamily="18" charset="0"/>
              </a:rPr>
              <a:t>（</a:t>
            </a:r>
            <a:r>
              <a:rPr kumimoji="1" lang="en-US" altLang="zh-CN" sz="3200" smtClean="0">
                <a:solidFill>
                  <a:srgbClr val="000000"/>
                </a:solidFill>
                <a:latin typeface="Century Schoolbook" pitchFamily="18" charset="0"/>
              </a:rPr>
              <a:t>B</a:t>
            </a:r>
            <a:r>
              <a:rPr kumimoji="1" lang="zh-CN" altLang="en-US" sz="3200" b="1" smtClean="0">
                <a:solidFill>
                  <a:srgbClr val="000000"/>
                </a:solidFill>
                <a:latin typeface="Century Schoolbook" pitchFamily="18" charset="0"/>
              </a:rPr>
              <a:t>）机械能守恒</a:t>
            </a:r>
            <a:r>
              <a:rPr kumimoji="1" lang="en-US" altLang="zh-CN" sz="3200" b="1" smtClean="0">
                <a:solidFill>
                  <a:srgbClr val="000000"/>
                </a:solidFill>
                <a:latin typeface="Century Schoolbook" pitchFamily="18" charset="0"/>
              </a:rPr>
              <a:t>,</a:t>
            </a:r>
            <a:r>
              <a:rPr kumimoji="1" lang="zh-CN" altLang="en-US" sz="3200" b="1" smtClean="0">
                <a:solidFill>
                  <a:srgbClr val="000000"/>
                </a:solidFill>
                <a:latin typeface="Century Schoolbook" pitchFamily="18" charset="0"/>
              </a:rPr>
              <a:t>角动量不守恒</a:t>
            </a:r>
            <a:r>
              <a:rPr kumimoji="1" lang="en-US" altLang="zh-CN" sz="3200" b="1" smtClean="0">
                <a:solidFill>
                  <a:srgbClr val="000000"/>
                </a:solidFill>
                <a:latin typeface="Century Schoolbook" pitchFamily="18" charset="0"/>
              </a:rPr>
              <a:t>,</a:t>
            </a:r>
          </a:p>
          <a:p>
            <a:pPr fontAlgn="base">
              <a:lnSpc>
                <a:spcPct val="125000"/>
              </a:lnSpc>
              <a:spcBef>
                <a:spcPct val="0"/>
              </a:spcBef>
              <a:spcAft>
                <a:spcPct val="0"/>
              </a:spcAft>
            </a:pPr>
            <a:r>
              <a:rPr kumimoji="1" lang="zh-CN" altLang="en-US" sz="3200" b="1" smtClean="0">
                <a:solidFill>
                  <a:srgbClr val="000000"/>
                </a:solidFill>
                <a:latin typeface="Century Schoolbook" pitchFamily="18" charset="0"/>
              </a:rPr>
              <a:t>（</a:t>
            </a:r>
            <a:r>
              <a:rPr kumimoji="1" lang="en-US" altLang="zh-CN" sz="3200" smtClean="0">
                <a:solidFill>
                  <a:srgbClr val="000000"/>
                </a:solidFill>
                <a:latin typeface="Century Schoolbook" pitchFamily="18" charset="0"/>
              </a:rPr>
              <a:t>C</a:t>
            </a:r>
            <a:r>
              <a:rPr kumimoji="1" lang="zh-CN" altLang="en-US" sz="3200" b="1" smtClean="0">
                <a:solidFill>
                  <a:srgbClr val="000000"/>
                </a:solidFill>
                <a:latin typeface="Century Schoolbook" pitchFamily="18" charset="0"/>
              </a:rPr>
              <a:t>）机械能不守恒</a:t>
            </a:r>
            <a:r>
              <a:rPr kumimoji="1" lang="en-US" altLang="zh-CN" sz="3200" b="1" smtClean="0">
                <a:solidFill>
                  <a:srgbClr val="000000"/>
                </a:solidFill>
                <a:latin typeface="Century Schoolbook" pitchFamily="18" charset="0"/>
              </a:rPr>
              <a:t>,</a:t>
            </a:r>
            <a:r>
              <a:rPr kumimoji="1" lang="zh-CN" altLang="en-US" sz="3200" b="1" smtClean="0">
                <a:solidFill>
                  <a:srgbClr val="000000"/>
                </a:solidFill>
                <a:latin typeface="Century Schoolbook" pitchFamily="18" charset="0"/>
              </a:rPr>
              <a:t>角动量守恒</a:t>
            </a:r>
            <a:r>
              <a:rPr kumimoji="1" lang="en-US" altLang="zh-CN" sz="3200" b="1" smtClean="0">
                <a:solidFill>
                  <a:srgbClr val="000000"/>
                </a:solidFill>
                <a:latin typeface="Century Schoolbook" pitchFamily="18" charset="0"/>
              </a:rPr>
              <a:t>;</a:t>
            </a:r>
          </a:p>
          <a:p>
            <a:pPr fontAlgn="base">
              <a:lnSpc>
                <a:spcPct val="125000"/>
              </a:lnSpc>
              <a:spcBef>
                <a:spcPct val="0"/>
              </a:spcBef>
              <a:spcAft>
                <a:spcPct val="0"/>
              </a:spcAft>
            </a:pPr>
            <a:r>
              <a:rPr kumimoji="1" lang="zh-CN" altLang="en-US" sz="3200" b="1" smtClean="0">
                <a:solidFill>
                  <a:srgbClr val="000000"/>
                </a:solidFill>
                <a:latin typeface="Century Schoolbook" pitchFamily="18" charset="0"/>
              </a:rPr>
              <a:t>（</a:t>
            </a:r>
            <a:r>
              <a:rPr kumimoji="1" lang="en-US" altLang="zh-CN" sz="3200" smtClean="0">
                <a:solidFill>
                  <a:srgbClr val="000000"/>
                </a:solidFill>
                <a:latin typeface="Century Schoolbook" pitchFamily="18" charset="0"/>
              </a:rPr>
              <a:t>D</a:t>
            </a:r>
            <a:r>
              <a:rPr kumimoji="1" lang="zh-CN" altLang="en-US" sz="3200" b="1" smtClean="0">
                <a:solidFill>
                  <a:srgbClr val="000000"/>
                </a:solidFill>
                <a:latin typeface="Century Schoolbook" pitchFamily="18" charset="0"/>
              </a:rPr>
              <a:t>）机械能不守恒</a:t>
            </a:r>
            <a:r>
              <a:rPr kumimoji="1" lang="en-US" altLang="zh-CN" sz="3200" b="1" smtClean="0">
                <a:solidFill>
                  <a:srgbClr val="000000"/>
                </a:solidFill>
                <a:latin typeface="Century Schoolbook" pitchFamily="18" charset="0"/>
              </a:rPr>
              <a:t>,</a:t>
            </a:r>
            <a:r>
              <a:rPr kumimoji="1" lang="zh-CN" altLang="en-US" sz="3200" b="1" smtClean="0">
                <a:solidFill>
                  <a:srgbClr val="000000"/>
                </a:solidFill>
                <a:latin typeface="Century Schoolbook" pitchFamily="18" charset="0"/>
              </a:rPr>
              <a:t>角动量不守恒</a:t>
            </a:r>
            <a:r>
              <a:rPr kumimoji="1" lang="en-US" altLang="zh-CN" sz="3200" b="1" smtClean="0">
                <a:solidFill>
                  <a:srgbClr val="000000"/>
                </a:solidFill>
                <a:latin typeface="Century Schoolbook" pitchFamily="18" charset="0"/>
              </a:rPr>
              <a:t>.</a:t>
            </a:r>
          </a:p>
        </p:txBody>
      </p:sp>
      <p:sp>
        <p:nvSpPr>
          <p:cNvPr id="1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58</a:t>
            </a:fld>
            <a:endParaRPr lang="en-US" altLang="zh-CN"/>
          </a:p>
        </p:txBody>
      </p:sp>
    </p:spTree>
    <p:extLst>
      <p:ext uri="{BB962C8B-B14F-4D97-AF65-F5344CB8AC3E}">
        <p14:creationId xmlns:p14="http://schemas.microsoft.com/office/powerpoint/2010/main" val="2771818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19" name="Text Box 2"/>
          <p:cNvSpPr txBox="1">
            <a:spLocks noChangeArrowheads="1"/>
          </p:cNvSpPr>
          <p:nvPr/>
        </p:nvSpPr>
        <p:spPr bwMode="auto">
          <a:xfrm>
            <a:off x="294010" y="908844"/>
            <a:ext cx="8458200"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kumimoji="1" lang="en-US" altLang="zh-CN" sz="2800" b="1" dirty="0" smtClean="0">
                <a:solidFill>
                  <a:srgbClr val="3333CC"/>
                </a:solidFill>
                <a:latin typeface="Century Schoolbook" pitchFamily="18" charset="0"/>
              </a:rPr>
              <a:t>22.</a:t>
            </a:r>
            <a:r>
              <a:rPr kumimoji="1" lang="zh-CN" altLang="en-US" sz="2800" b="1" dirty="0" smtClean="0">
                <a:solidFill>
                  <a:srgbClr val="3333CC"/>
                </a:solidFill>
                <a:latin typeface="Century Schoolbook" pitchFamily="18" charset="0"/>
              </a:rPr>
              <a:t>光滑的水平桌面上</a:t>
            </a:r>
            <a:r>
              <a:rPr kumimoji="1" lang="en-US" altLang="zh-CN" sz="2800" b="1" dirty="0" smtClean="0">
                <a:solidFill>
                  <a:srgbClr val="3333CC"/>
                </a:solidFill>
                <a:latin typeface="Century Schoolbook" pitchFamily="18" charset="0"/>
              </a:rPr>
              <a:t>, </a:t>
            </a:r>
            <a:r>
              <a:rPr kumimoji="1" lang="zh-CN" altLang="en-US" sz="2800" b="1" dirty="0" smtClean="0">
                <a:solidFill>
                  <a:srgbClr val="3333CC"/>
                </a:solidFill>
                <a:latin typeface="Century Schoolbook" pitchFamily="18" charset="0"/>
              </a:rPr>
              <a:t>有一长为 </a:t>
            </a:r>
            <a:r>
              <a:rPr kumimoji="1" lang="en-US" altLang="zh-CN" sz="2800" b="1" dirty="0" smtClean="0">
                <a:solidFill>
                  <a:srgbClr val="FF3300"/>
                </a:solidFill>
                <a:latin typeface="Century Schoolbook" pitchFamily="18" charset="0"/>
              </a:rPr>
              <a:t>2</a:t>
            </a:r>
            <a:r>
              <a:rPr kumimoji="1" lang="en-US" altLang="zh-CN" sz="2800" b="1" i="1" dirty="0" smtClean="0">
                <a:solidFill>
                  <a:srgbClr val="FF3300"/>
                </a:solidFill>
                <a:latin typeface="Century Schoolbook" pitchFamily="18" charset="0"/>
              </a:rPr>
              <a:t>L</a:t>
            </a:r>
            <a:r>
              <a:rPr kumimoji="1" lang="zh-CN" altLang="en-US" sz="2800" b="1" dirty="0" smtClean="0">
                <a:solidFill>
                  <a:srgbClr val="3333CC"/>
                </a:solidFill>
                <a:latin typeface="Century Schoolbook" pitchFamily="18" charset="0"/>
              </a:rPr>
              <a:t>、质量为</a:t>
            </a:r>
            <a:r>
              <a:rPr kumimoji="1" lang="zh-CN" altLang="en-US" sz="2800" b="1" dirty="0" smtClean="0">
                <a:solidFill>
                  <a:srgbClr val="FF3300"/>
                </a:solidFill>
                <a:latin typeface="Century Schoolbook" pitchFamily="18" charset="0"/>
              </a:rPr>
              <a:t> </a:t>
            </a:r>
            <a:r>
              <a:rPr kumimoji="1" lang="en-US" altLang="zh-CN" sz="2800" b="1" i="1" dirty="0" smtClean="0">
                <a:solidFill>
                  <a:srgbClr val="FF3300"/>
                </a:solidFill>
                <a:latin typeface="Century Schoolbook" pitchFamily="18" charset="0"/>
              </a:rPr>
              <a:t>m</a:t>
            </a:r>
            <a:r>
              <a:rPr kumimoji="1" lang="en-US" altLang="zh-CN" sz="2800" b="1" i="1" dirty="0" smtClean="0">
                <a:solidFill>
                  <a:srgbClr val="3333CC"/>
                </a:solidFill>
                <a:latin typeface="Century Schoolbook" pitchFamily="18" charset="0"/>
              </a:rPr>
              <a:t> </a:t>
            </a:r>
            <a:r>
              <a:rPr kumimoji="1" lang="zh-CN" altLang="en-US" sz="2800" b="1" dirty="0" smtClean="0">
                <a:solidFill>
                  <a:srgbClr val="3333CC"/>
                </a:solidFill>
                <a:latin typeface="Century Schoolbook" pitchFamily="18" charset="0"/>
              </a:rPr>
              <a:t>的匀质细杆</a:t>
            </a:r>
            <a:r>
              <a:rPr kumimoji="1" lang="en-US" altLang="zh-CN" sz="2800" b="1" dirty="0" smtClean="0">
                <a:solidFill>
                  <a:srgbClr val="3333CC"/>
                </a:solidFill>
                <a:latin typeface="Century Schoolbook" pitchFamily="18" charset="0"/>
              </a:rPr>
              <a:t>,</a:t>
            </a:r>
            <a:r>
              <a:rPr kumimoji="1" lang="zh-CN" altLang="en-US" sz="2800" b="1" dirty="0" smtClean="0">
                <a:solidFill>
                  <a:srgbClr val="3333CC"/>
                </a:solidFill>
                <a:latin typeface="Century Schoolbook" pitchFamily="18" charset="0"/>
              </a:rPr>
              <a:t>可绕过其中点且垂直于杆的竖直光滑固定轴自由转动</a:t>
            </a:r>
            <a:r>
              <a:rPr kumimoji="1" lang="en-US" altLang="zh-CN" sz="2800" b="1" dirty="0" smtClean="0">
                <a:solidFill>
                  <a:srgbClr val="3333CC"/>
                </a:solidFill>
                <a:latin typeface="Century Schoolbook" pitchFamily="18" charset="0"/>
              </a:rPr>
              <a:t>,</a:t>
            </a:r>
            <a:r>
              <a:rPr kumimoji="1" lang="zh-CN" altLang="en-US" sz="2800" b="1" dirty="0" smtClean="0">
                <a:solidFill>
                  <a:srgbClr val="3333CC"/>
                </a:solidFill>
                <a:latin typeface="Century Schoolbook" pitchFamily="18" charset="0"/>
              </a:rPr>
              <a:t>其转动惯量为 </a:t>
            </a:r>
            <a:r>
              <a:rPr kumimoji="1" lang="en-US" altLang="zh-CN" sz="2800" b="1" i="1" dirty="0" smtClean="0">
                <a:solidFill>
                  <a:srgbClr val="FF3300"/>
                </a:solidFill>
                <a:latin typeface="Century Schoolbook" pitchFamily="18" charset="0"/>
              </a:rPr>
              <a:t>mL</a:t>
            </a:r>
            <a:r>
              <a:rPr kumimoji="1" lang="en-US" altLang="zh-CN" sz="2800" b="1" baseline="30000" dirty="0" smtClean="0">
                <a:solidFill>
                  <a:srgbClr val="FF3300"/>
                </a:solidFill>
                <a:latin typeface="Century Schoolbook" pitchFamily="18" charset="0"/>
              </a:rPr>
              <a:t>2</a:t>
            </a:r>
            <a:r>
              <a:rPr kumimoji="1" lang="en-US" altLang="zh-CN" sz="2800" b="1" dirty="0" smtClean="0">
                <a:solidFill>
                  <a:srgbClr val="FF3300"/>
                </a:solidFill>
                <a:latin typeface="Century Schoolbook" pitchFamily="18" charset="0"/>
              </a:rPr>
              <a:t>/3</a:t>
            </a:r>
            <a:r>
              <a:rPr kumimoji="1" lang="en-US" altLang="zh-CN" sz="2800" b="1" dirty="0" smtClean="0">
                <a:solidFill>
                  <a:srgbClr val="3333CC"/>
                </a:solidFill>
                <a:latin typeface="Century Schoolbook" pitchFamily="18" charset="0"/>
              </a:rPr>
              <a:t>, </a:t>
            </a:r>
            <a:r>
              <a:rPr kumimoji="1" lang="zh-CN" altLang="en-US" sz="2800" b="1" dirty="0" smtClean="0">
                <a:solidFill>
                  <a:srgbClr val="3333CC"/>
                </a:solidFill>
                <a:latin typeface="Century Schoolbook" pitchFamily="18" charset="0"/>
              </a:rPr>
              <a:t>起初杆静止</a:t>
            </a:r>
            <a:r>
              <a:rPr kumimoji="1" lang="en-US" altLang="zh-CN" sz="2800" b="1" dirty="0" smtClean="0">
                <a:solidFill>
                  <a:srgbClr val="3333CC"/>
                </a:solidFill>
                <a:latin typeface="Century Schoolbook" pitchFamily="18" charset="0"/>
              </a:rPr>
              <a:t>,</a:t>
            </a:r>
            <a:r>
              <a:rPr kumimoji="1" lang="zh-CN" altLang="en-US" sz="2800" b="1" dirty="0" smtClean="0">
                <a:solidFill>
                  <a:srgbClr val="3333CC"/>
                </a:solidFill>
                <a:latin typeface="Century Schoolbook" pitchFamily="18" charset="0"/>
              </a:rPr>
              <a:t>桌面上有两个质量均为</a:t>
            </a:r>
            <a:r>
              <a:rPr kumimoji="1" lang="zh-CN" altLang="en-US" sz="2800" b="1" dirty="0" smtClean="0">
                <a:solidFill>
                  <a:srgbClr val="FF3300"/>
                </a:solidFill>
                <a:latin typeface="Century Schoolbook" pitchFamily="18" charset="0"/>
              </a:rPr>
              <a:t> </a:t>
            </a:r>
            <a:r>
              <a:rPr kumimoji="1" lang="en-US" altLang="zh-CN" sz="2800" b="1" i="1" dirty="0" smtClean="0">
                <a:solidFill>
                  <a:srgbClr val="FF3300"/>
                </a:solidFill>
                <a:latin typeface="Century Schoolbook" pitchFamily="18" charset="0"/>
              </a:rPr>
              <a:t>m</a:t>
            </a:r>
            <a:r>
              <a:rPr kumimoji="1" lang="en-US" altLang="zh-CN" sz="2800" b="1" i="1" dirty="0" smtClean="0">
                <a:solidFill>
                  <a:srgbClr val="3333CC"/>
                </a:solidFill>
                <a:latin typeface="Century Schoolbook" pitchFamily="18" charset="0"/>
              </a:rPr>
              <a:t> </a:t>
            </a:r>
            <a:r>
              <a:rPr kumimoji="1" lang="zh-CN" altLang="en-US" sz="2800" b="1" dirty="0" smtClean="0">
                <a:solidFill>
                  <a:srgbClr val="3333CC"/>
                </a:solidFill>
                <a:latin typeface="Century Schoolbook" pitchFamily="18" charset="0"/>
              </a:rPr>
              <a:t>的小球</a:t>
            </a:r>
            <a:r>
              <a:rPr kumimoji="1" lang="en-US" altLang="zh-CN" sz="2800" b="1" dirty="0" smtClean="0">
                <a:solidFill>
                  <a:srgbClr val="3333CC"/>
                </a:solidFill>
                <a:latin typeface="Century Schoolbook" pitchFamily="18" charset="0"/>
              </a:rPr>
              <a:t>,</a:t>
            </a:r>
            <a:r>
              <a:rPr kumimoji="1" lang="zh-CN" altLang="en-US" sz="2800" b="1" dirty="0" smtClean="0">
                <a:solidFill>
                  <a:srgbClr val="3333CC"/>
                </a:solidFill>
                <a:latin typeface="Century Schoolbook" pitchFamily="18" charset="0"/>
              </a:rPr>
              <a:t>各自在垂直于杆的方向上</a:t>
            </a:r>
            <a:r>
              <a:rPr kumimoji="1" lang="en-US" altLang="zh-CN" sz="2800" b="1" dirty="0" smtClean="0">
                <a:solidFill>
                  <a:srgbClr val="3333CC"/>
                </a:solidFill>
                <a:latin typeface="Century Schoolbook" pitchFamily="18" charset="0"/>
              </a:rPr>
              <a:t>,</a:t>
            </a:r>
            <a:r>
              <a:rPr kumimoji="1" lang="zh-CN" altLang="en-US" sz="2800" b="1" dirty="0" smtClean="0">
                <a:solidFill>
                  <a:srgbClr val="3333CC"/>
                </a:solidFill>
                <a:latin typeface="Century Schoolbook" pitchFamily="18" charset="0"/>
              </a:rPr>
              <a:t>正对着杆的一端</a:t>
            </a:r>
            <a:r>
              <a:rPr kumimoji="1" lang="en-US" altLang="zh-CN" sz="2800" b="1" dirty="0" smtClean="0">
                <a:solidFill>
                  <a:srgbClr val="3333CC"/>
                </a:solidFill>
                <a:latin typeface="Century Schoolbook" pitchFamily="18" charset="0"/>
              </a:rPr>
              <a:t>,</a:t>
            </a:r>
            <a:r>
              <a:rPr kumimoji="1" lang="zh-CN" altLang="en-US" sz="2800" b="1" dirty="0" smtClean="0">
                <a:solidFill>
                  <a:srgbClr val="3333CC"/>
                </a:solidFill>
                <a:latin typeface="Century Schoolbook" pitchFamily="18" charset="0"/>
              </a:rPr>
              <a:t>以相同速率</a:t>
            </a:r>
            <a:r>
              <a:rPr kumimoji="1" lang="zh-CN" altLang="en-US" sz="2800" b="1" dirty="0" smtClean="0">
                <a:solidFill>
                  <a:srgbClr val="FF3300"/>
                </a:solidFill>
                <a:latin typeface="Century Schoolbook" pitchFamily="18" charset="0"/>
              </a:rPr>
              <a:t> </a:t>
            </a:r>
            <a:r>
              <a:rPr kumimoji="1" lang="en-US" altLang="zh-CN" sz="2800" b="1" i="1" dirty="0" smtClean="0">
                <a:solidFill>
                  <a:srgbClr val="FF3300"/>
                </a:solidFill>
                <a:latin typeface="Century Schoolbook" pitchFamily="18" charset="0"/>
              </a:rPr>
              <a:t>v </a:t>
            </a:r>
            <a:r>
              <a:rPr kumimoji="1" lang="zh-CN" altLang="en-US" sz="2800" b="1" dirty="0" smtClean="0">
                <a:solidFill>
                  <a:srgbClr val="3333CC"/>
                </a:solidFill>
                <a:latin typeface="Century Schoolbook" pitchFamily="18" charset="0"/>
              </a:rPr>
              <a:t>相向运动</a:t>
            </a:r>
            <a:r>
              <a:rPr kumimoji="1" lang="en-US" altLang="zh-CN" sz="2800" b="1" dirty="0" smtClean="0">
                <a:solidFill>
                  <a:srgbClr val="3333CC"/>
                </a:solidFill>
                <a:latin typeface="Century Schoolbook" pitchFamily="18" charset="0"/>
              </a:rPr>
              <a:t>,</a:t>
            </a:r>
            <a:r>
              <a:rPr kumimoji="1" lang="zh-CN" altLang="en-US" sz="2800" b="1" dirty="0" smtClean="0">
                <a:solidFill>
                  <a:srgbClr val="3333CC"/>
                </a:solidFill>
                <a:latin typeface="Century Schoolbook" pitchFamily="18" charset="0"/>
              </a:rPr>
              <a:t>当两个小球同时与杆的两个端点发生完全非弹性碰撞后</a:t>
            </a:r>
            <a:r>
              <a:rPr kumimoji="1" lang="en-US" altLang="zh-CN" sz="2800" b="1" dirty="0" smtClean="0">
                <a:solidFill>
                  <a:srgbClr val="3333CC"/>
                </a:solidFill>
                <a:latin typeface="Century Schoolbook" pitchFamily="18" charset="0"/>
              </a:rPr>
              <a:t>,</a:t>
            </a:r>
            <a:r>
              <a:rPr kumimoji="1" lang="zh-CN" altLang="en-US" sz="2800" b="1" dirty="0" smtClean="0">
                <a:solidFill>
                  <a:srgbClr val="3333CC"/>
                </a:solidFill>
                <a:latin typeface="Century Schoolbook" pitchFamily="18" charset="0"/>
              </a:rPr>
              <a:t>与杆粘在一起转动</a:t>
            </a:r>
            <a:r>
              <a:rPr kumimoji="1" lang="en-US" altLang="zh-CN" sz="2800" b="1" dirty="0" smtClean="0">
                <a:solidFill>
                  <a:srgbClr val="3333CC"/>
                </a:solidFill>
                <a:latin typeface="Century Schoolbook" pitchFamily="18" charset="0"/>
              </a:rPr>
              <a:t>,</a:t>
            </a:r>
            <a:r>
              <a:rPr kumimoji="1" lang="zh-CN" altLang="en-US" sz="2800" b="1" dirty="0" smtClean="0">
                <a:solidFill>
                  <a:srgbClr val="3333CC"/>
                </a:solidFill>
                <a:latin typeface="Century Schoolbook" pitchFamily="18" charset="0"/>
              </a:rPr>
              <a:t>则这一系统碰撞后的转动角速度应为</a:t>
            </a:r>
            <a:r>
              <a:rPr kumimoji="1" lang="en-US" altLang="zh-CN" sz="2800" b="1" dirty="0" smtClean="0">
                <a:solidFill>
                  <a:srgbClr val="3333CC"/>
                </a:solidFill>
                <a:latin typeface="Century Schoolbook" pitchFamily="18" charset="0"/>
              </a:rPr>
              <a:t>:</a:t>
            </a:r>
          </a:p>
        </p:txBody>
      </p:sp>
      <p:grpSp>
        <p:nvGrpSpPr>
          <p:cNvPr id="2" name="Group 3"/>
          <p:cNvGrpSpPr>
            <a:grpSpLocks/>
          </p:cNvGrpSpPr>
          <p:nvPr/>
        </p:nvGrpSpPr>
        <p:grpSpPr bwMode="auto">
          <a:xfrm>
            <a:off x="4427984" y="4797152"/>
            <a:ext cx="3505200" cy="1422400"/>
            <a:chOff x="672" y="2928"/>
            <a:chExt cx="2208" cy="896"/>
          </a:xfrm>
        </p:grpSpPr>
        <p:sp>
          <p:nvSpPr>
            <p:cNvPr id="21" name="Rectangle 4"/>
            <p:cNvSpPr>
              <a:spLocks noChangeArrowheads="1"/>
            </p:cNvSpPr>
            <p:nvPr/>
          </p:nvSpPr>
          <p:spPr bwMode="auto">
            <a:xfrm>
              <a:off x="933" y="3293"/>
              <a:ext cx="1697" cy="51"/>
            </a:xfrm>
            <a:prstGeom prst="rect">
              <a:avLst/>
            </a:prstGeom>
            <a:gradFill rotWithShape="0">
              <a:gsLst>
                <a:gs pos="0">
                  <a:srgbClr val="FFCC00">
                    <a:gamma/>
                    <a:shade val="46275"/>
                    <a:invGamma/>
                  </a:srgbClr>
                </a:gs>
                <a:gs pos="50000">
                  <a:srgbClr val="FFCC00"/>
                </a:gs>
                <a:gs pos="100000">
                  <a:srgbClr val="FFCC00">
                    <a:gamma/>
                    <a:shade val="46275"/>
                    <a:invGamma/>
                  </a:srgbClr>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1000" b="0" i="0" u="none" strike="noStrike" kern="0" cap="none" spc="0" normalizeH="0" baseline="0" noProof="0" smtClean="0">
                  <a:ln>
                    <a:noFill/>
                  </a:ln>
                  <a:solidFill>
                    <a:srgbClr val="000000"/>
                  </a:solidFill>
                  <a:effectLst/>
                  <a:uLnTx/>
                  <a:uFillTx/>
                </a:rPr>
                <a:t>  </a:t>
              </a:r>
            </a:p>
          </p:txBody>
        </p:sp>
        <p:sp>
          <p:nvSpPr>
            <p:cNvPr id="22" name="Line 5"/>
            <p:cNvSpPr>
              <a:spLocks noChangeShapeType="1"/>
            </p:cNvSpPr>
            <p:nvPr/>
          </p:nvSpPr>
          <p:spPr bwMode="auto">
            <a:xfrm flipV="1">
              <a:off x="945" y="3467"/>
              <a:ext cx="0" cy="200"/>
            </a:xfrm>
            <a:prstGeom prst="line">
              <a:avLst/>
            </a:prstGeom>
            <a:noFill/>
            <a:ln w="19050">
              <a:solidFill>
                <a:srgbClr val="00CC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23" name="Line 6"/>
            <p:cNvSpPr>
              <a:spLocks noChangeShapeType="1"/>
            </p:cNvSpPr>
            <p:nvPr/>
          </p:nvSpPr>
          <p:spPr bwMode="auto">
            <a:xfrm>
              <a:off x="2592" y="3023"/>
              <a:ext cx="0" cy="200"/>
            </a:xfrm>
            <a:prstGeom prst="line">
              <a:avLst/>
            </a:prstGeom>
            <a:noFill/>
            <a:ln w="19050">
              <a:solidFill>
                <a:srgbClr val="00CC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aphicFrame>
          <p:nvGraphicFramePr>
            <p:cNvPr id="24" name="Object 7"/>
            <p:cNvGraphicFramePr>
              <a:graphicFrameLocks noChangeAspect="1"/>
            </p:cNvGraphicFramePr>
            <p:nvPr/>
          </p:nvGraphicFramePr>
          <p:xfrm>
            <a:off x="2208" y="2928"/>
            <a:ext cx="264" cy="176"/>
          </p:xfrm>
          <a:graphic>
            <a:graphicData uri="http://schemas.openxmlformats.org/presentationml/2006/ole">
              <mc:AlternateContent xmlns:mc="http://schemas.openxmlformats.org/markup-compatibility/2006">
                <mc:Choice xmlns:v="urn:schemas-microsoft-com:vml" Requires="v">
                  <p:oleObj spid="_x0000_s215054" name="公式" r:id="rId3" imgW="419100" imgH="279400" progId="Equation.3">
                    <p:embed/>
                  </p:oleObj>
                </mc:Choice>
                <mc:Fallback>
                  <p:oleObj name="公式" r:id="rId3" imgW="419100" imgH="279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2928"/>
                          <a:ext cx="26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8"/>
            <p:cNvGraphicFramePr>
              <a:graphicFrameLocks noChangeAspect="1"/>
            </p:cNvGraphicFramePr>
            <p:nvPr/>
          </p:nvGraphicFramePr>
          <p:xfrm>
            <a:off x="672" y="3504"/>
            <a:ext cx="151" cy="176"/>
          </p:xfrm>
          <a:graphic>
            <a:graphicData uri="http://schemas.openxmlformats.org/presentationml/2006/ole">
              <mc:AlternateContent xmlns:mc="http://schemas.openxmlformats.org/markup-compatibility/2006">
                <mc:Choice xmlns:v="urn:schemas-microsoft-com:vml" Requires="v">
                  <p:oleObj spid="_x0000_s215055" name="公式" r:id="rId5" imgW="241195" imgH="279279" progId="Equation.3">
                    <p:embed/>
                  </p:oleObj>
                </mc:Choice>
                <mc:Fallback>
                  <p:oleObj name="公式" r:id="rId5" imgW="241195" imgH="27927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3504"/>
                          <a:ext cx="151"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9"/>
            <p:cNvGraphicFramePr>
              <a:graphicFrameLocks noChangeAspect="1"/>
            </p:cNvGraphicFramePr>
            <p:nvPr/>
          </p:nvGraphicFramePr>
          <p:xfrm>
            <a:off x="1632" y="3408"/>
            <a:ext cx="159" cy="176"/>
          </p:xfrm>
          <a:graphic>
            <a:graphicData uri="http://schemas.openxmlformats.org/presentationml/2006/ole">
              <mc:AlternateContent xmlns:mc="http://schemas.openxmlformats.org/markup-compatibility/2006">
                <mc:Choice xmlns:v="urn:schemas-microsoft-com:vml" Requires="v">
                  <p:oleObj spid="_x0000_s215056" name="公式" r:id="rId7" imgW="253890" imgH="279279" progId="Equation.3">
                    <p:embed/>
                  </p:oleObj>
                </mc:Choice>
                <mc:Fallback>
                  <p:oleObj name="公式" r:id="rId7" imgW="253890" imgH="279279"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3408"/>
                          <a:ext cx="159"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0"/>
            <p:cNvGraphicFramePr>
              <a:graphicFrameLocks noChangeAspect="1"/>
            </p:cNvGraphicFramePr>
            <p:nvPr/>
          </p:nvGraphicFramePr>
          <p:xfrm>
            <a:off x="933" y="3693"/>
            <a:ext cx="75" cy="79"/>
          </p:xfrm>
          <a:graphic>
            <a:graphicData uri="http://schemas.openxmlformats.org/presentationml/2006/ole">
              <mc:AlternateContent xmlns:mc="http://schemas.openxmlformats.org/markup-compatibility/2006">
                <mc:Choice xmlns:v="urn:schemas-microsoft-com:vml" Requires="v">
                  <p:oleObj spid="_x0000_s215057" name="公式" r:id="rId9" imgW="253780" imgH="266469" progId="Equation.3">
                    <p:embed/>
                  </p:oleObj>
                </mc:Choice>
                <mc:Fallback>
                  <p:oleObj name="公式" r:id="rId9" imgW="253780" imgH="266469"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3" y="3693"/>
                          <a:ext cx="75" cy="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Oval 11"/>
            <p:cNvSpPr>
              <a:spLocks noChangeArrowheads="1"/>
            </p:cNvSpPr>
            <p:nvPr/>
          </p:nvSpPr>
          <p:spPr bwMode="auto">
            <a:xfrm>
              <a:off x="2571" y="2928"/>
              <a:ext cx="48" cy="48"/>
            </a:xfrm>
            <a:prstGeom prst="ellipse">
              <a:avLst/>
            </a:prstGeom>
            <a:solidFill>
              <a:srgbClr val="00CC99"/>
            </a:solidFill>
            <a:ln w="19050">
              <a:solidFill>
                <a:srgbClr val="000000"/>
              </a:solidFill>
              <a:round/>
              <a:headEnd type="none" w="lg"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aphicFrame>
          <p:nvGraphicFramePr>
            <p:cNvPr id="29" name="Object 12"/>
            <p:cNvGraphicFramePr>
              <a:graphicFrameLocks noChangeAspect="1"/>
            </p:cNvGraphicFramePr>
            <p:nvPr/>
          </p:nvGraphicFramePr>
          <p:xfrm>
            <a:off x="2729" y="3024"/>
            <a:ext cx="151" cy="176"/>
          </p:xfrm>
          <a:graphic>
            <a:graphicData uri="http://schemas.openxmlformats.org/presentationml/2006/ole">
              <mc:AlternateContent xmlns:mc="http://schemas.openxmlformats.org/markup-compatibility/2006">
                <mc:Choice xmlns:v="urn:schemas-microsoft-com:vml" Requires="v">
                  <p:oleObj spid="_x0000_s215058" name="公式" r:id="rId11" imgW="241195" imgH="279279" progId="Equation.3">
                    <p:embed/>
                  </p:oleObj>
                </mc:Choice>
                <mc:Fallback>
                  <p:oleObj name="公式" r:id="rId11" imgW="241195" imgH="279279"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 y="3024"/>
                          <a:ext cx="151"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3"/>
            <p:cNvGraphicFramePr>
              <a:graphicFrameLocks noChangeAspect="1"/>
            </p:cNvGraphicFramePr>
            <p:nvPr/>
          </p:nvGraphicFramePr>
          <p:xfrm>
            <a:off x="1056" y="3648"/>
            <a:ext cx="264" cy="176"/>
          </p:xfrm>
          <a:graphic>
            <a:graphicData uri="http://schemas.openxmlformats.org/presentationml/2006/ole">
              <mc:AlternateContent xmlns:mc="http://schemas.openxmlformats.org/markup-compatibility/2006">
                <mc:Choice xmlns:v="urn:schemas-microsoft-com:vml" Requires="v">
                  <p:oleObj spid="_x0000_s215059" name="公式" r:id="rId12" imgW="419100" imgH="279400" progId="Equation.3">
                    <p:embed/>
                  </p:oleObj>
                </mc:Choice>
                <mc:Fallback>
                  <p:oleObj name="公式" r:id="rId12" imgW="419100" imgH="2794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3648"/>
                          <a:ext cx="26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Oval 14"/>
            <p:cNvSpPr>
              <a:spLocks noChangeArrowheads="1"/>
            </p:cNvSpPr>
            <p:nvPr/>
          </p:nvSpPr>
          <p:spPr bwMode="auto">
            <a:xfrm>
              <a:off x="925" y="3696"/>
              <a:ext cx="48" cy="48"/>
            </a:xfrm>
            <a:prstGeom prst="ellipse">
              <a:avLst/>
            </a:prstGeom>
            <a:solidFill>
              <a:srgbClr val="00CC99"/>
            </a:solidFill>
            <a:ln w="19050">
              <a:solidFill>
                <a:srgbClr val="000000"/>
              </a:solidFill>
              <a:round/>
              <a:headEnd type="none" w="lg"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pSp>
      <p:sp>
        <p:nvSpPr>
          <p:cNvPr id="16"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59</a:t>
            </a:fld>
            <a:endParaRPr lang="en-US" altLang="zh-CN"/>
          </a:p>
        </p:txBody>
      </p:sp>
    </p:spTree>
    <p:extLst>
      <p:ext uri="{BB962C8B-B14F-4D97-AF65-F5344CB8AC3E}">
        <p14:creationId xmlns:p14="http://schemas.microsoft.com/office/powerpoint/2010/main" val="12788281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第五章 角动量变化定理与角动量守恒</a:t>
            </a:r>
          </a:p>
        </p:txBody>
      </p:sp>
      <p:graphicFrame>
        <p:nvGraphicFramePr>
          <p:cNvPr id="31" name="Object 32"/>
          <p:cNvGraphicFramePr>
            <a:graphicFrameLocks noChangeAspect="1"/>
          </p:cNvGraphicFramePr>
          <p:nvPr>
            <p:extLst>
              <p:ext uri="{D42A27DB-BD31-4B8C-83A1-F6EECF244321}">
                <p14:modId xmlns:p14="http://schemas.microsoft.com/office/powerpoint/2010/main" val="2438502533"/>
              </p:ext>
            </p:extLst>
          </p:nvPr>
        </p:nvGraphicFramePr>
        <p:xfrm>
          <a:off x="680797" y="1505553"/>
          <a:ext cx="2197100" cy="615950"/>
        </p:xfrm>
        <a:graphic>
          <a:graphicData uri="http://schemas.openxmlformats.org/presentationml/2006/ole">
            <mc:AlternateContent xmlns:mc="http://schemas.openxmlformats.org/markup-compatibility/2006">
              <mc:Choice xmlns:v="urn:schemas-microsoft-com:vml" Requires="v">
                <p:oleObj spid="_x0000_s128226" name="Equation" r:id="rId3" imgW="901309" imgH="253890" progId="">
                  <p:embed/>
                </p:oleObj>
              </mc:Choice>
              <mc:Fallback>
                <p:oleObj name="Equation" r:id="rId3" imgW="901309" imgH="253890" progId="">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97" y="1505553"/>
                        <a:ext cx="21971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3"/>
          <p:cNvGraphicFramePr>
            <a:graphicFrameLocks noChangeAspect="1"/>
          </p:cNvGraphicFramePr>
          <p:nvPr>
            <p:extLst>
              <p:ext uri="{D42A27DB-BD31-4B8C-83A1-F6EECF244321}">
                <p14:modId xmlns:p14="http://schemas.microsoft.com/office/powerpoint/2010/main" val="2506128982"/>
              </p:ext>
            </p:extLst>
          </p:nvPr>
        </p:nvGraphicFramePr>
        <p:xfrm>
          <a:off x="1006234" y="2194528"/>
          <a:ext cx="1979613" cy="615950"/>
        </p:xfrm>
        <a:graphic>
          <a:graphicData uri="http://schemas.openxmlformats.org/presentationml/2006/ole">
            <mc:AlternateContent xmlns:mc="http://schemas.openxmlformats.org/markup-compatibility/2006">
              <mc:Choice xmlns:v="urn:schemas-microsoft-com:vml" Requires="v">
                <p:oleObj spid="_x0000_s128227" name="Equation" r:id="rId5" imgW="812447" imgH="253890" progId="">
                  <p:embed/>
                </p:oleObj>
              </mc:Choice>
              <mc:Fallback>
                <p:oleObj name="Equation" r:id="rId5" imgW="812447" imgH="253890" progId="">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234" y="2194528"/>
                        <a:ext cx="197961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 name="Group 34"/>
          <p:cNvGrpSpPr>
            <a:grpSpLocks/>
          </p:cNvGrpSpPr>
          <p:nvPr/>
        </p:nvGrpSpPr>
        <p:grpSpPr bwMode="auto">
          <a:xfrm>
            <a:off x="5979872" y="976916"/>
            <a:ext cx="2603500" cy="2435225"/>
            <a:chOff x="3860" y="2576"/>
            <a:chExt cx="1448" cy="1534"/>
          </a:xfrm>
        </p:grpSpPr>
        <p:sp>
          <p:nvSpPr>
            <p:cNvPr id="34" name="Line 35"/>
            <p:cNvSpPr>
              <a:spLocks noChangeShapeType="1"/>
            </p:cNvSpPr>
            <p:nvPr/>
          </p:nvSpPr>
          <p:spPr bwMode="auto">
            <a:xfrm flipV="1">
              <a:off x="4460" y="2622"/>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6"/>
            <p:cNvSpPr>
              <a:spLocks noChangeShapeType="1"/>
            </p:cNvSpPr>
            <p:nvPr/>
          </p:nvSpPr>
          <p:spPr bwMode="auto">
            <a:xfrm>
              <a:off x="4460" y="3438"/>
              <a:ext cx="33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7"/>
            <p:cNvSpPr>
              <a:spLocks noChangeShapeType="1"/>
            </p:cNvSpPr>
            <p:nvPr/>
          </p:nvSpPr>
          <p:spPr bwMode="auto">
            <a:xfrm flipV="1">
              <a:off x="4808" y="3283"/>
              <a:ext cx="216" cy="1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Freeform 38"/>
            <p:cNvSpPr>
              <a:spLocks/>
            </p:cNvSpPr>
            <p:nvPr/>
          </p:nvSpPr>
          <p:spPr bwMode="auto">
            <a:xfrm>
              <a:off x="3860" y="2958"/>
              <a:ext cx="1440" cy="816"/>
            </a:xfrm>
            <a:custGeom>
              <a:avLst/>
              <a:gdLst>
                <a:gd name="T0" fmla="*/ 24 w 1464"/>
                <a:gd name="T1" fmla="*/ 696 h 960"/>
                <a:gd name="T2" fmla="*/ 72 w 1464"/>
                <a:gd name="T3" fmla="*/ 264 h 960"/>
                <a:gd name="T4" fmla="*/ 456 w 1464"/>
                <a:gd name="T5" fmla="*/ 120 h 960"/>
                <a:gd name="T6" fmla="*/ 792 w 1464"/>
                <a:gd name="T7" fmla="*/ 24 h 960"/>
                <a:gd name="T8" fmla="*/ 1128 w 1464"/>
                <a:gd name="T9" fmla="*/ 264 h 960"/>
                <a:gd name="T10" fmla="*/ 1320 w 1464"/>
                <a:gd name="T11" fmla="*/ 408 h 960"/>
                <a:gd name="T12" fmla="*/ 1416 w 1464"/>
                <a:gd name="T13" fmla="*/ 744 h 960"/>
                <a:gd name="T14" fmla="*/ 1032 w 1464"/>
                <a:gd name="T15" fmla="*/ 936 h 960"/>
                <a:gd name="T16" fmla="*/ 456 w 1464"/>
                <a:gd name="T17" fmla="*/ 888 h 960"/>
                <a:gd name="T18" fmla="*/ 72 w 1464"/>
                <a:gd name="T19" fmla="*/ 744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4" h="960">
                  <a:moveTo>
                    <a:pt x="24" y="696"/>
                  </a:moveTo>
                  <a:cubicBezTo>
                    <a:pt x="12" y="528"/>
                    <a:pt x="0" y="360"/>
                    <a:pt x="72" y="264"/>
                  </a:cubicBezTo>
                  <a:cubicBezTo>
                    <a:pt x="144" y="168"/>
                    <a:pt x="336" y="160"/>
                    <a:pt x="456" y="120"/>
                  </a:cubicBezTo>
                  <a:cubicBezTo>
                    <a:pt x="576" y="80"/>
                    <a:pt x="680" y="0"/>
                    <a:pt x="792" y="24"/>
                  </a:cubicBezTo>
                  <a:cubicBezTo>
                    <a:pt x="904" y="48"/>
                    <a:pt x="1040" y="200"/>
                    <a:pt x="1128" y="264"/>
                  </a:cubicBezTo>
                  <a:cubicBezTo>
                    <a:pt x="1216" y="328"/>
                    <a:pt x="1272" y="328"/>
                    <a:pt x="1320" y="408"/>
                  </a:cubicBezTo>
                  <a:cubicBezTo>
                    <a:pt x="1368" y="488"/>
                    <a:pt x="1464" y="656"/>
                    <a:pt x="1416" y="744"/>
                  </a:cubicBezTo>
                  <a:cubicBezTo>
                    <a:pt x="1368" y="832"/>
                    <a:pt x="1192" y="912"/>
                    <a:pt x="1032" y="936"/>
                  </a:cubicBezTo>
                  <a:cubicBezTo>
                    <a:pt x="872" y="960"/>
                    <a:pt x="616" y="920"/>
                    <a:pt x="456" y="888"/>
                  </a:cubicBezTo>
                  <a:cubicBezTo>
                    <a:pt x="296" y="856"/>
                    <a:pt x="136" y="776"/>
                    <a:pt x="72" y="7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Freeform 39"/>
            <p:cNvSpPr>
              <a:spLocks/>
            </p:cNvSpPr>
            <p:nvPr/>
          </p:nvSpPr>
          <p:spPr bwMode="auto">
            <a:xfrm>
              <a:off x="3884" y="3522"/>
              <a:ext cx="1424" cy="360"/>
            </a:xfrm>
            <a:custGeom>
              <a:avLst/>
              <a:gdLst>
                <a:gd name="T0" fmla="*/ 0 w 1424"/>
                <a:gd name="T1" fmla="*/ 144 h 360"/>
                <a:gd name="T2" fmla="*/ 144 w 1424"/>
                <a:gd name="T3" fmla="*/ 192 h 360"/>
                <a:gd name="T4" fmla="*/ 528 w 1424"/>
                <a:gd name="T5" fmla="*/ 336 h 360"/>
                <a:gd name="T6" fmla="*/ 912 w 1424"/>
                <a:gd name="T7" fmla="*/ 336 h 360"/>
                <a:gd name="T8" fmla="*/ 1200 w 1424"/>
                <a:gd name="T9" fmla="*/ 336 h 360"/>
                <a:gd name="T10" fmla="*/ 1392 w 1424"/>
                <a:gd name="T11" fmla="*/ 192 h 360"/>
                <a:gd name="T12" fmla="*/ 1392 w 1424"/>
                <a:gd name="T13" fmla="*/ 0 h 360"/>
              </a:gdLst>
              <a:ahLst/>
              <a:cxnLst>
                <a:cxn ang="0">
                  <a:pos x="T0" y="T1"/>
                </a:cxn>
                <a:cxn ang="0">
                  <a:pos x="T2" y="T3"/>
                </a:cxn>
                <a:cxn ang="0">
                  <a:pos x="T4" y="T5"/>
                </a:cxn>
                <a:cxn ang="0">
                  <a:pos x="T6" y="T7"/>
                </a:cxn>
                <a:cxn ang="0">
                  <a:pos x="T8" y="T9"/>
                </a:cxn>
                <a:cxn ang="0">
                  <a:pos x="T10" y="T11"/>
                </a:cxn>
                <a:cxn ang="0">
                  <a:pos x="T12" y="T13"/>
                </a:cxn>
              </a:cxnLst>
              <a:rect l="0" t="0" r="r" b="b"/>
              <a:pathLst>
                <a:path w="1424" h="360">
                  <a:moveTo>
                    <a:pt x="0" y="144"/>
                  </a:moveTo>
                  <a:cubicBezTo>
                    <a:pt x="28" y="152"/>
                    <a:pt x="56" y="160"/>
                    <a:pt x="144" y="192"/>
                  </a:cubicBezTo>
                  <a:cubicBezTo>
                    <a:pt x="232" y="224"/>
                    <a:pt x="400" y="312"/>
                    <a:pt x="528" y="336"/>
                  </a:cubicBezTo>
                  <a:cubicBezTo>
                    <a:pt x="656" y="360"/>
                    <a:pt x="800" y="336"/>
                    <a:pt x="912" y="336"/>
                  </a:cubicBezTo>
                  <a:cubicBezTo>
                    <a:pt x="1024" y="336"/>
                    <a:pt x="1120" y="360"/>
                    <a:pt x="1200" y="336"/>
                  </a:cubicBezTo>
                  <a:cubicBezTo>
                    <a:pt x="1280" y="312"/>
                    <a:pt x="1360" y="248"/>
                    <a:pt x="1392" y="192"/>
                  </a:cubicBezTo>
                  <a:cubicBezTo>
                    <a:pt x="1424" y="136"/>
                    <a:pt x="1392" y="32"/>
                    <a:pt x="139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0"/>
            <p:cNvSpPr>
              <a:spLocks noChangeShapeType="1"/>
            </p:cNvSpPr>
            <p:nvPr/>
          </p:nvSpPr>
          <p:spPr bwMode="auto">
            <a:xfrm>
              <a:off x="3884" y="358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1"/>
            <p:cNvSpPr>
              <a:spLocks noChangeShapeType="1"/>
            </p:cNvSpPr>
            <p:nvPr/>
          </p:nvSpPr>
          <p:spPr bwMode="auto">
            <a:xfrm>
              <a:off x="4460" y="3438"/>
              <a:ext cx="0"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2"/>
            <p:cNvSpPr>
              <a:spLocks noChangeShapeType="1"/>
            </p:cNvSpPr>
            <p:nvPr/>
          </p:nvSpPr>
          <p:spPr bwMode="auto">
            <a:xfrm>
              <a:off x="4460" y="387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2" name="Object 43"/>
            <p:cNvGraphicFramePr>
              <a:graphicFrameLocks noChangeAspect="1"/>
            </p:cNvGraphicFramePr>
            <p:nvPr/>
          </p:nvGraphicFramePr>
          <p:xfrm>
            <a:off x="4608" y="3241"/>
            <a:ext cx="136" cy="245"/>
          </p:xfrm>
          <a:graphic>
            <a:graphicData uri="http://schemas.openxmlformats.org/presentationml/2006/ole">
              <mc:AlternateContent xmlns:mc="http://schemas.openxmlformats.org/markup-compatibility/2006">
                <mc:Choice xmlns:v="urn:schemas-microsoft-com:vml" Requires="v">
                  <p:oleObj spid="_x0000_s128228" name="Equation" r:id="rId7" imgW="126890" imgH="228402" progId="Equation.3">
                    <p:embed/>
                  </p:oleObj>
                </mc:Choice>
                <mc:Fallback>
                  <p:oleObj name="Equation" r:id="rId7" imgW="126890" imgH="228402" progId="Equation.3">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 y="3241"/>
                          <a:ext cx="136"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4"/>
            <p:cNvGraphicFramePr>
              <a:graphicFrameLocks noChangeAspect="1"/>
            </p:cNvGraphicFramePr>
            <p:nvPr/>
          </p:nvGraphicFramePr>
          <p:xfrm>
            <a:off x="4844" y="3486"/>
            <a:ext cx="133" cy="144"/>
          </p:xfrm>
          <a:graphic>
            <a:graphicData uri="http://schemas.openxmlformats.org/presentationml/2006/ole">
              <mc:AlternateContent xmlns:mc="http://schemas.openxmlformats.org/markup-compatibility/2006">
                <mc:Choice xmlns:v="urn:schemas-microsoft-com:vml" Requires="v">
                  <p:oleObj spid="_x0000_s128229" name="Equation" r:id="rId9" imgW="152268" imgH="164957" progId="">
                    <p:embed/>
                  </p:oleObj>
                </mc:Choice>
                <mc:Fallback>
                  <p:oleObj name="Equation" r:id="rId9" imgW="152268" imgH="164957" progId="">
                    <p:embed/>
                    <p:pic>
                      <p:nvPicPr>
                        <p:cNvPr id="0" name="Picture 2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4" y="3486"/>
                          <a:ext cx="133"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Arc 45"/>
            <p:cNvSpPr>
              <a:spLocks/>
            </p:cNvSpPr>
            <p:nvPr/>
          </p:nvSpPr>
          <p:spPr bwMode="auto">
            <a:xfrm flipV="1">
              <a:off x="4268" y="2622"/>
              <a:ext cx="384" cy="192"/>
            </a:xfrm>
            <a:custGeom>
              <a:avLst/>
              <a:gdLst>
                <a:gd name="G0" fmla="+- 21600 0 0"/>
                <a:gd name="G1" fmla="+- 21600 0 0"/>
                <a:gd name="G2" fmla="+- 21600 0 0"/>
                <a:gd name="T0" fmla="*/ 719 w 43200"/>
                <a:gd name="T1" fmla="*/ 27126 h 30680"/>
                <a:gd name="T2" fmla="*/ 41199 w 43200"/>
                <a:gd name="T3" fmla="*/ 30680 h 30680"/>
                <a:gd name="T4" fmla="*/ 21600 w 43200"/>
                <a:gd name="T5" fmla="*/ 21600 h 30680"/>
              </a:gdLst>
              <a:ahLst/>
              <a:cxnLst>
                <a:cxn ang="0">
                  <a:pos x="T0" y="T1"/>
                </a:cxn>
                <a:cxn ang="0">
                  <a:pos x="T2" y="T3"/>
                </a:cxn>
                <a:cxn ang="0">
                  <a:pos x="T4" y="T5"/>
                </a:cxn>
              </a:cxnLst>
              <a:rect l="0" t="0" r="r" b="b"/>
              <a:pathLst>
                <a:path w="43200" h="30680" fill="none" extrusionOk="0">
                  <a:moveTo>
                    <a:pt x="718" y="27126"/>
                  </a:moveTo>
                  <a:cubicBezTo>
                    <a:pt x="241" y="25322"/>
                    <a:pt x="0" y="23465"/>
                    <a:pt x="0" y="21600"/>
                  </a:cubicBezTo>
                  <a:cubicBezTo>
                    <a:pt x="0" y="9670"/>
                    <a:pt x="9670" y="0"/>
                    <a:pt x="21600" y="0"/>
                  </a:cubicBezTo>
                  <a:cubicBezTo>
                    <a:pt x="33529" y="0"/>
                    <a:pt x="43200" y="9670"/>
                    <a:pt x="43200" y="21600"/>
                  </a:cubicBezTo>
                  <a:cubicBezTo>
                    <a:pt x="43200" y="24736"/>
                    <a:pt x="42517" y="27834"/>
                    <a:pt x="41198" y="30679"/>
                  </a:cubicBezTo>
                </a:path>
                <a:path w="43200" h="30680" stroke="0" extrusionOk="0">
                  <a:moveTo>
                    <a:pt x="718" y="27126"/>
                  </a:moveTo>
                  <a:cubicBezTo>
                    <a:pt x="241" y="25322"/>
                    <a:pt x="0" y="23465"/>
                    <a:pt x="0" y="21600"/>
                  </a:cubicBezTo>
                  <a:cubicBezTo>
                    <a:pt x="0" y="9670"/>
                    <a:pt x="9670" y="0"/>
                    <a:pt x="21600" y="0"/>
                  </a:cubicBezTo>
                  <a:cubicBezTo>
                    <a:pt x="33529" y="0"/>
                    <a:pt x="43200" y="9670"/>
                    <a:pt x="43200" y="21600"/>
                  </a:cubicBezTo>
                  <a:cubicBezTo>
                    <a:pt x="43200" y="24736"/>
                    <a:pt x="42517" y="27834"/>
                    <a:pt x="41198" y="30679"/>
                  </a:cubicBezTo>
                  <a:lnTo>
                    <a:pt x="21600" y="21600"/>
                  </a:lnTo>
                  <a:close/>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 name="Object 46"/>
            <p:cNvGraphicFramePr>
              <a:graphicFrameLocks noChangeAspect="1"/>
            </p:cNvGraphicFramePr>
            <p:nvPr/>
          </p:nvGraphicFramePr>
          <p:xfrm>
            <a:off x="4316" y="3390"/>
            <a:ext cx="127" cy="140"/>
          </p:xfrm>
          <a:graphic>
            <a:graphicData uri="http://schemas.openxmlformats.org/presentationml/2006/ole">
              <mc:AlternateContent xmlns:mc="http://schemas.openxmlformats.org/markup-compatibility/2006">
                <mc:Choice xmlns:v="urn:schemas-microsoft-com:vml" Requires="v">
                  <p:oleObj spid="_x0000_s128230" name="Equation" r:id="rId11" imgW="126835" imgH="139518" progId="">
                    <p:embed/>
                  </p:oleObj>
                </mc:Choice>
                <mc:Fallback>
                  <p:oleObj name="Equation" r:id="rId11" imgW="126835" imgH="139518" progId="">
                    <p:embed/>
                    <p:pic>
                      <p:nvPicPr>
                        <p:cNvPr id="0" name="Picture 2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6" y="3390"/>
                          <a:ext cx="127" cy="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7"/>
            <p:cNvGraphicFramePr>
              <a:graphicFrameLocks noChangeAspect="1"/>
            </p:cNvGraphicFramePr>
            <p:nvPr/>
          </p:nvGraphicFramePr>
          <p:xfrm>
            <a:off x="4993" y="3283"/>
            <a:ext cx="115" cy="140"/>
          </p:xfrm>
          <a:graphic>
            <a:graphicData uri="http://schemas.openxmlformats.org/presentationml/2006/ole">
              <mc:AlternateContent xmlns:mc="http://schemas.openxmlformats.org/markup-compatibility/2006">
                <mc:Choice xmlns:v="urn:schemas-microsoft-com:vml" Requires="v">
                  <p:oleObj spid="_x0000_s128231" name="Equation" r:id="rId13" imgW="114201" imgH="139579" progId="">
                    <p:embed/>
                  </p:oleObj>
                </mc:Choice>
                <mc:Fallback>
                  <p:oleObj name="Equation" r:id="rId13" imgW="114201" imgH="139579" progId="">
                    <p:embed/>
                    <p:pic>
                      <p:nvPicPr>
                        <p:cNvPr id="0" name="Picture 2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3" y="3283"/>
                          <a:ext cx="115" cy="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Arc 48"/>
            <p:cNvSpPr>
              <a:spLocks/>
            </p:cNvSpPr>
            <p:nvPr/>
          </p:nvSpPr>
          <p:spPr bwMode="auto">
            <a:xfrm>
              <a:off x="4093" y="3264"/>
              <a:ext cx="764" cy="284"/>
            </a:xfrm>
            <a:custGeom>
              <a:avLst/>
              <a:gdLst>
                <a:gd name="G0" fmla="+- 21600 0 0"/>
                <a:gd name="G1" fmla="+- 21600 0 0"/>
                <a:gd name="G2" fmla="+- 21600 0 0"/>
                <a:gd name="T0" fmla="*/ 21600 w 43200"/>
                <a:gd name="T1" fmla="*/ 0 h 43200"/>
                <a:gd name="T2" fmla="*/ 19320 w 43200"/>
                <a:gd name="T3" fmla="*/ 121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553"/>
                    <a:pt x="8334" y="1286"/>
                    <a:pt x="19319" y="12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553"/>
                    <a:pt x="8334" y="1286"/>
                    <a:pt x="19319" y="120"/>
                  </a:cubicBezTo>
                  <a:lnTo>
                    <a:pt x="21600" y="21600"/>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 name="Object 49"/>
            <p:cNvGraphicFramePr>
              <a:graphicFrameLocks noChangeAspect="1"/>
            </p:cNvGraphicFramePr>
            <p:nvPr/>
          </p:nvGraphicFramePr>
          <p:xfrm>
            <a:off x="4443" y="2576"/>
            <a:ext cx="192" cy="176"/>
          </p:xfrm>
          <a:graphic>
            <a:graphicData uri="http://schemas.openxmlformats.org/presentationml/2006/ole">
              <mc:AlternateContent xmlns:mc="http://schemas.openxmlformats.org/markup-compatibility/2006">
                <mc:Choice xmlns:v="urn:schemas-microsoft-com:vml" Requires="v">
                  <p:oleObj spid="_x0000_s128232" name="Equation" r:id="rId15" imgW="152334" imgH="139639" progId="">
                    <p:embed/>
                  </p:oleObj>
                </mc:Choice>
                <mc:Fallback>
                  <p:oleObj name="Equation" r:id="rId15" imgW="152334" imgH="139639" progId="">
                    <p:embed/>
                    <p:pic>
                      <p:nvPicPr>
                        <p:cNvPr id="0" name="Picture 2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3" y="2576"/>
                          <a:ext cx="192"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9" name="Object 50"/>
          <p:cNvGraphicFramePr>
            <a:graphicFrameLocks noChangeAspect="1"/>
          </p:cNvGraphicFramePr>
          <p:nvPr>
            <p:extLst>
              <p:ext uri="{D42A27DB-BD31-4B8C-83A1-F6EECF244321}">
                <p14:modId xmlns:p14="http://schemas.microsoft.com/office/powerpoint/2010/main" val="1153926941"/>
              </p:ext>
            </p:extLst>
          </p:nvPr>
        </p:nvGraphicFramePr>
        <p:xfrm>
          <a:off x="1006234" y="2908903"/>
          <a:ext cx="857250" cy="444500"/>
        </p:xfrm>
        <a:graphic>
          <a:graphicData uri="http://schemas.openxmlformats.org/presentationml/2006/ole">
            <mc:AlternateContent xmlns:mc="http://schemas.openxmlformats.org/markup-compatibility/2006">
              <mc:Choice xmlns:v="urn:schemas-microsoft-com:vml" Requires="v">
                <p:oleObj spid="_x0000_s128233" name="Equation" r:id="rId17" imgW="342603" imgH="177646" progId="">
                  <p:embed/>
                </p:oleObj>
              </mc:Choice>
              <mc:Fallback>
                <p:oleObj name="Equation" r:id="rId17" imgW="342603" imgH="177646" progId="">
                  <p:embed/>
                  <p:pic>
                    <p:nvPicPr>
                      <p:cNvPr id="0" name="Picture 2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6234" y="2908903"/>
                        <a:ext cx="857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51"/>
          <p:cNvGraphicFramePr>
            <a:graphicFrameLocks noChangeAspect="1"/>
          </p:cNvGraphicFramePr>
          <p:nvPr>
            <p:extLst>
              <p:ext uri="{D42A27DB-BD31-4B8C-83A1-F6EECF244321}">
                <p14:modId xmlns:p14="http://schemas.microsoft.com/office/powerpoint/2010/main" val="1496819128"/>
              </p:ext>
            </p:extLst>
          </p:nvPr>
        </p:nvGraphicFramePr>
        <p:xfrm>
          <a:off x="4492384" y="3447066"/>
          <a:ext cx="2535238" cy="528637"/>
        </p:xfrm>
        <a:graphic>
          <a:graphicData uri="http://schemas.openxmlformats.org/presentationml/2006/ole">
            <mc:AlternateContent xmlns:mc="http://schemas.openxmlformats.org/markup-compatibility/2006">
              <mc:Choice xmlns:v="urn:schemas-microsoft-com:vml" Requires="v">
                <p:oleObj spid="_x0000_s128234" name="Equation" r:id="rId19" imgW="977476" imgH="203112" progId="Equation.3">
                  <p:embed/>
                </p:oleObj>
              </mc:Choice>
              <mc:Fallback>
                <p:oleObj name="Equation" r:id="rId19" imgW="977476" imgH="203112" progId="Equation.3">
                  <p:embed/>
                  <p:pic>
                    <p:nvPicPr>
                      <p:cNvPr id="0" name="Picture 20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92384" y="3447066"/>
                        <a:ext cx="2535238"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Text Box 53"/>
          <p:cNvSpPr txBox="1">
            <a:spLocks noChangeArrowheads="1"/>
          </p:cNvSpPr>
          <p:nvPr/>
        </p:nvSpPr>
        <p:spPr>
          <a:xfrm>
            <a:off x="212484" y="895953"/>
            <a:ext cx="6521450" cy="609600"/>
          </a:xfrm>
          <a:prstGeom prst="rect">
            <a:avLst/>
          </a:prstGeom>
          <a:noFill/>
          <a:ln/>
          <a:extLst>
            <a:ext uri="{909E8E84-426E-40DD-AFC4-6F175D3DCCD1}">
              <a14:hiddenFill xmlns:a14="http://schemas.microsoft.com/office/drawing/2010/main">
                <a:solidFill>
                  <a:srgbClr val="FFFFFF"/>
                </a:solidFill>
              </a14:hiddenFill>
            </a:ext>
          </a:extLst>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lgn="l">
              <a:spcBef>
                <a:spcPct val="50000"/>
              </a:spcBef>
            </a:pPr>
            <a:r>
              <a:rPr lang="zh-CN" altLang="en-US" b="1" kern="0" smtClean="0">
                <a:solidFill>
                  <a:srgbClr val="008000"/>
                </a:solidFill>
              </a:rPr>
              <a:t>（三）刚体对定轴的角动量</a:t>
            </a:r>
            <a:endParaRPr lang="zh-CN" altLang="en-US" b="1" kern="0">
              <a:solidFill>
                <a:srgbClr val="008000"/>
              </a:solidFill>
            </a:endParaRPr>
          </a:p>
        </p:txBody>
      </p:sp>
      <p:sp>
        <p:nvSpPr>
          <p:cNvPr id="52" name="Rectangle 54"/>
          <p:cNvSpPr>
            <a:spLocks noChangeArrowheads="1"/>
          </p:cNvSpPr>
          <p:nvPr/>
        </p:nvSpPr>
        <p:spPr bwMode="auto">
          <a:xfrm>
            <a:off x="212484" y="4126516"/>
            <a:ext cx="464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charset="-122"/>
              </a:defRPr>
            </a:lvl1pPr>
            <a:lvl2pPr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sz="2800" b="1" dirty="0">
                <a:solidFill>
                  <a:srgbClr val="008000"/>
                </a:solidFill>
              </a:rPr>
              <a:t>（四）刚体的转动动能</a:t>
            </a:r>
          </a:p>
        </p:txBody>
      </p:sp>
      <p:graphicFrame>
        <p:nvGraphicFramePr>
          <p:cNvPr id="53" name="Object 55"/>
          <p:cNvGraphicFramePr>
            <a:graphicFrameLocks noChangeAspect="1"/>
          </p:cNvGraphicFramePr>
          <p:nvPr>
            <p:extLst>
              <p:ext uri="{D42A27DB-BD31-4B8C-83A1-F6EECF244321}">
                <p14:modId xmlns:p14="http://schemas.microsoft.com/office/powerpoint/2010/main" val="3565034513"/>
              </p:ext>
            </p:extLst>
          </p:nvPr>
        </p:nvGraphicFramePr>
        <p:xfrm>
          <a:off x="796684" y="4659916"/>
          <a:ext cx="2562225" cy="965200"/>
        </p:xfrm>
        <a:graphic>
          <a:graphicData uri="http://schemas.openxmlformats.org/presentationml/2006/ole">
            <mc:AlternateContent xmlns:mc="http://schemas.openxmlformats.org/markup-compatibility/2006">
              <mc:Choice xmlns:v="urn:schemas-microsoft-com:vml" Requires="v">
                <p:oleObj spid="_x0000_s128235" name="Equation" r:id="rId21" imgW="1040948" imgH="393529" progId="Equation.3">
                  <p:embed/>
                </p:oleObj>
              </mc:Choice>
              <mc:Fallback>
                <p:oleObj name="Equation" r:id="rId21" imgW="1040948" imgH="393529" progId="Equation.3">
                  <p:embed/>
                  <p:pic>
                    <p:nvPicPr>
                      <p:cNvPr id="0" name="Picture 20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6684" y="4659916"/>
                        <a:ext cx="256222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56"/>
          <p:cNvGraphicFramePr>
            <a:graphicFrameLocks noChangeAspect="1"/>
          </p:cNvGraphicFramePr>
          <p:nvPr>
            <p:extLst>
              <p:ext uri="{D42A27DB-BD31-4B8C-83A1-F6EECF244321}">
                <p14:modId xmlns:p14="http://schemas.microsoft.com/office/powerpoint/2010/main" val="700067150"/>
              </p:ext>
            </p:extLst>
          </p:nvPr>
        </p:nvGraphicFramePr>
        <p:xfrm>
          <a:off x="796684" y="5680993"/>
          <a:ext cx="3808413" cy="969962"/>
        </p:xfrm>
        <a:graphic>
          <a:graphicData uri="http://schemas.openxmlformats.org/presentationml/2006/ole">
            <mc:AlternateContent xmlns:mc="http://schemas.openxmlformats.org/markup-compatibility/2006">
              <mc:Choice xmlns:v="urn:schemas-microsoft-com:vml" Requires="v">
                <p:oleObj spid="_x0000_s128236" name="公式" r:id="rId23" imgW="1536033" imgH="393529" progId="Equation.3">
                  <p:embed/>
                </p:oleObj>
              </mc:Choice>
              <mc:Fallback>
                <p:oleObj name="公式" r:id="rId23" imgW="1536033" imgH="393529" progId="Equation.3">
                  <p:embed/>
                  <p:pic>
                    <p:nvPicPr>
                      <p:cNvPr id="0" name="Picture 20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6684" y="5680993"/>
                        <a:ext cx="3808413"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57"/>
          <p:cNvGraphicFramePr>
            <a:graphicFrameLocks noChangeAspect="1"/>
          </p:cNvGraphicFramePr>
          <p:nvPr>
            <p:extLst>
              <p:ext uri="{D42A27DB-BD31-4B8C-83A1-F6EECF244321}">
                <p14:modId xmlns:p14="http://schemas.microsoft.com/office/powerpoint/2010/main" val="2526755755"/>
              </p:ext>
            </p:extLst>
          </p:nvPr>
        </p:nvGraphicFramePr>
        <p:xfrm>
          <a:off x="3343061" y="4659916"/>
          <a:ext cx="4060825" cy="965200"/>
        </p:xfrm>
        <a:graphic>
          <a:graphicData uri="http://schemas.openxmlformats.org/presentationml/2006/ole">
            <mc:AlternateContent xmlns:mc="http://schemas.openxmlformats.org/markup-compatibility/2006">
              <mc:Choice xmlns:v="urn:schemas-microsoft-com:vml" Requires="v">
                <p:oleObj spid="_x0000_s128237" name="Equation" r:id="rId25" imgW="1651000" imgH="393700" progId="Equation.3">
                  <p:embed/>
                </p:oleObj>
              </mc:Choice>
              <mc:Fallback>
                <p:oleObj name="Equation" r:id="rId25" imgW="1651000" imgH="393700" progId="Equation.3">
                  <p:embed/>
                  <p:pic>
                    <p:nvPicPr>
                      <p:cNvPr id="0" name="Picture 20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43061" y="4659916"/>
                        <a:ext cx="406082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58"/>
          <p:cNvGraphicFramePr>
            <a:graphicFrameLocks noChangeAspect="1"/>
          </p:cNvGraphicFramePr>
          <p:nvPr>
            <p:extLst>
              <p:ext uri="{D42A27DB-BD31-4B8C-83A1-F6EECF244321}">
                <p14:modId xmlns:p14="http://schemas.microsoft.com/office/powerpoint/2010/main" val="2290853371"/>
              </p:ext>
            </p:extLst>
          </p:nvPr>
        </p:nvGraphicFramePr>
        <p:xfrm>
          <a:off x="4860684" y="5949280"/>
          <a:ext cx="2578100" cy="536575"/>
        </p:xfrm>
        <a:graphic>
          <a:graphicData uri="http://schemas.openxmlformats.org/presentationml/2006/ole">
            <mc:AlternateContent xmlns:mc="http://schemas.openxmlformats.org/markup-compatibility/2006">
              <mc:Choice xmlns:v="urn:schemas-microsoft-com:vml" Requires="v">
                <p:oleObj spid="_x0000_s128238" name="Equation" r:id="rId27" imgW="977476" imgH="203112" progId="Equation.3">
                  <p:embed/>
                </p:oleObj>
              </mc:Choice>
              <mc:Fallback>
                <p:oleObj name="Equation" r:id="rId27" imgW="977476" imgH="203112" progId="Equation.3">
                  <p:embed/>
                  <p:pic>
                    <p:nvPicPr>
                      <p:cNvPr id="0"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60684" y="5949280"/>
                        <a:ext cx="25781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59"/>
          <p:cNvGraphicFramePr>
            <a:graphicFrameLocks noChangeAspect="1"/>
          </p:cNvGraphicFramePr>
          <p:nvPr>
            <p:extLst>
              <p:ext uri="{D42A27DB-BD31-4B8C-83A1-F6EECF244321}">
                <p14:modId xmlns:p14="http://schemas.microsoft.com/office/powerpoint/2010/main" val="1992839477"/>
              </p:ext>
            </p:extLst>
          </p:nvPr>
        </p:nvGraphicFramePr>
        <p:xfrm>
          <a:off x="680797" y="3412141"/>
          <a:ext cx="3398837" cy="563562"/>
        </p:xfrm>
        <a:graphic>
          <a:graphicData uri="http://schemas.openxmlformats.org/presentationml/2006/ole">
            <mc:AlternateContent xmlns:mc="http://schemas.openxmlformats.org/markup-compatibility/2006">
              <mc:Choice xmlns:v="urn:schemas-microsoft-com:vml" Requires="v">
                <p:oleObj spid="_x0000_s128239" name="Equation" r:id="rId28" imgW="1371600" imgH="228600" progId="Equation.3">
                  <p:embed/>
                </p:oleObj>
              </mc:Choice>
              <mc:Fallback>
                <p:oleObj name="Equation" r:id="rId28" imgW="1371600" imgH="228600" progId="Equation.3">
                  <p:embed/>
                  <p:pic>
                    <p:nvPicPr>
                      <p:cNvPr id="0" name="Picture 21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80797" y="3412141"/>
                        <a:ext cx="3398837"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6</a:t>
            </a:fld>
            <a:endParaRPr lang="en-US" altLang="zh-CN"/>
          </a:p>
        </p:txBody>
      </p:sp>
    </p:spTree>
    <p:extLst>
      <p:ext uri="{BB962C8B-B14F-4D97-AF65-F5344CB8AC3E}">
        <p14:creationId xmlns:p14="http://schemas.microsoft.com/office/powerpoint/2010/main" val="212007590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aphicFrame>
        <p:nvGraphicFramePr>
          <p:cNvPr id="24" name="Object 2"/>
          <p:cNvGraphicFramePr>
            <a:graphicFrameLocks noChangeAspect="1"/>
          </p:cNvGraphicFramePr>
          <p:nvPr>
            <p:extLst>
              <p:ext uri="{D42A27DB-BD31-4B8C-83A1-F6EECF244321}">
                <p14:modId xmlns:p14="http://schemas.microsoft.com/office/powerpoint/2010/main" val="3231870998"/>
              </p:ext>
            </p:extLst>
          </p:nvPr>
        </p:nvGraphicFramePr>
        <p:xfrm>
          <a:off x="2411760" y="1022350"/>
          <a:ext cx="609600" cy="1054100"/>
        </p:xfrm>
        <a:graphic>
          <a:graphicData uri="http://schemas.openxmlformats.org/presentationml/2006/ole">
            <mc:AlternateContent xmlns:mc="http://schemas.openxmlformats.org/markup-compatibility/2006">
              <mc:Choice xmlns:v="urn:schemas-microsoft-com:vml" Requires="v">
                <p:oleObj spid="_x0000_s216084" name="公式" r:id="rId3" imgW="609600" imgH="1054100" progId="Equation.3">
                  <p:embed/>
                </p:oleObj>
              </mc:Choice>
              <mc:Fallback>
                <p:oleObj name="公式" r:id="rId3" imgW="609600" imgH="10541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022350"/>
                        <a:ext cx="6096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3"/>
          <p:cNvGraphicFramePr>
            <a:graphicFrameLocks noChangeAspect="1"/>
          </p:cNvGraphicFramePr>
          <p:nvPr>
            <p:extLst>
              <p:ext uri="{D42A27DB-BD31-4B8C-83A1-F6EECF244321}">
                <p14:modId xmlns:p14="http://schemas.microsoft.com/office/powerpoint/2010/main" val="2893352592"/>
              </p:ext>
            </p:extLst>
          </p:nvPr>
        </p:nvGraphicFramePr>
        <p:xfrm>
          <a:off x="5840760" y="1022350"/>
          <a:ext cx="609600" cy="1054100"/>
        </p:xfrm>
        <a:graphic>
          <a:graphicData uri="http://schemas.openxmlformats.org/presentationml/2006/ole">
            <mc:AlternateContent xmlns:mc="http://schemas.openxmlformats.org/markup-compatibility/2006">
              <mc:Choice xmlns:v="urn:schemas-microsoft-com:vml" Requires="v">
                <p:oleObj spid="_x0000_s216085" name="公式" r:id="rId5" imgW="609600" imgH="1054100" progId="Equation.3">
                  <p:embed/>
                </p:oleObj>
              </mc:Choice>
              <mc:Fallback>
                <p:oleObj name="公式" r:id="rId5" imgW="609600" imgH="1054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0760" y="1022350"/>
                        <a:ext cx="6096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4"/>
          <p:cNvGraphicFramePr>
            <a:graphicFrameLocks noChangeAspect="1"/>
          </p:cNvGraphicFramePr>
          <p:nvPr>
            <p:extLst>
              <p:ext uri="{D42A27DB-BD31-4B8C-83A1-F6EECF244321}">
                <p14:modId xmlns:p14="http://schemas.microsoft.com/office/powerpoint/2010/main" val="1641453773"/>
              </p:ext>
            </p:extLst>
          </p:nvPr>
        </p:nvGraphicFramePr>
        <p:xfrm>
          <a:off x="2335560" y="2393950"/>
          <a:ext cx="609600" cy="1054100"/>
        </p:xfrm>
        <a:graphic>
          <a:graphicData uri="http://schemas.openxmlformats.org/presentationml/2006/ole">
            <mc:AlternateContent xmlns:mc="http://schemas.openxmlformats.org/markup-compatibility/2006">
              <mc:Choice xmlns:v="urn:schemas-microsoft-com:vml" Requires="v">
                <p:oleObj spid="_x0000_s216086" name="公式" r:id="rId7" imgW="609600" imgH="1054100" progId="Equation.3">
                  <p:embed/>
                </p:oleObj>
              </mc:Choice>
              <mc:Fallback>
                <p:oleObj name="公式" r:id="rId7" imgW="609600" imgH="10541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5560" y="2393950"/>
                        <a:ext cx="6096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5"/>
          <p:cNvGraphicFramePr>
            <a:graphicFrameLocks noChangeAspect="1"/>
          </p:cNvGraphicFramePr>
          <p:nvPr>
            <p:extLst>
              <p:ext uri="{D42A27DB-BD31-4B8C-83A1-F6EECF244321}">
                <p14:modId xmlns:p14="http://schemas.microsoft.com/office/powerpoint/2010/main" val="3234831819"/>
              </p:ext>
            </p:extLst>
          </p:nvPr>
        </p:nvGraphicFramePr>
        <p:xfrm>
          <a:off x="5840760" y="2546350"/>
          <a:ext cx="620713" cy="1054100"/>
        </p:xfrm>
        <a:graphic>
          <a:graphicData uri="http://schemas.openxmlformats.org/presentationml/2006/ole">
            <mc:AlternateContent xmlns:mc="http://schemas.openxmlformats.org/markup-compatibility/2006">
              <mc:Choice xmlns:v="urn:schemas-microsoft-com:vml" Requires="v">
                <p:oleObj spid="_x0000_s216087" name="公式" r:id="rId9" imgW="622300" imgH="1054100" progId="Equation.3">
                  <p:embed/>
                </p:oleObj>
              </mc:Choice>
              <mc:Fallback>
                <p:oleObj name="公式" r:id="rId9" imgW="622300" imgH="10541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40760" y="2546350"/>
                        <a:ext cx="620713"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6"/>
          <p:cNvSpPr>
            <a:spLocks noChangeArrowheads="1"/>
          </p:cNvSpPr>
          <p:nvPr/>
        </p:nvSpPr>
        <p:spPr bwMode="auto">
          <a:xfrm>
            <a:off x="4316760" y="2698750"/>
            <a:ext cx="1435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smtClean="0">
                <a:solidFill>
                  <a:srgbClr val="000000"/>
                </a:solidFill>
                <a:latin typeface="Century Schoolbook" pitchFamily="18" charset="0"/>
              </a:rPr>
              <a:t>（</a:t>
            </a:r>
            <a:r>
              <a:rPr kumimoji="1" lang="en-US" altLang="zh-CN" sz="3600" smtClean="0">
                <a:solidFill>
                  <a:srgbClr val="000000"/>
                </a:solidFill>
                <a:latin typeface="Century Schoolbook" pitchFamily="18" charset="0"/>
              </a:rPr>
              <a:t>D</a:t>
            </a:r>
            <a:r>
              <a:rPr kumimoji="1" lang="zh-CN" altLang="en-US" sz="3600" smtClean="0">
                <a:solidFill>
                  <a:srgbClr val="000000"/>
                </a:solidFill>
                <a:latin typeface="Century Schoolbook" pitchFamily="18" charset="0"/>
              </a:rPr>
              <a:t>）</a:t>
            </a:r>
          </a:p>
        </p:txBody>
      </p:sp>
      <p:sp>
        <p:nvSpPr>
          <p:cNvPr id="29" name="Rectangle 7"/>
          <p:cNvSpPr>
            <a:spLocks noChangeArrowheads="1"/>
          </p:cNvSpPr>
          <p:nvPr/>
        </p:nvSpPr>
        <p:spPr bwMode="auto">
          <a:xfrm>
            <a:off x="7030275" y="510540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dirty="0" smtClean="0">
                <a:solidFill>
                  <a:srgbClr val="FF3300"/>
                </a:solidFill>
                <a:latin typeface="Century Schoolbook" pitchFamily="18" charset="0"/>
              </a:rPr>
              <a:t>[  C  ]</a:t>
            </a:r>
          </a:p>
        </p:txBody>
      </p:sp>
      <p:sp>
        <p:nvSpPr>
          <p:cNvPr id="30" name="Rectangle 8"/>
          <p:cNvSpPr>
            <a:spLocks noChangeArrowheads="1"/>
          </p:cNvSpPr>
          <p:nvPr/>
        </p:nvSpPr>
        <p:spPr bwMode="auto">
          <a:xfrm>
            <a:off x="430560" y="1174750"/>
            <a:ext cx="1409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smtClean="0">
                <a:solidFill>
                  <a:srgbClr val="000000"/>
                </a:solidFill>
                <a:latin typeface="Century Schoolbook" pitchFamily="18" charset="0"/>
              </a:rPr>
              <a:t>（</a:t>
            </a:r>
            <a:r>
              <a:rPr kumimoji="1" lang="en-US" altLang="zh-CN" sz="3600" smtClean="0">
                <a:solidFill>
                  <a:srgbClr val="000000"/>
                </a:solidFill>
                <a:latin typeface="Century Schoolbook" pitchFamily="18" charset="0"/>
              </a:rPr>
              <a:t>A</a:t>
            </a:r>
            <a:r>
              <a:rPr kumimoji="1" lang="zh-CN" altLang="en-US" sz="3600" smtClean="0">
                <a:solidFill>
                  <a:srgbClr val="000000"/>
                </a:solidFill>
                <a:latin typeface="Century Schoolbook" pitchFamily="18" charset="0"/>
              </a:rPr>
              <a:t>）</a:t>
            </a:r>
          </a:p>
        </p:txBody>
      </p:sp>
      <p:sp>
        <p:nvSpPr>
          <p:cNvPr id="31" name="Rectangle 9"/>
          <p:cNvSpPr>
            <a:spLocks noChangeArrowheads="1"/>
          </p:cNvSpPr>
          <p:nvPr/>
        </p:nvSpPr>
        <p:spPr bwMode="auto">
          <a:xfrm>
            <a:off x="4316760" y="1250950"/>
            <a:ext cx="1409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smtClean="0">
                <a:solidFill>
                  <a:srgbClr val="000000"/>
                </a:solidFill>
                <a:latin typeface="Century Schoolbook" pitchFamily="18" charset="0"/>
              </a:rPr>
              <a:t>（</a:t>
            </a:r>
            <a:r>
              <a:rPr kumimoji="1" lang="en-US" altLang="zh-CN" sz="3600" smtClean="0">
                <a:solidFill>
                  <a:srgbClr val="000000"/>
                </a:solidFill>
                <a:latin typeface="Century Schoolbook" pitchFamily="18" charset="0"/>
              </a:rPr>
              <a:t>B</a:t>
            </a:r>
            <a:r>
              <a:rPr kumimoji="1" lang="zh-CN" altLang="en-US" sz="3600" smtClean="0">
                <a:solidFill>
                  <a:srgbClr val="000000"/>
                </a:solidFill>
                <a:latin typeface="Century Schoolbook" pitchFamily="18" charset="0"/>
              </a:rPr>
              <a:t>）</a:t>
            </a:r>
          </a:p>
        </p:txBody>
      </p:sp>
      <p:sp>
        <p:nvSpPr>
          <p:cNvPr id="32" name="Rectangle 10"/>
          <p:cNvSpPr>
            <a:spLocks noChangeArrowheads="1"/>
          </p:cNvSpPr>
          <p:nvPr/>
        </p:nvSpPr>
        <p:spPr bwMode="auto">
          <a:xfrm>
            <a:off x="430560" y="2698750"/>
            <a:ext cx="1409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smtClean="0">
                <a:solidFill>
                  <a:srgbClr val="000000"/>
                </a:solidFill>
                <a:latin typeface="Century Schoolbook" pitchFamily="18" charset="0"/>
              </a:rPr>
              <a:t>（</a:t>
            </a:r>
            <a:r>
              <a:rPr kumimoji="1" lang="en-US" altLang="zh-CN" sz="3600" smtClean="0">
                <a:solidFill>
                  <a:srgbClr val="000000"/>
                </a:solidFill>
                <a:latin typeface="Century Schoolbook" pitchFamily="18" charset="0"/>
              </a:rPr>
              <a:t>C</a:t>
            </a:r>
            <a:r>
              <a:rPr kumimoji="1" lang="zh-CN" altLang="en-US" sz="3600" smtClean="0">
                <a:solidFill>
                  <a:srgbClr val="000000"/>
                </a:solidFill>
                <a:latin typeface="Century Schoolbook" pitchFamily="18" charset="0"/>
              </a:rPr>
              <a:t>）</a:t>
            </a:r>
          </a:p>
        </p:txBody>
      </p:sp>
      <p:grpSp>
        <p:nvGrpSpPr>
          <p:cNvPr id="2" name="Group 11"/>
          <p:cNvGrpSpPr>
            <a:grpSpLocks/>
          </p:cNvGrpSpPr>
          <p:nvPr/>
        </p:nvGrpSpPr>
        <p:grpSpPr bwMode="auto">
          <a:xfrm>
            <a:off x="2868960" y="4451350"/>
            <a:ext cx="3505200" cy="1422400"/>
            <a:chOff x="1728" y="2304"/>
            <a:chExt cx="2208" cy="896"/>
          </a:xfrm>
        </p:grpSpPr>
        <p:sp>
          <p:nvSpPr>
            <p:cNvPr id="34" name="Rectangle 12"/>
            <p:cNvSpPr>
              <a:spLocks noChangeArrowheads="1"/>
            </p:cNvSpPr>
            <p:nvPr/>
          </p:nvSpPr>
          <p:spPr bwMode="auto">
            <a:xfrm>
              <a:off x="1989" y="2669"/>
              <a:ext cx="1697" cy="51"/>
            </a:xfrm>
            <a:prstGeom prst="rect">
              <a:avLst/>
            </a:prstGeom>
            <a:gradFill rotWithShape="0">
              <a:gsLst>
                <a:gs pos="0">
                  <a:srgbClr val="FFCC00">
                    <a:gamma/>
                    <a:shade val="46275"/>
                    <a:invGamma/>
                  </a:srgbClr>
                </a:gs>
                <a:gs pos="50000">
                  <a:srgbClr val="FFCC00"/>
                </a:gs>
                <a:gs pos="100000">
                  <a:srgbClr val="FFCC00">
                    <a:gamma/>
                    <a:shade val="46275"/>
                    <a:invGamma/>
                  </a:srgbClr>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1000" b="0" i="0" u="none" strike="noStrike" kern="0" cap="none" spc="0" normalizeH="0" baseline="0" noProof="0" smtClean="0">
                  <a:ln>
                    <a:noFill/>
                  </a:ln>
                  <a:solidFill>
                    <a:srgbClr val="000000"/>
                  </a:solidFill>
                  <a:effectLst/>
                  <a:uLnTx/>
                  <a:uFillTx/>
                </a:rPr>
                <a:t>  </a:t>
              </a:r>
            </a:p>
          </p:txBody>
        </p:sp>
        <p:sp>
          <p:nvSpPr>
            <p:cNvPr id="35" name="Line 13"/>
            <p:cNvSpPr>
              <a:spLocks noChangeShapeType="1"/>
            </p:cNvSpPr>
            <p:nvPr/>
          </p:nvSpPr>
          <p:spPr bwMode="auto">
            <a:xfrm flipV="1">
              <a:off x="2001" y="2843"/>
              <a:ext cx="0" cy="200"/>
            </a:xfrm>
            <a:prstGeom prst="line">
              <a:avLst/>
            </a:prstGeom>
            <a:noFill/>
            <a:ln w="19050">
              <a:solidFill>
                <a:srgbClr val="00CC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sp>
          <p:nvSpPr>
            <p:cNvPr id="36" name="Line 14"/>
            <p:cNvSpPr>
              <a:spLocks noChangeShapeType="1"/>
            </p:cNvSpPr>
            <p:nvPr/>
          </p:nvSpPr>
          <p:spPr bwMode="auto">
            <a:xfrm>
              <a:off x="3648" y="2399"/>
              <a:ext cx="0" cy="200"/>
            </a:xfrm>
            <a:prstGeom prst="line">
              <a:avLst/>
            </a:prstGeom>
            <a:noFill/>
            <a:ln w="19050">
              <a:solidFill>
                <a:srgbClr val="00CC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aphicFrame>
          <p:nvGraphicFramePr>
            <p:cNvPr id="37" name="Object 15"/>
            <p:cNvGraphicFramePr>
              <a:graphicFrameLocks noChangeAspect="1"/>
            </p:cNvGraphicFramePr>
            <p:nvPr/>
          </p:nvGraphicFramePr>
          <p:xfrm>
            <a:off x="3264" y="2304"/>
            <a:ext cx="264" cy="176"/>
          </p:xfrm>
          <a:graphic>
            <a:graphicData uri="http://schemas.openxmlformats.org/presentationml/2006/ole">
              <mc:AlternateContent xmlns:mc="http://schemas.openxmlformats.org/markup-compatibility/2006">
                <mc:Choice xmlns:v="urn:schemas-microsoft-com:vml" Requires="v">
                  <p:oleObj spid="_x0000_s216088" name="公式" r:id="rId11" imgW="419100" imgH="279400" progId="Equation.3">
                    <p:embed/>
                  </p:oleObj>
                </mc:Choice>
                <mc:Fallback>
                  <p:oleObj name="公式" r:id="rId11" imgW="419100" imgH="2794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2304"/>
                          <a:ext cx="26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16"/>
            <p:cNvGraphicFramePr>
              <a:graphicFrameLocks noChangeAspect="1"/>
            </p:cNvGraphicFramePr>
            <p:nvPr/>
          </p:nvGraphicFramePr>
          <p:xfrm>
            <a:off x="1728" y="2880"/>
            <a:ext cx="151" cy="176"/>
          </p:xfrm>
          <a:graphic>
            <a:graphicData uri="http://schemas.openxmlformats.org/presentationml/2006/ole">
              <mc:AlternateContent xmlns:mc="http://schemas.openxmlformats.org/markup-compatibility/2006">
                <mc:Choice xmlns:v="urn:schemas-microsoft-com:vml" Requires="v">
                  <p:oleObj spid="_x0000_s216089" name="公式" r:id="rId13" imgW="241195" imgH="279279" progId="Equation.3">
                    <p:embed/>
                  </p:oleObj>
                </mc:Choice>
                <mc:Fallback>
                  <p:oleObj name="公式" r:id="rId13" imgW="241195" imgH="279279"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 y="2880"/>
                          <a:ext cx="151"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7"/>
            <p:cNvGraphicFramePr>
              <a:graphicFrameLocks noChangeAspect="1"/>
            </p:cNvGraphicFramePr>
            <p:nvPr/>
          </p:nvGraphicFramePr>
          <p:xfrm>
            <a:off x="2688" y="2784"/>
            <a:ext cx="159" cy="176"/>
          </p:xfrm>
          <a:graphic>
            <a:graphicData uri="http://schemas.openxmlformats.org/presentationml/2006/ole">
              <mc:AlternateContent xmlns:mc="http://schemas.openxmlformats.org/markup-compatibility/2006">
                <mc:Choice xmlns:v="urn:schemas-microsoft-com:vml" Requires="v">
                  <p:oleObj spid="_x0000_s216090" name="公式" r:id="rId15" imgW="253890" imgH="279279" progId="Equation.3">
                    <p:embed/>
                  </p:oleObj>
                </mc:Choice>
                <mc:Fallback>
                  <p:oleObj name="公式" r:id="rId15" imgW="253890" imgH="279279"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8" y="2784"/>
                          <a:ext cx="159"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Oval 18"/>
            <p:cNvSpPr>
              <a:spLocks noChangeArrowheads="1"/>
            </p:cNvSpPr>
            <p:nvPr/>
          </p:nvSpPr>
          <p:spPr bwMode="auto">
            <a:xfrm>
              <a:off x="3627" y="2304"/>
              <a:ext cx="48" cy="48"/>
            </a:xfrm>
            <a:prstGeom prst="ellipse">
              <a:avLst/>
            </a:prstGeom>
            <a:solidFill>
              <a:srgbClr val="00CC99"/>
            </a:solidFill>
            <a:ln w="19050">
              <a:solidFill>
                <a:srgbClr val="000000"/>
              </a:solidFill>
              <a:round/>
              <a:headEnd type="none" w="lg"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aphicFrame>
          <p:nvGraphicFramePr>
            <p:cNvPr id="41" name="Object 19"/>
            <p:cNvGraphicFramePr>
              <a:graphicFrameLocks noChangeAspect="1"/>
            </p:cNvGraphicFramePr>
            <p:nvPr/>
          </p:nvGraphicFramePr>
          <p:xfrm>
            <a:off x="3785" y="2400"/>
            <a:ext cx="151" cy="176"/>
          </p:xfrm>
          <a:graphic>
            <a:graphicData uri="http://schemas.openxmlformats.org/presentationml/2006/ole">
              <mc:AlternateContent xmlns:mc="http://schemas.openxmlformats.org/markup-compatibility/2006">
                <mc:Choice xmlns:v="urn:schemas-microsoft-com:vml" Requires="v">
                  <p:oleObj spid="_x0000_s216091" name="公式" r:id="rId17" imgW="241195" imgH="279279" progId="Equation.3">
                    <p:embed/>
                  </p:oleObj>
                </mc:Choice>
                <mc:Fallback>
                  <p:oleObj name="公式" r:id="rId17" imgW="241195" imgH="279279"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5" y="2400"/>
                          <a:ext cx="151"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20"/>
            <p:cNvGraphicFramePr>
              <a:graphicFrameLocks noChangeAspect="1"/>
            </p:cNvGraphicFramePr>
            <p:nvPr/>
          </p:nvGraphicFramePr>
          <p:xfrm>
            <a:off x="2112" y="3024"/>
            <a:ext cx="264" cy="176"/>
          </p:xfrm>
          <a:graphic>
            <a:graphicData uri="http://schemas.openxmlformats.org/presentationml/2006/ole">
              <mc:AlternateContent xmlns:mc="http://schemas.openxmlformats.org/markup-compatibility/2006">
                <mc:Choice xmlns:v="urn:schemas-microsoft-com:vml" Requires="v">
                  <p:oleObj spid="_x0000_s216092" name="公式" r:id="rId18" imgW="419100" imgH="279400" progId="Equation.3">
                    <p:embed/>
                  </p:oleObj>
                </mc:Choice>
                <mc:Fallback>
                  <p:oleObj name="公式" r:id="rId18" imgW="419100" imgH="2794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3024"/>
                          <a:ext cx="26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Oval 21"/>
            <p:cNvSpPr>
              <a:spLocks noChangeArrowheads="1"/>
            </p:cNvSpPr>
            <p:nvPr/>
          </p:nvSpPr>
          <p:spPr bwMode="auto">
            <a:xfrm>
              <a:off x="1981" y="3072"/>
              <a:ext cx="48" cy="48"/>
            </a:xfrm>
            <a:prstGeom prst="ellipse">
              <a:avLst/>
            </a:prstGeom>
            <a:solidFill>
              <a:srgbClr val="00CC99"/>
            </a:solidFill>
            <a:ln w="19050">
              <a:solidFill>
                <a:srgbClr val="000000"/>
              </a:solidFill>
              <a:round/>
              <a:headEnd type="none" w="lg"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smtClean="0">
                <a:ln>
                  <a:noFill/>
                </a:ln>
                <a:solidFill>
                  <a:srgbClr val="000000"/>
                </a:solidFill>
                <a:effectLst/>
                <a:uLnTx/>
                <a:uFillTx/>
                <a:ea typeface="楷体_GB2312" pitchFamily="49" charset="-122"/>
              </a:endParaRPr>
            </a:p>
          </p:txBody>
        </p:sp>
      </p:grpSp>
      <p:sp>
        <p:nvSpPr>
          <p:cNvPr id="23"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60</a:t>
            </a:fld>
            <a:endParaRPr lang="en-US" altLang="zh-CN"/>
          </a:p>
        </p:txBody>
      </p:sp>
    </p:spTree>
    <p:extLst>
      <p:ext uri="{BB962C8B-B14F-4D97-AF65-F5344CB8AC3E}">
        <p14:creationId xmlns:p14="http://schemas.microsoft.com/office/powerpoint/2010/main" val="2771818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6" name="Text Box 2"/>
          <p:cNvSpPr txBox="1">
            <a:spLocks noChangeArrowheads="1"/>
          </p:cNvSpPr>
          <p:nvPr/>
        </p:nvSpPr>
        <p:spPr bwMode="auto">
          <a:xfrm>
            <a:off x="216899" y="1064383"/>
            <a:ext cx="86868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3600" b="1" dirty="0" smtClean="0">
                <a:solidFill>
                  <a:srgbClr val="3333CC"/>
                </a:solidFill>
                <a:latin typeface="Century Schoolbook" pitchFamily="18" charset="0"/>
              </a:rPr>
              <a:t>23.</a:t>
            </a:r>
            <a:r>
              <a:rPr kumimoji="1" lang="zh-CN" altLang="en-US" sz="3600" b="1" dirty="0" smtClean="0">
                <a:solidFill>
                  <a:srgbClr val="3333CC"/>
                </a:solidFill>
                <a:latin typeface="Century Schoolbook" pitchFamily="18" charset="0"/>
              </a:rPr>
              <a:t>一块方板，可以其一边为轴自由转动</a:t>
            </a:r>
            <a:r>
              <a:rPr kumimoji="1" lang="en-US" altLang="zh-CN" sz="3600" b="1" dirty="0" smtClean="0">
                <a:solidFill>
                  <a:srgbClr val="3333CC"/>
                </a:solidFill>
                <a:latin typeface="Century Schoolbook" pitchFamily="18" charset="0"/>
              </a:rPr>
              <a:t>.</a:t>
            </a:r>
            <a:r>
              <a:rPr kumimoji="1" lang="zh-CN" altLang="en-US" sz="3600" b="1" dirty="0" smtClean="0">
                <a:solidFill>
                  <a:srgbClr val="3333CC"/>
                </a:solidFill>
                <a:latin typeface="Century Schoolbook" pitchFamily="18" charset="0"/>
              </a:rPr>
              <a:t>最初板自由下垂</a:t>
            </a:r>
            <a:r>
              <a:rPr kumimoji="1" lang="en-US" altLang="zh-CN" sz="3600" b="1" dirty="0" smtClean="0">
                <a:solidFill>
                  <a:srgbClr val="3333CC"/>
                </a:solidFill>
                <a:latin typeface="Century Schoolbook" pitchFamily="18" charset="0"/>
              </a:rPr>
              <a:t>.</a:t>
            </a:r>
            <a:r>
              <a:rPr kumimoji="1" lang="zh-CN" altLang="en-US" sz="3600" b="1" dirty="0" smtClean="0">
                <a:solidFill>
                  <a:srgbClr val="3333CC"/>
                </a:solidFill>
                <a:latin typeface="Century Schoolbook" pitchFamily="18" charset="0"/>
              </a:rPr>
              <a:t>今有一小团粘土</a:t>
            </a:r>
            <a:r>
              <a:rPr kumimoji="1" lang="en-US" altLang="zh-CN" sz="3600" b="1" dirty="0" smtClean="0">
                <a:solidFill>
                  <a:srgbClr val="3333CC"/>
                </a:solidFill>
                <a:latin typeface="Century Schoolbook" pitchFamily="18" charset="0"/>
              </a:rPr>
              <a:t>,</a:t>
            </a:r>
            <a:r>
              <a:rPr kumimoji="1" lang="zh-CN" altLang="en-US" sz="3600" b="1" dirty="0" smtClean="0">
                <a:solidFill>
                  <a:srgbClr val="3333CC"/>
                </a:solidFill>
                <a:latin typeface="Century Schoolbook" pitchFamily="18" charset="0"/>
              </a:rPr>
              <a:t>垂直板面撞击方板并粘在板上</a:t>
            </a:r>
            <a:r>
              <a:rPr kumimoji="1" lang="en-US" altLang="zh-CN" sz="3600" b="1" dirty="0" smtClean="0">
                <a:solidFill>
                  <a:srgbClr val="3333CC"/>
                </a:solidFill>
                <a:latin typeface="Century Schoolbook" pitchFamily="18" charset="0"/>
              </a:rPr>
              <a:t>,</a:t>
            </a:r>
            <a:r>
              <a:rPr kumimoji="1" lang="zh-CN" altLang="en-US" sz="3600" b="1" dirty="0" smtClean="0">
                <a:solidFill>
                  <a:srgbClr val="3333CC"/>
                </a:solidFill>
                <a:latin typeface="Century Schoolbook" pitchFamily="18" charset="0"/>
              </a:rPr>
              <a:t>对粘土和方板系统，如果忽略空气阻力</a:t>
            </a:r>
            <a:r>
              <a:rPr kumimoji="1" lang="en-US" altLang="zh-CN" sz="3600" b="1" dirty="0" smtClean="0">
                <a:solidFill>
                  <a:srgbClr val="3333CC"/>
                </a:solidFill>
                <a:latin typeface="Century Schoolbook" pitchFamily="18" charset="0"/>
              </a:rPr>
              <a:t>,</a:t>
            </a:r>
            <a:r>
              <a:rPr kumimoji="1" lang="zh-CN" altLang="en-US" sz="3600" b="1" dirty="0" smtClean="0">
                <a:solidFill>
                  <a:srgbClr val="3333CC"/>
                </a:solidFill>
                <a:latin typeface="Century Schoolbook" pitchFamily="18" charset="0"/>
              </a:rPr>
              <a:t>在碰撞中守恒的量是</a:t>
            </a:r>
            <a:r>
              <a:rPr kumimoji="1" lang="en-US" altLang="zh-CN" sz="3600" b="1" dirty="0" smtClean="0">
                <a:solidFill>
                  <a:srgbClr val="3333CC"/>
                </a:solidFill>
                <a:latin typeface="Century Schoolbook" pitchFamily="18" charset="0"/>
              </a:rPr>
              <a:t>:  </a:t>
            </a:r>
          </a:p>
        </p:txBody>
      </p:sp>
      <p:sp>
        <p:nvSpPr>
          <p:cNvPr id="7" name="Rectangle 3"/>
          <p:cNvSpPr>
            <a:spLocks noChangeArrowheads="1"/>
          </p:cNvSpPr>
          <p:nvPr/>
        </p:nvSpPr>
        <p:spPr bwMode="auto">
          <a:xfrm>
            <a:off x="6770099" y="5074408"/>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dirty="0" smtClean="0">
                <a:solidFill>
                  <a:srgbClr val="FF3300"/>
                </a:solidFill>
                <a:latin typeface="Century Schoolbook" pitchFamily="18" charset="0"/>
              </a:rPr>
              <a:t>[  B  ]</a:t>
            </a:r>
            <a:endParaRPr kumimoji="1" lang="en-US" altLang="zh-CN" sz="3600" b="1" dirty="0" smtClean="0">
              <a:solidFill>
                <a:srgbClr val="FF3300"/>
              </a:solidFill>
              <a:latin typeface="Century Schoolbook" pitchFamily="18" charset="0"/>
            </a:endParaRPr>
          </a:p>
        </p:txBody>
      </p:sp>
      <p:sp>
        <p:nvSpPr>
          <p:cNvPr id="9" name="Rectangle 4"/>
          <p:cNvSpPr>
            <a:spLocks noChangeArrowheads="1"/>
          </p:cNvSpPr>
          <p:nvPr/>
        </p:nvSpPr>
        <p:spPr bwMode="auto">
          <a:xfrm>
            <a:off x="293099" y="3426583"/>
            <a:ext cx="50895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lg"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000000"/>
                </a:solidFill>
                <a:latin typeface="Century Schoolbook" pitchFamily="18" charset="0"/>
              </a:rPr>
              <a:t>(A)</a:t>
            </a:r>
            <a:r>
              <a:rPr kumimoji="1" lang="zh-CN" altLang="en-US" sz="3600" b="1" smtClean="0">
                <a:solidFill>
                  <a:srgbClr val="000000"/>
                </a:solidFill>
                <a:latin typeface="Century Schoolbook" pitchFamily="18" charset="0"/>
              </a:rPr>
              <a:t>动能</a:t>
            </a:r>
            <a:r>
              <a:rPr kumimoji="1" lang="en-US" altLang="zh-CN" sz="3600" b="1" smtClean="0">
                <a:solidFill>
                  <a:srgbClr val="000000"/>
                </a:solidFill>
                <a:latin typeface="Century Schoolbook" pitchFamily="18" charset="0"/>
              </a:rPr>
              <a:t>.</a:t>
            </a:r>
          </a:p>
          <a:p>
            <a:pPr fontAlgn="base">
              <a:spcBef>
                <a:spcPct val="0"/>
              </a:spcBef>
              <a:spcAft>
                <a:spcPct val="0"/>
              </a:spcAft>
            </a:pPr>
            <a:r>
              <a:rPr kumimoji="1" lang="en-US" altLang="zh-CN" sz="3600" smtClean="0">
                <a:solidFill>
                  <a:srgbClr val="000000"/>
                </a:solidFill>
                <a:latin typeface="Century Schoolbook" pitchFamily="18" charset="0"/>
              </a:rPr>
              <a:t>(B)</a:t>
            </a:r>
            <a:r>
              <a:rPr kumimoji="1" lang="zh-CN" altLang="en-US" sz="3600" b="1" smtClean="0">
                <a:solidFill>
                  <a:srgbClr val="000000"/>
                </a:solidFill>
                <a:latin typeface="Century Schoolbook" pitchFamily="18" charset="0"/>
              </a:rPr>
              <a:t>绕木板转轴的角动量</a:t>
            </a:r>
            <a:r>
              <a:rPr kumimoji="1" lang="en-US" altLang="zh-CN" sz="3600" b="1" smtClean="0">
                <a:solidFill>
                  <a:srgbClr val="000000"/>
                </a:solidFill>
                <a:latin typeface="Century Schoolbook" pitchFamily="18" charset="0"/>
              </a:rPr>
              <a:t>.</a:t>
            </a:r>
          </a:p>
          <a:p>
            <a:pPr fontAlgn="base">
              <a:spcBef>
                <a:spcPct val="0"/>
              </a:spcBef>
              <a:spcAft>
                <a:spcPct val="0"/>
              </a:spcAft>
            </a:pPr>
            <a:r>
              <a:rPr kumimoji="1" lang="en-US" altLang="zh-CN" sz="3600" smtClean="0">
                <a:solidFill>
                  <a:srgbClr val="000000"/>
                </a:solidFill>
                <a:latin typeface="Century Schoolbook" pitchFamily="18" charset="0"/>
              </a:rPr>
              <a:t>(C)</a:t>
            </a:r>
            <a:r>
              <a:rPr kumimoji="1" lang="zh-CN" altLang="en-US" sz="3600" b="1" smtClean="0">
                <a:solidFill>
                  <a:srgbClr val="000000"/>
                </a:solidFill>
                <a:latin typeface="Century Schoolbook" pitchFamily="18" charset="0"/>
              </a:rPr>
              <a:t>机械能</a:t>
            </a:r>
            <a:r>
              <a:rPr kumimoji="1" lang="en-US" altLang="zh-CN" sz="3600" b="1" smtClean="0">
                <a:solidFill>
                  <a:srgbClr val="000000"/>
                </a:solidFill>
                <a:latin typeface="Century Schoolbook" pitchFamily="18" charset="0"/>
              </a:rPr>
              <a:t>.</a:t>
            </a:r>
          </a:p>
          <a:p>
            <a:pPr fontAlgn="base">
              <a:spcBef>
                <a:spcPct val="0"/>
              </a:spcBef>
              <a:spcAft>
                <a:spcPct val="0"/>
              </a:spcAft>
            </a:pPr>
            <a:r>
              <a:rPr kumimoji="1" lang="en-US" altLang="zh-CN" sz="3600" smtClean="0">
                <a:solidFill>
                  <a:srgbClr val="000000"/>
                </a:solidFill>
                <a:latin typeface="Century Schoolbook" pitchFamily="18" charset="0"/>
              </a:rPr>
              <a:t>(D)</a:t>
            </a:r>
            <a:r>
              <a:rPr kumimoji="1" lang="zh-CN" altLang="en-US" sz="3600" b="1" smtClean="0">
                <a:solidFill>
                  <a:srgbClr val="000000"/>
                </a:solidFill>
                <a:latin typeface="Century Schoolbook" pitchFamily="18" charset="0"/>
              </a:rPr>
              <a:t>动量</a:t>
            </a:r>
            <a:r>
              <a:rPr kumimoji="1" lang="en-US" altLang="zh-CN" sz="3600" b="1" smtClean="0">
                <a:solidFill>
                  <a:srgbClr val="000000"/>
                </a:solidFill>
                <a:latin typeface="Century Schoolbook" pitchFamily="18" charset="0"/>
              </a:rPr>
              <a:t>.</a:t>
            </a:r>
          </a:p>
        </p:txBody>
      </p:sp>
      <p:sp>
        <p:nvSpPr>
          <p:cNvPr id="1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61</a:t>
            </a:fld>
            <a:endParaRPr lang="en-US" altLang="zh-CN"/>
          </a:p>
        </p:txBody>
      </p:sp>
    </p:spTree>
    <p:extLst>
      <p:ext uri="{BB962C8B-B14F-4D97-AF65-F5344CB8AC3E}">
        <p14:creationId xmlns:p14="http://schemas.microsoft.com/office/powerpoint/2010/main" val="2771818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10" name="Text Box 2"/>
          <p:cNvSpPr txBox="1">
            <a:spLocks noChangeArrowheads="1"/>
          </p:cNvSpPr>
          <p:nvPr/>
        </p:nvSpPr>
        <p:spPr bwMode="auto">
          <a:xfrm>
            <a:off x="152400" y="1012825"/>
            <a:ext cx="87788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600" b="1" dirty="0" smtClean="0">
                <a:solidFill>
                  <a:srgbClr val="3333CC"/>
                </a:solidFill>
                <a:latin typeface="Century Schoolbook" pitchFamily="18" charset="0"/>
              </a:rPr>
              <a:t>24.</a:t>
            </a:r>
            <a:r>
              <a:rPr kumimoji="1" lang="zh-CN" altLang="en-US" sz="3600" b="1" dirty="0" smtClean="0">
                <a:solidFill>
                  <a:srgbClr val="3333CC"/>
                </a:solidFill>
                <a:latin typeface="Century Schoolbook" pitchFamily="18" charset="0"/>
              </a:rPr>
              <a:t>人造地球卫星，绕地球作椭圆轨道运动，地球在椭圆的一个焦点上，则卫星的</a:t>
            </a:r>
          </a:p>
        </p:txBody>
      </p:sp>
      <p:sp>
        <p:nvSpPr>
          <p:cNvPr id="11" name="Text Box 3"/>
          <p:cNvSpPr txBox="1">
            <a:spLocks noChangeArrowheads="1"/>
          </p:cNvSpPr>
          <p:nvPr/>
        </p:nvSpPr>
        <p:spPr bwMode="auto">
          <a:xfrm>
            <a:off x="457200" y="2163763"/>
            <a:ext cx="5883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000000"/>
                </a:solidFill>
                <a:latin typeface="Century Schoolbook" pitchFamily="18" charset="0"/>
              </a:rPr>
              <a:t>(A)</a:t>
            </a:r>
            <a:r>
              <a:rPr kumimoji="1" lang="zh-CN" altLang="en-US" sz="3600" b="1" smtClean="0">
                <a:solidFill>
                  <a:srgbClr val="000000"/>
                </a:solidFill>
                <a:latin typeface="Century Schoolbook" pitchFamily="18" charset="0"/>
              </a:rPr>
              <a:t>动量不守恒，动能守恒。</a:t>
            </a:r>
          </a:p>
        </p:txBody>
      </p:sp>
      <p:sp>
        <p:nvSpPr>
          <p:cNvPr id="12" name="Rectangle 4"/>
          <p:cNvSpPr>
            <a:spLocks noChangeArrowheads="1"/>
          </p:cNvSpPr>
          <p:nvPr/>
        </p:nvSpPr>
        <p:spPr bwMode="auto">
          <a:xfrm>
            <a:off x="473075" y="2889250"/>
            <a:ext cx="5883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000000"/>
                </a:solidFill>
                <a:latin typeface="Century Schoolbook" pitchFamily="18" charset="0"/>
              </a:rPr>
              <a:t>(B)</a:t>
            </a:r>
            <a:r>
              <a:rPr kumimoji="1" lang="zh-CN" altLang="en-US" sz="3600" b="1" smtClean="0">
                <a:solidFill>
                  <a:srgbClr val="000000"/>
                </a:solidFill>
                <a:latin typeface="Century Schoolbook" pitchFamily="18" charset="0"/>
              </a:rPr>
              <a:t>动量守恒，动能不守恒。</a:t>
            </a:r>
          </a:p>
        </p:txBody>
      </p:sp>
      <p:sp>
        <p:nvSpPr>
          <p:cNvPr id="13" name="Rectangle 5"/>
          <p:cNvSpPr>
            <a:spLocks noChangeArrowheads="1"/>
          </p:cNvSpPr>
          <p:nvPr/>
        </p:nvSpPr>
        <p:spPr bwMode="auto">
          <a:xfrm>
            <a:off x="473075" y="3611563"/>
            <a:ext cx="6343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000000"/>
                </a:solidFill>
                <a:latin typeface="Century Schoolbook" pitchFamily="18" charset="0"/>
              </a:rPr>
              <a:t>(C)</a:t>
            </a:r>
            <a:r>
              <a:rPr kumimoji="1" lang="zh-CN" altLang="en-US" sz="3600" b="1" smtClean="0">
                <a:solidFill>
                  <a:srgbClr val="000000"/>
                </a:solidFill>
                <a:latin typeface="Century Schoolbook" pitchFamily="18" charset="0"/>
              </a:rPr>
              <a:t>角动量守恒，动能不守恒。</a:t>
            </a:r>
          </a:p>
        </p:txBody>
      </p:sp>
      <p:sp>
        <p:nvSpPr>
          <p:cNvPr id="14" name="Rectangle 6"/>
          <p:cNvSpPr>
            <a:spLocks noChangeArrowheads="1"/>
          </p:cNvSpPr>
          <p:nvPr/>
        </p:nvSpPr>
        <p:spPr bwMode="auto">
          <a:xfrm>
            <a:off x="473075" y="4305300"/>
            <a:ext cx="6369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000000"/>
                </a:solidFill>
                <a:latin typeface="Century Schoolbook" pitchFamily="18" charset="0"/>
              </a:rPr>
              <a:t>(D)</a:t>
            </a:r>
            <a:r>
              <a:rPr kumimoji="1" lang="zh-CN" altLang="en-US" sz="3600" b="1" smtClean="0">
                <a:solidFill>
                  <a:srgbClr val="000000"/>
                </a:solidFill>
                <a:latin typeface="Century Schoolbook" pitchFamily="18" charset="0"/>
              </a:rPr>
              <a:t>角动量不守恒，动能守恒。</a:t>
            </a:r>
          </a:p>
        </p:txBody>
      </p:sp>
      <p:sp>
        <p:nvSpPr>
          <p:cNvPr id="15" name="Text Box 7"/>
          <p:cNvSpPr txBox="1">
            <a:spLocks noChangeArrowheads="1"/>
          </p:cNvSpPr>
          <p:nvPr/>
        </p:nvSpPr>
        <p:spPr bwMode="auto">
          <a:xfrm>
            <a:off x="7308304" y="5301208"/>
            <a:ext cx="107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smtClean="0">
                <a:solidFill>
                  <a:srgbClr val="FF3300"/>
                </a:solidFill>
                <a:latin typeface="Century Schoolbook" pitchFamily="18" charset="0"/>
              </a:rPr>
              <a:t>[</a:t>
            </a:r>
            <a:r>
              <a:rPr kumimoji="1" lang="en-US" altLang="zh-CN" sz="3600" b="1" smtClean="0">
                <a:solidFill>
                  <a:srgbClr val="FF3300"/>
                </a:solidFill>
                <a:latin typeface="Century Schoolbook" pitchFamily="18" charset="0"/>
              </a:rPr>
              <a:t> </a:t>
            </a:r>
            <a:r>
              <a:rPr kumimoji="1" lang="en-US" altLang="zh-CN" sz="3600" smtClean="0">
                <a:solidFill>
                  <a:srgbClr val="FF3300"/>
                </a:solidFill>
                <a:latin typeface="Century Schoolbook" pitchFamily="18" charset="0"/>
              </a:rPr>
              <a:t>C ]</a:t>
            </a:r>
          </a:p>
        </p:txBody>
      </p:sp>
      <p:sp>
        <p:nvSpPr>
          <p:cNvPr id="9"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62</a:t>
            </a:fld>
            <a:endParaRPr lang="en-US" altLang="zh-CN"/>
          </a:p>
        </p:txBody>
      </p:sp>
    </p:spTree>
    <p:extLst>
      <p:ext uri="{BB962C8B-B14F-4D97-AF65-F5344CB8AC3E}">
        <p14:creationId xmlns:p14="http://schemas.microsoft.com/office/powerpoint/2010/main" val="2771818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63</a:t>
            </a:fld>
            <a:endParaRPr lang="en-US" altLang="zh-CN"/>
          </a:p>
        </p:txBody>
      </p:sp>
      <p:sp>
        <p:nvSpPr>
          <p:cNvPr id="3" name="矩形 2"/>
          <p:cNvSpPr/>
          <p:nvPr/>
        </p:nvSpPr>
        <p:spPr>
          <a:xfrm>
            <a:off x="2911836" y="2507412"/>
            <a:ext cx="3892412" cy="156966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谢谢！</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2306808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第五章 角动量变化定理与角动量守恒</a:t>
            </a:r>
          </a:p>
        </p:txBody>
      </p:sp>
      <p:sp>
        <p:nvSpPr>
          <p:cNvPr id="3" name="Rectangle 2"/>
          <p:cNvSpPr txBox="1">
            <a:spLocks noChangeArrowheads="1"/>
          </p:cNvSpPr>
          <p:nvPr/>
        </p:nvSpPr>
        <p:spPr>
          <a:xfrm>
            <a:off x="380997" y="832375"/>
            <a:ext cx="7791573" cy="361895"/>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pPr algn="l"/>
            <a:r>
              <a:rPr lang="zh-CN" altLang="en-US" b="1" kern="0" dirty="0" smtClean="0">
                <a:solidFill>
                  <a:srgbClr val="008000"/>
                </a:solidFill>
              </a:rPr>
              <a:t>（五）转动惯量</a:t>
            </a:r>
            <a:endParaRPr lang="zh-CN" altLang="en-US" b="1" kern="0" dirty="0">
              <a:solidFill>
                <a:srgbClr val="008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52450271"/>
              </p:ext>
            </p:extLst>
          </p:nvPr>
        </p:nvGraphicFramePr>
        <p:xfrm>
          <a:off x="483862" y="2131277"/>
          <a:ext cx="5059111" cy="617469"/>
        </p:xfrm>
        <a:graphic>
          <a:graphicData uri="http://schemas.openxmlformats.org/presentationml/2006/ole">
            <mc:AlternateContent xmlns:mc="http://schemas.openxmlformats.org/markup-compatibility/2006">
              <mc:Choice xmlns:v="urn:schemas-microsoft-com:vml" Requires="v">
                <p:oleObj spid="_x0000_s129096" name="公式" r:id="rId3" imgW="2070100" imgH="254000" progId="Equation.3">
                  <p:embed/>
                </p:oleObj>
              </mc:Choice>
              <mc:Fallback>
                <p:oleObj name="公式" r:id="rId3" imgW="2070100" imgH="254000"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62" y="2131277"/>
                        <a:ext cx="5059111" cy="617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70038893"/>
              </p:ext>
            </p:extLst>
          </p:nvPr>
        </p:nvGraphicFramePr>
        <p:xfrm>
          <a:off x="483863" y="2747228"/>
          <a:ext cx="8100308" cy="1324058"/>
        </p:xfrm>
        <a:graphic>
          <a:graphicData uri="http://schemas.openxmlformats.org/presentationml/2006/ole">
            <mc:AlternateContent xmlns:mc="http://schemas.openxmlformats.org/markup-compatibility/2006">
              <mc:Choice xmlns:v="urn:schemas-microsoft-com:vml" Requires="v">
                <p:oleObj spid="_x0000_s129097" name="公式" r:id="rId5" imgW="3251200" imgH="533400" progId="Equation.3">
                  <p:embed/>
                </p:oleObj>
              </mc:Choice>
              <mc:Fallback>
                <p:oleObj name="公式" r:id="rId5" imgW="3251200" imgH="533400"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63" y="2747228"/>
                        <a:ext cx="8100308" cy="1324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40518510"/>
              </p:ext>
            </p:extLst>
          </p:nvPr>
        </p:nvGraphicFramePr>
        <p:xfrm>
          <a:off x="231450" y="4005064"/>
          <a:ext cx="8528400" cy="1031238"/>
        </p:xfrm>
        <a:graphic>
          <a:graphicData uri="http://schemas.openxmlformats.org/presentationml/2006/ole">
            <mc:AlternateContent xmlns:mc="http://schemas.openxmlformats.org/markup-compatibility/2006">
              <mc:Choice xmlns:v="urn:schemas-microsoft-com:vml" Requires="v">
                <p:oleObj spid="_x0000_s129098" name="公式" r:id="rId7" imgW="3568700" imgH="431800" progId="Equation.3">
                  <p:embed/>
                </p:oleObj>
              </mc:Choice>
              <mc:Fallback>
                <p:oleObj name="公式" r:id="rId7" imgW="3568700" imgH="431800"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450" y="4005064"/>
                        <a:ext cx="8528400" cy="103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79133587"/>
              </p:ext>
            </p:extLst>
          </p:nvPr>
        </p:nvGraphicFramePr>
        <p:xfrm>
          <a:off x="899592" y="5013176"/>
          <a:ext cx="2492158" cy="561770"/>
        </p:xfrm>
        <a:graphic>
          <a:graphicData uri="http://schemas.openxmlformats.org/presentationml/2006/ole">
            <mc:AlternateContent xmlns:mc="http://schemas.openxmlformats.org/markup-compatibility/2006">
              <mc:Choice xmlns:v="urn:schemas-microsoft-com:vml" Requires="v">
                <p:oleObj spid="_x0000_s129099" name="公式" r:id="rId9" imgW="1016000" imgH="228600" progId="Equation.3">
                  <p:embed/>
                </p:oleObj>
              </mc:Choice>
              <mc:Fallback>
                <p:oleObj name="公式" r:id="rId9" imgW="1016000" imgH="228600"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2" y="5013176"/>
                        <a:ext cx="2492158" cy="561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2887454157"/>
              </p:ext>
            </p:extLst>
          </p:nvPr>
        </p:nvGraphicFramePr>
        <p:xfrm>
          <a:off x="179512" y="5589240"/>
          <a:ext cx="8386763" cy="1104443"/>
        </p:xfrm>
        <a:graphic>
          <a:graphicData uri="http://schemas.openxmlformats.org/presentationml/2006/ole">
            <mc:AlternateContent xmlns:mc="http://schemas.openxmlformats.org/markup-compatibility/2006">
              <mc:Choice xmlns:v="urn:schemas-microsoft-com:vml" Requires="v">
                <p:oleObj spid="_x0000_s129100" name="公式" r:id="rId11" imgW="3467100" imgH="457200" progId="Equation.3">
                  <p:embed/>
                </p:oleObj>
              </mc:Choice>
              <mc:Fallback>
                <p:oleObj name="公式" r:id="rId11" imgW="34671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512" y="5589240"/>
                        <a:ext cx="8386763" cy="1104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352100" y="1216878"/>
            <a:ext cx="840745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lang="zh-CN" altLang="en-US" sz="2800" b="1">
                <a:solidFill>
                  <a:srgbClr val="FF0000"/>
                </a:solidFill>
              </a:rPr>
              <a:t>定义：刚体对固定轴的转动惯量等于各质元质量与其至转轴的垂直距离的平方的乘积之和。</a:t>
            </a:r>
            <a:endParaRPr lang="zh-CN" altLang="en-US" b="1">
              <a:solidFill>
                <a:srgbClr val="FF0000"/>
              </a:solidFill>
            </a:endParaRPr>
          </a:p>
        </p:txBody>
      </p:sp>
      <p:sp>
        <p:nvSpPr>
          <p:cNvPr id="1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7</a:t>
            </a:fld>
            <a:endParaRPr lang="en-US" altLang="zh-CN"/>
          </a:p>
        </p:txBody>
      </p:sp>
    </p:spTree>
    <p:extLst>
      <p:ext uri="{BB962C8B-B14F-4D97-AF65-F5344CB8AC3E}">
        <p14:creationId xmlns:p14="http://schemas.microsoft.com/office/powerpoint/2010/main" val="2120075901"/>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第六章 质心力学定理</a:t>
            </a:r>
          </a:p>
        </p:txBody>
      </p:sp>
      <p:sp>
        <p:nvSpPr>
          <p:cNvPr id="60" name="Rectangle 3"/>
          <p:cNvSpPr>
            <a:spLocks noChangeArrowheads="1"/>
          </p:cNvSpPr>
          <p:nvPr/>
        </p:nvSpPr>
        <p:spPr bwMode="auto">
          <a:xfrm>
            <a:off x="251520" y="889556"/>
            <a:ext cx="117708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800" b="1" dirty="0">
                <a:solidFill>
                  <a:srgbClr val="008000"/>
                </a:solidFill>
                <a:latin typeface="Times New Roman" pitchFamily="18" charset="0"/>
                <a:ea typeface="宋体" charset="-122"/>
              </a:rPr>
              <a:t>质心</a:t>
            </a:r>
          </a:p>
        </p:txBody>
      </p:sp>
      <p:sp>
        <p:nvSpPr>
          <p:cNvPr id="61" name="Text Box 4"/>
          <p:cNvSpPr txBox="1">
            <a:spLocks noChangeArrowheads="1"/>
          </p:cNvSpPr>
          <p:nvPr/>
        </p:nvSpPr>
        <p:spPr bwMode="auto">
          <a:xfrm>
            <a:off x="251520" y="1412776"/>
            <a:ext cx="775811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384175">
              <a:spcBef>
                <a:spcPct val="0"/>
              </a:spcBef>
              <a:defRPr kumimoji="1" sz="2400">
                <a:solidFill>
                  <a:schemeClr val="tx1"/>
                </a:solidFill>
                <a:latin typeface="Times New Roman" pitchFamily="18" charset="0"/>
                <a:ea typeface="宋体" charset="-122"/>
              </a:defRPr>
            </a:lvl1pPr>
            <a:lvl2pPr defTabSz="384175">
              <a:spcBef>
                <a:spcPct val="0"/>
              </a:spcBef>
              <a:defRPr kumimoji="1" sz="2400">
                <a:solidFill>
                  <a:schemeClr val="tx1"/>
                </a:solidFill>
                <a:latin typeface="Times New Roman" pitchFamily="18" charset="0"/>
                <a:ea typeface="宋体" charset="-122"/>
              </a:defRPr>
            </a:lvl2pPr>
            <a:lvl3pPr defTabSz="384175">
              <a:spcBef>
                <a:spcPct val="0"/>
              </a:spcBef>
              <a:defRPr kumimoji="1" sz="2400">
                <a:solidFill>
                  <a:schemeClr val="tx1"/>
                </a:solidFill>
                <a:latin typeface="Times New Roman" pitchFamily="18" charset="0"/>
                <a:ea typeface="宋体" charset="-122"/>
              </a:defRPr>
            </a:lvl3pPr>
            <a:lvl4pPr defTabSz="384175">
              <a:spcBef>
                <a:spcPct val="0"/>
              </a:spcBef>
              <a:defRPr kumimoji="1" sz="2400">
                <a:solidFill>
                  <a:schemeClr val="tx1"/>
                </a:solidFill>
                <a:latin typeface="Times New Roman" pitchFamily="18" charset="0"/>
                <a:ea typeface="宋体" charset="-122"/>
              </a:defRPr>
            </a:lvl4pPr>
            <a:lvl5pPr defTabSz="384175">
              <a:spcBef>
                <a:spcPct val="0"/>
              </a:spcBef>
              <a:defRPr kumimoji="1" sz="2400">
                <a:solidFill>
                  <a:schemeClr val="tx1"/>
                </a:solidFill>
                <a:latin typeface="Times New Roman" pitchFamily="18" charset="0"/>
                <a:ea typeface="宋体" charset="-122"/>
              </a:defRPr>
            </a:lvl5pPr>
            <a:lvl6pPr defTabSz="384175" fontAlgn="base">
              <a:spcBef>
                <a:spcPct val="0"/>
              </a:spcBef>
              <a:spcAft>
                <a:spcPct val="0"/>
              </a:spcAft>
              <a:defRPr kumimoji="1" sz="2400">
                <a:solidFill>
                  <a:schemeClr val="tx1"/>
                </a:solidFill>
                <a:latin typeface="Times New Roman" pitchFamily="18" charset="0"/>
                <a:ea typeface="宋体" charset="-122"/>
              </a:defRPr>
            </a:lvl6pPr>
            <a:lvl7pPr defTabSz="384175" fontAlgn="base">
              <a:spcBef>
                <a:spcPct val="0"/>
              </a:spcBef>
              <a:spcAft>
                <a:spcPct val="0"/>
              </a:spcAft>
              <a:defRPr kumimoji="1" sz="2400">
                <a:solidFill>
                  <a:schemeClr val="tx1"/>
                </a:solidFill>
                <a:latin typeface="Times New Roman" pitchFamily="18" charset="0"/>
                <a:ea typeface="宋体" charset="-122"/>
              </a:defRPr>
            </a:lvl7pPr>
            <a:lvl8pPr defTabSz="384175" fontAlgn="base">
              <a:spcBef>
                <a:spcPct val="0"/>
              </a:spcBef>
              <a:spcAft>
                <a:spcPct val="0"/>
              </a:spcAft>
              <a:defRPr kumimoji="1" sz="2400">
                <a:solidFill>
                  <a:schemeClr val="tx1"/>
                </a:solidFill>
                <a:latin typeface="Times New Roman" pitchFamily="18" charset="0"/>
                <a:ea typeface="宋体" charset="-122"/>
              </a:defRPr>
            </a:lvl8pPr>
            <a:lvl9pPr defTabSz="384175"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lang="zh-CN" altLang="en-US" sz="2800" b="1" dirty="0" smtClean="0">
                <a:ea typeface="楷体_GB2312" pitchFamily="49" charset="-122"/>
              </a:rPr>
              <a:t>质点系</a:t>
            </a:r>
            <a:r>
              <a:rPr lang="zh-CN" altLang="en-US" sz="2800" b="1" dirty="0">
                <a:ea typeface="楷体_GB2312" pitchFamily="49" charset="-122"/>
              </a:rPr>
              <a:t>中总有一特殊点，其运动和质点系的所有质量集中于该处的质点运动相同 </a:t>
            </a:r>
            <a:r>
              <a:rPr lang="zh-CN" altLang="en-US" sz="2800" b="1" dirty="0">
                <a:ea typeface="楷体_GB2312" pitchFamily="49" charset="-122"/>
                <a:sym typeface="Symbol" pitchFamily="18" charset="2"/>
              </a:rPr>
              <a:t></a:t>
            </a:r>
            <a:r>
              <a:rPr lang="zh-CN" altLang="en-US" sz="2800" b="1" dirty="0">
                <a:ea typeface="楷体_GB2312" pitchFamily="49" charset="-122"/>
              </a:rPr>
              <a:t> </a:t>
            </a:r>
            <a:r>
              <a:rPr lang="zh-CN" altLang="en-US" sz="2800" b="1" u="sng" dirty="0">
                <a:solidFill>
                  <a:srgbClr val="0000FF"/>
                </a:solidFill>
                <a:ea typeface="楷体_GB2312" pitchFamily="49" charset="-122"/>
              </a:rPr>
              <a:t>质心</a:t>
            </a:r>
            <a:endParaRPr lang="zh-CN" altLang="en-US" sz="2800" b="1" dirty="0">
              <a:ea typeface="楷体_GB2312" pitchFamily="49" charset="-122"/>
            </a:endParaRPr>
          </a:p>
        </p:txBody>
      </p:sp>
      <p:sp>
        <p:nvSpPr>
          <p:cNvPr id="132" name="Rectangle 27"/>
          <p:cNvSpPr>
            <a:spLocks noChangeArrowheads="1"/>
          </p:cNvSpPr>
          <p:nvPr/>
        </p:nvSpPr>
        <p:spPr bwMode="auto">
          <a:xfrm>
            <a:off x="251520" y="2420888"/>
            <a:ext cx="26479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dirty="0">
                <a:solidFill>
                  <a:srgbClr val="008000"/>
                </a:solidFill>
                <a:latin typeface="Times New Roman" pitchFamily="18" charset="0"/>
                <a:ea typeface="宋体" charset="-122"/>
              </a:rPr>
              <a:t>质心坐标</a:t>
            </a:r>
          </a:p>
        </p:txBody>
      </p:sp>
      <p:graphicFrame>
        <p:nvGraphicFramePr>
          <p:cNvPr id="133" name="Object 34"/>
          <p:cNvGraphicFramePr>
            <a:graphicFrameLocks noChangeAspect="1"/>
          </p:cNvGraphicFramePr>
          <p:nvPr>
            <p:extLst>
              <p:ext uri="{D42A27DB-BD31-4B8C-83A1-F6EECF244321}">
                <p14:modId xmlns:p14="http://schemas.microsoft.com/office/powerpoint/2010/main" val="3031370374"/>
              </p:ext>
            </p:extLst>
          </p:nvPr>
        </p:nvGraphicFramePr>
        <p:xfrm>
          <a:off x="1398028" y="2996952"/>
          <a:ext cx="2806700" cy="946150"/>
        </p:xfrm>
        <a:graphic>
          <a:graphicData uri="http://schemas.openxmlformats.org/presentationml/2006/ole">
            <mc:AlternateContent xmlns:mc="http://schemas.openxmlformats.org/markup-compatibility/2006">
              <mc:Choice xmlns:v="urn:schemas-microsoft-com:vml" Requires="v">
                <p:oleObj spid="_x0000_s91535" name="Equation" r:id="rId3" imgW="990170" imgH="431613" progId="Equation.3">
                  <p:embed/>
                </p:oleObj>
              </mc:Choice>
              <mc:Fallback>
                <p:oleObj name="Equation" r:id="rId3" imgW="990170" imgH="431613" progId="Equation.3">
                  <p:embed/>
                  <p:pic>
                    <p:nvPicPr>
                      <p:cNvPr id="0" name="Picture 3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028" y="2996952"/>
                        <a:ext cx="2806700" cy="946150"/>
                      </a:xfrm>
                      <a:prstGeom prst="rect">
                        <a:avLst/>
                      </a:prstGeom>
                      <a:solidFill>
                        <a:srgbClr val="FFFF00"/>
                      </a:solidFill>
                      <a:ln w="28575">
                        <a:solidFill>
                          <a:srgbClr val="FF0000"/>
                        </a:solidFill>
                        <a:miter lim="800000"/>
                        <a:headEnd/>
                        <a:tailEnd/>
                      </a:ln>
                    </p:spPr>
                  </p:pic>
                </p:oleObj>
              </mc:Fallback>
            </mc:AlternateContent>
          </a:graphicData>
        </a:graphic>
      </p:graphicFrame>
      <p:sp>
        <p:nvSpPr>
          <p:cNvPr id="134" name="Rectangle 35"/>
          <p:cNvSpPr>
            <a:spLocks noChangeArrowheads="1"/>
          </p:cNvSpPr>
          <p:nvPr/>
        </p:nvSpPr>
        <p:spPr bwMode="auto">
          <a:xfrm>
            <a:off x="782078" y="4649142"/>
            <a:ext cx="37496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en-US" altLang="zh-CN" sz="2800" b="1" i="1" smtClean="0">
                <a:solidFill>
                  <a:srgbClr val="000000"/>
                </a:solidFill>
                <a:ea typeface="楷体_GB2312" pitchFamily="49" charset="-122"/>
              </a:rPr>
              <a:t>M</a:t>
            </a:r>
            <a:r>
              <a:rPr kumimoji="1" lang="en-US" altLang="zh-CN" sz="2800" b="1" noProof="1" smtClean="0">
                <a:solidFill>
                  <a:srgbClr val="000000"/>
                </a:solidFill>
                <a:ea typeface="楷体_GB2312" pitchFamily="49" charset="-122"/>
              </a:rPr>
              <a:t>—</a:t>
            </a:r>
            <a:r>
              <a:rPr kumimoji="1" lang="zh-CN" altLang="en-US" sz="2800" b="1" noProof="1" smtClean="0">
                <a:solidFill>
                  <a:srgbClr val="000000"/>
                </a:solidFill>
                <a:ea typeface="楷体_GB2312" pitchFamily="49" charset="-122"/>
              </a:rPr>
              <a:t>质点系的总质量</a:t>
            </a:r>
            <a:endParaRPr kumimoji="1" lang="zh-CN" altLang="en-US" sz="2800" b="1" smtClean="0">
              <a:solidFill>
                <a:srgbClr val="000000"/>
              </a:solidFill>
              <a:ea typeface="楷体_GB2312" pitchFamily="49" charset="-122"/>
            </a:endParaRPr>
          </a:p>
        </p:txBody>
      </p:sp>
      <p:grpSp>
        <p:nvGrpSpPr>
          <p:cNvPr id="135" name="Group 36"/>
          <p:cNvGrpSpPr>
            <a:grpSpLocks/>
          </p:cNvGrpSpPr>
          <p:nvPr/>
        </p:nvGrpSpPr>
        <p:grpSpPr bwMode="auto">
          <a:xfrm>
            <a:off x="869390" y="4149080"/>
            <a:ext cx="4191000" cy="519112"/>
            <a:chOff x="336" y="1939"/>
            <a:chExt cx="2640" cy="327"/>
          </a:xfrm>
        </p:grpSpPr>
        <p:sp>
          <p:nvSpPr>
            <p:cNvPr id="136" name="Text Box 37"/>
            <p:cNvSpPr txBox="1">
              <a:spLocks noChangeArrowheads="1"/>
            </p:cNvSpPr>
            <p:nvPr/>
          </p:nvSpPr>
          <p:spPr bwMode="auto">
            <a:xfrm>
              <a:off x="336" y="1939"/>
              <a:ext cx="2640"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50000"/>
                </a:spcBef>
                <a:spcAft>
                  <a:spcPct val="0"/>
                </a:spcAft>
              </a:pPr>
              <a:r>
                <a:rPr kumimoji="1" lang="en-US" altLang="zh-CN" sz="2800" b="1" i="1" smtClean="0">
                  <a:solidFill>
                    <a:srgbClr val="000000"/>
                  </a:solidFill>
                  <a:ea typeface="楷体_GB2312" pitchFamily="49" charset="-122"/>
                </a:rPr>
                <a:t>r</a:t>
              </a:r>
              <a:r>
                <a:rPr kumimoji="1" lang="en-US" altLang="zh-CN" sz="2800" b="1" i="1" baseline="-25000" smtClean="0">
                  <a:solidFill>
                    <a:srgbClr val="000000"/>
                  </a:solidFill>
                  <a:ea typeface="楷体_GB2312" pitchFamily="49" charset="-122"/>
                </a:rPr>
                <a:t>i</a:t>
              </a:r>
              <a:r>
                <a:rPr kumimoji="1" lang="en-US" altLang="zh-CN" sz="2800" b="1" noProof="1" smtClean="0">
                  <a:solidFill>
                    <a:srgbClr val="000000"/>
                  </a:solidFill>
                  <a:ea typeface="楷体_GB2312" pitchFamily="49" charset="-122"/>
                </a:rPr>
                <a:t>—</a:t>
              </a:r>
              <a:r>
                <a:rPr kumimoji="1" lang="zh-CN" altLang="en-US" sz="2800" b="1" noProof="1" smtClean="0">
                  <a:solidFill>
                    <a:srgbClr val="000000"/>
                  </a:solidFill>
                  <a:ea typeface="楷体_GB2312" pitchFamily="49" charset="-122"/>
                </a:rPr>
                <a:t>第</a:t>
              </a:r>
              <a:r>
                <a:rPr kumimoji="1" lang="en-US" altLang="zh-CN" sz="2800" b="1" i="1" noProof="1" smtClean="0">
                  <a:solidFill>
                    <a:srgbClr val="000000"/>
                  </a:solidFill>
                  <a:ea typeface="楷体_GB2312" pitchFamily="49" charset="-122"/>
                </a:rPr>
                <a:t>i</a:t>
              </a:r>
              <a:r>
                <a:rPr kumimoji="1" lang="zh-CN" altLang="en-US" sz="2800" b="1" noProof="1" smtClean="0">
                  <a:solidFill>
                    <a:srgbClr val="000000"/>
                  </a:solidFill>
                  <a:ea typeface="楷体_GB2312" pitchFamily="49" charset="-122"/>
                </a:rPr>
                <a:t>个质点的位矢	</a:t>
              </a:r>
              <a:endParaRPr kumimoji="1" lang="zh-CN" altLang="en-US" sz="2800" b="1" smtClean="0">
                <a:solidFill>
                  <a:srgbClr val="000000"/>
                </a:solidFill>
                <a:ea typeface="楷体_GB2312" pitchFamily="49" charset="-122"/>
              </a:endParaRPr>
            </a:p>
          </p:txBody>
        </p:sp>
        <p:sp>
          <p:nvSpPr>
            <p:cNvPr id="137" name="Line 38"/>
            <p:cNvSpPr>
              <a:spLocks noChangeShapeType="1"/>
            </p:cNvSpPr>
            <p:nvPr/>
          </p:nvSpPr>
          <p:spPr bwMode="auto">
            <a:xfrm>
              <a:off x="369" y="2016"/>
              <a:ext cx="19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0"/>
                </a:spcBef>
                <a:spcAft>
                  <a:spcPct val="0"/>
                </a:spcAft>
              </a:pPr>
              <a:endParaRPr kumimoji="1" lang="zh-CN" altLang="en-US" sz="2800" smtClean="0">
                <a:solidFill>
                  <a:srgbClr val="000000"/>
                </a:solidFill>
                <a:ea typeface="楷体_GB2312" pitchFamily="49" charset="-122"/>
              </a:endParaRPr>
            </a:p>
          </p:txBody>
        </p:sp>
      </p:grpSp>
      <p:sp>
        <p:nvSpPr>
          <p:cNvPr id="138" name="Text Box 39"/>
          <p:cNvSpPr txBox="1">
            <a:spLocks noChangeArrowheads="1"/>
          </p:cNvSpPr>
          <p:nvPr/>
        </p:nvSpPr>
        <p:spPr bwMode="auto">
          <a:xfrm>
            <a:off x="355570" y="5085184"/>
            <a:ext cx="5335588"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50000"/>
              </a:spcBef>
              <a:spcAft>
                <a:spcPct val="0"/>
              </a:spcAft>
            </a:pPr>
            <a:r>
              <a:rPr kumimoji="1" lang="zh-CN" altLang="en-US" sz="2800" b="1" dirty="0" smtClean="0">
                <a:solidFill>
                  <a:srgbClr val="000000"/>
                </a:solidFill>
                <a:ea typeface="楷体_GB2312" pitchFamily="49" charset="-122"/>
              </a:rPr>
              <a:t>在直角坐标系中质心位置坐标：</a:t>
            </a:r>
          </a:p>
        </p:txBody>
      </p:sp>
      <p:graphicFrame>
        <p:nvGraphicFramePr>
          <p:cNvPr id="139" name="Object 40"/>
          <p:cNvGraphicFramePr>
            <a:graphicFrameLocks noChangeAspect="1"/>
          </p:cNvGraphicFramePr>
          <p:nvPr>
            <p:extLst>
              <p:ext uri="{D42A27DB-BD31-4B8C-83A1-F6EECF244321}">
                <p14:modId xmlns:p14="http://schemas.microsoft.com/office/powerpoint/2010/main" val="1631163115"/>
              </p:ext>
            </p:extLst>
          </p:nvPr>
        </p:nvGraphicFramePr>
        <p:xfrm>
          <a:off x="555595" y="5599782"/>
          <a:ext cx="2236788" cy="1081087"/>
        </p:xfrm>
        <a:graphic>
          <a:graphicData uri="http://schemas.openxmlformats.org/presentationml/2006/ole">
            <mc:AlternateContent xmlns:mc="http://schemas.openxmlformats.org/markup-compatibility/2006">
              <mc:Choice xmlns:v="urn:schemas-microsoft-com:vml" Requires="v">
                <p:oleObj spid="_x0000_s91536" name="Equation" r:id="rId5" imgW="889000" imgH="520700" progId="Equation.3">
                  <p:embed/>
                </p:oleObj>
              </mc:Choice>
              <mc:Fallback>
                <p:oleObj name="Equation" r:id="rId5" imgW="889000" imgH="520700" progId="Equation.3">
                  <p:embed/>
                  <p:pic>
                    <p:nvPicPr>
                      <p:cNvPr id="0" name="Picture 3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595" y="5599782"/>
                        <a:ext cx="2236788" cy="1081087"/>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140" name="Object 41"/>
          <p:cNvGraphicFramePr>
            <a:graphicFrameLocks noChangeAspect="1"/>
          </p:cNvGraphicFramePr>
          <p:nvPr>
            <p:extLst>
              <p:ext uri="{D42A27DB-BD31-4B8C-83A1-F6EECF244321}">
                <p14:modId xmlns:p14="http://schemas.microsoft.com/office/powerpoint/2010/main" val="3687388400"/>
              </p:ext>
            </p:extLst>
          </p:nvPr>
        </p:nvGraphicFramePr>
        <p:xfrm>
          <a:off x="3041620" y="5575969"/>
          <a:ext cx="2197100" cy="1104900"/>
        </p:xfrm>
        <a:graphic>
          <a:graphicData uri="http://schemas.openxmlformats.org/presentationml/2006/ole">
            <mc:AlternateContent xmlns:mc="http://schemas.openxmlformats.org/markup-compatibility/2006">
              <mc:Choice xmlns:v="urn:schemas-microsoft-com:vml" Requires="v">
                <p:oleObj spid="_x0000_s91537" name="Equation" r:id="rId7" imgW="889000" imgH="520700" progId="Equation.3">
                  <p:embed/>
                </p:oleObj>
              </mc:Choice>
              <mc:Fallback>
                <p:oleObj name="Equation" r:id="rId7" imgW="889000" imgH="520700" progId="Equation.3">
                  <p:embed/>
                  <p:pic>
                    <p:nvPicPr>
                      <p:cNvPr id="0" name="Picture 3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1620" y="5575969"/>
                        <a:ext cx="2197100" cy="11049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141" name="Object 42"/>
          <p:cNvGraphicFramePr>
            <a:graphicFrameLocks noChangeAspect="1"/>
          </p:cNvGraphicFramePr>
          <p:nvPr>
            <p:extLst>
              <p:ext uri="{D42A27DB-BD31-4B8C-83A1-F6EECF244321}">
                <p14:modId xmlns:p14="http://schemas.microsoft.com/office/powerpoint/2010/main" val="3683483274"/>
              </p:ext>
            </p:extLst>
          </p:nvPr>
        </p:nvGraphicFramePr>
        <p:xfrm>
          <a:off x="5491133" y="5517232"/>
          <a:ext cx="2278062" cy="1104900"/>
        </p:xfrm>
        <a:graphic>
          <a:graphicData uri="http://schemas.openxmlformats.org/presentationml/2006/ole">
            <mc:AlternateContent xmlns:mc="http://schemas.openxmlformats.org/markup-compatibility/2006">
              <mc:Choice xmlns:v="urn:schemas-microsoft-com:vml" Requires="v">
                <p:oleObj spid="_x0000_s91538" name="Equation" r:id="rId9" imgW="850531" imgH="520474" progId="Equation.3">
                  <p:embed/>
                </p:oleObj>
              </mc:Choice>
              <mc:Fallback>
                <p:oleObj name="Equation" r:id="rId9" imgW="850531" imgH="520474" progId="Equation.3">
                  <p:embed/>
                  <p:pic>
                    <p:nvPicPr>
                      <p:cNvPr id="0" name="Picture 3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1133" y="5517232"/>
                        <a:ext cx="2278062" cy="11049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pSp>
        <p:nvGrpSpPr>
          <p:cNvPr id="142" name="Group 47"/>
          <p:cNvGrpSpPr>
            <a:grpSpLocks/>
          </p:cNvGrpSpPr>
          <p:nvPr/>
        </p:nvGrpSpPr>
        <p:grpSpPr bwMode="auto">
          <a:xfrm>
            <a:off x="5593790" y="2609056"/>
            <a:ext cx="3052763" cy="2881313"/>
            <a:chOff x="3600" y="1182"/>
            <a:chExt cx="1923" cy="1815"/>
          </a:xfrm>
        </p:grpSpPr>
        <p:grpSp>
          <p:nvGrpSpPr>
            <p:cNvPr id="143" name="Group 45"/>
            <p:cNvGrpSpPr>
              <a:grpSpLocks/>
            </p:cNvGrpSpPr>
            <p:nvPr/>
          </p:nvGrpSpPr>
          <p:grpSpPr bwMode="auto">
            <a:xfrm>
              <a:off x="3600" y="1182"/>
              <a:ext cx="1923" cy="1815"/>
              <a:chOff x="3600" y="1182"/>
              <a:chExt cx="1923" cy="1815"/>
            </a:xfrm>
          </p:grpSpPr>
          <p:sp>
            <p:nvSpPr>
              <p:cNvPr id="145" name="Line 3"/>
              <p:cNvSpPr>
                <a:spLocks noChangeShapeType="1"/>
              </p:cNvSpPr>
              <p:nvPr/>
            </p:nvSpPr>
            <p:spPr bwMode="auto">
              <a:xfrm flipH="1">
                <a:off x="3600" y="2348"/>
                <a:ext cx="471" cy="504"/>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sp>
            <p:nvSpPr>
              <p:cNvPr id="146" name="Line 4"/>
              <p:cNvSpPr>
                <a:spLocks noChangeShapeType="1"/>
              </p:cNvSpPr>
              <p:nvPr/>
            </p:nvSpPr>
            <p:spPr bwMode="auto">
              <a:xfrm>
                <a:off x="4071" y="1339"/>
                <a:ext cx="0" cy="1009"/>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sp>
            <p:nvSpPr>
              <p:cNvPr id="147" name="Line 5"/>
              <p:cNvSpPr>
                <a:spLocks noChangeShapeType="1"/>
              </p:cNvSpPr>
              <p:nvPr/>
            </p:nvSpPr>
            <p:spPr bwMode="auto">
              <a:xfrm>
                <a:off x="4071" y="2348"/>
                <a:ext cx="1379"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sp>
            <p:nvSpPr>
              <p:cNvPr id="148" name="Freeform 6"/>
              <p:cNvSpPr>
                <a:spLocks/>
              </p:cNvSpPr>
              <p:nvPr/>
            </p:nvSpPr>
            <p:spPr bwMode="auto">
              <a:xfrm>
                <a:off x="4229" y="1335"/>
                <a:ext cx="852" cy="711"/>
              </a:xfrm>
              <a:custGeom>
                <a:avLst/>
                <a:gdLst>
                  <a:gd name="T0" fmla="*/ 528 w 1216"/>
                  <a:gd name="T1" fmla="*/ 96 h 1016"/>
                  <a:gd name="T2" fmla="*/ 864 w 1216"/>
                  <a:gd name="T3" fmla="*/ 0 h 1016"/>
                  <a:gd name="T4" fmla="*/ 960 w 1216"/>
                  <a:gd name="T5" fmla="*/ 96 h 1016"/>
                  <a:gd name="T6" fmla="*/ 1104 w 1216"/>
                  <a:gd name="T7" fmla="*/ 144 h 1016"/>
                  <a:gd name="T8" fmla="*/ 1152 w 1216"/>
                  <a:gd name="T9" fmla="*/ 336 h 1016"/>
                  <a:gd name="T10" fmla="*/ 1200 w 1216"/>
                  <a:gd name="T11" fmla="*/ 528 h 1016"/>
                  <a:gd name="T12" fmla="*/ 1200 w 1216"/>
                  <a:gd name="T13" fmla="*/ 720 h 1016"/>
                  <a:gd name="T14" fmla="*/ 1104 w 1216"/>
                  <a:gd name="T15" fmla="*/ 816 h 1016"/>
                  <a:gd name="T16" fmla="*/ 1008 w 1216"/>
                  <a:gd name="T17" fmla="*/ 912 h 1016"/>
                  <a:gd name="T18" fmla="*/ 864 w 1216"/>
                  <a:gd name="T19" fmla="*/ 960 h 1016"/>
                  <a:gd name="T20" fmla="*/ 624 w 1216"/>
                  <a:gd name="T21" fmla="*/ 960 h 1016"/>
                  <a:gd name="T22" fmla="*/ 480 w 1216"/>
                  <a:gd name="T23" fmla="*/ 1008 h 1016"/>
                  <a:gd name="T24" fmla="*/ 144 w 1216"/>
                  <a:gd name="T25" fmla="*/ 912 h 1016"/>
                  <a:gd name="T26" fmla="*/ 48 w 1216"/>
                  <a:gd name="T27" fmla="*/ 768 h 1016"/>
                  <a:gd name="T28" fmla="*/ 0 w 1216"/>
                  <a:gd name="T29" fmla="*/ 576 h 1016"/>
                  <a:gd name="T30" fmla="*/ 48 w 1216"/>
                  <a:gd name="T31" fmla="*/ 240 h 1016"/>
                  <a:gd name="T32" fmla="*/ 96 w 1216"/>
                  <a:gd name="T33" fmla="*/ 48 h 1016"/>
                  <a:gd name="T34" fmla="*/ 240 w 1216"/>
                  <a:gd name="T35" fmla="*/ 0 h 1016"/>
                  <a:gd name="T36" fmla="*/ 432 w 1216"/>
                  <a:gd name="T37" fmla="*/ 48 h 1016"/>
                  <a:gd name="T38" fmla="*/ 528 w 1216"/>
                  <a:gd name="T39" fmla="*/ 96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6" h="1016">
                    <a:moveTo>
                      <a:pt x="528" y="96"/>
                    </a:moveTo>
                    <a:cubicBezTo>
                      <a:pt x="600" y="88"/>
                      <a:pt x="792" y="0"/>
                      <a:pt x="864" y="0"/>
                    </a:cubicBezTo>
                    <a:cubicBezTo>
                      <a:pt x="936" y="0"/>
                      <a:pt x="920" y="72"/>
                      <a:pt x="960" y="96"/>
                    </a:cubicBezTo>
                    <a:cubicBezTo>
                      <a:pt x="1000" y="120"/>
                      <a:pt x="1072" y="104"/>
                      <a:pt x="1104" y="144"/>
                    </a:cubicBezTo>
                    <a:cubicBezTo>
                      <a:pt x="1136" y="184"/>
                      <a:pt x="1136" y="272"/>
                      <a:pt x="1152" y="336"/>
                    </a:cubicBezTo>
                    <a:cubicBezTo>
                      <a:pt x="1168" y="400"/>
                      <a:pt x="1192" y="464"/>
                      <a:pt x="1200" y="528"/>
                    </a:cubicBezTo>
                    <a:cubicBezTo>
                      <a:pt x="1208" y="592"/>
                      <a:pt x="1216" y="672"/>
                      <a:pt x="1200" y="720"/>
                    </a:cubicBezTo>
                    <a:cubicBezTo>
                      <a:pt x="1184" y="768"/>
                      <a:pt x="1136" y="784"/>
                      <a:pt x="1104" y="816"/>
                    </a:cubicBezTo>
                    <a:cubicBezTo>
                      <a:pt x="1072" y="848"/>
                      <a:pt x="1048" y="888"/>
                      <a:pt x="1008" y="912"/>
                    </a:cubicBezTo>
                    <a:cubicBezTo>
                      <a:pt x="968" y="936"/>
                      <a:pt x="928" y="952"/>
                      <a:pt x="864" y="960"/>
                    </a:cubicBezTo>
                    <a:cubicBezTo>
                      <a:pt x="800" y="968"/>
                      <a:pt x="688" y="952"/>
                      <a:pt x="624" y="960"/>
                    </a:cubicBezTo>
                    <a:cubicBezTo>
                      <a:pt x="560" y="968"/>
                      <a:pt x="560" y="1016"/>
                      <a:pt x="480" y="1008"/>
                    </a:cubicBezTo>
                    <a:cubicBezTo>
                      <a:pt x="400" y="1000"/>
                      <a:pt x="216" y="952"/>
                      <a:pt x="144" y="912"/>
                    </a:cubicBezTo>
                    <a:cubicBezTo>
                      <a:pt x="72" y="872"/>
                      <a:pt x="72" y="824"/>
                      <a:pt x="48" y="768"/>
                    </a:cubicBezTo>
                    <a:cubicBezTo>
                      <a:pt x="24" y="712"/>
                      <a:pt x="0" y="664"/>
                      <a:pt x="0" y="576"/>
                    </a:cubicBezTo>
                    <a:cubicBezTo>
                      <a:pt x="0" y="488"/>
                      <a:pt x="32" y="328"/>
                      <a:pt x="48" y="240"/>
                    </a:cubicBezTo>
                    <a:cubicBezTo>
                      <a:pt x="64" y="152"/>
                      <a:pt x="64" y="88"/>
                      <a:pt x="96" y="48"/>
                    </a:cubicBezTo>
                    <a:cubicBezTo>
                      <a:pt x="128" y="8"/>
                      <a:pt x="184" y="0"/>
                      <a:pt x="240" y="0"/>
                    </a:cubicBezTo>
                    <a:cubicBezTo>
                      <a:pt x="296" y="0"/>
                      <a:pt x="384" y="40"/>
                      <a:pt x="432" y="48"/>
                    </a:cubicBezTo>
                    <a:cubicBezTo>
                      <a:pt x="480" y="56"/>
                      <a:pt x="456" y="104"/>
                      <a:pt x="528" y="96"/>
                    </a:cubicBezTo>
                    <a:close/>
                  </a:path>
                </a:pathLst>
              </a:custGeom>
              <a:noFill/>
              <a:ln w="38100" cap="flat" cmpd="sng">
                <a:solidFill>
                  <a:srgbClr val="00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sp>
            <p:nvSpPr>
              <p:cNvPr id="149" name="Line 7"/>
              <p:cNvSpPr>
                <a:spLocks noChangeShapeType="1"/>
              </p:cNvSpPr>
              <p:nvPr/>
            </p:nvSpPr>
            <p:spPr bwMode="auto">
              <a:xfrm flipV="1">
                <a:off x="4071" y="1608"/>
                <a:ext cx="807" cy="74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sp>
            <p:nvSpPr>
              <p:cNvPr id="150" name="Oval 8"/>
              <p:cNvSpPr>
                <a:spLocks noChangeArrowheads="1"/>
              </p:cNvSpPr>
              <p:nvPr/>
            </p:nvSpPr>
            <p:spPr bwMode="auto">
              <a:xfrm>
                <a:off x="4659" y="1476"/>
                <a:ext cx="33" cy="33"/>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sp>
            <p:nvSpPr>
              <p:cNvPr id="151" name="Oval 9"/>
              <p:cNvSpPr>
                <a:spLocks noChangeArrowheads="1"/>
              </p:cNvSpPr>
              <p:nvPr/>
            </p:nvSpPr>
            <p:spPr bwMode="auto">
              <a:xfrm>
                <a:off x="4327" y="1608"/>
                <a:ext cx="34" cy="3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sp>
            <p:nvSpPr>
              <p:cNvPr id="152" name="Oval 10"/>
              <p:cNvSpPr>
                <a:spLocks noChangeArrowheads="1"/>
              </p:cNvSpPr>
              <p:nvPr/>
            </p:nvSpPr>
            <p:spPr bwMode="auto">
              <a:xfrm>
                <a:off x="4785" y="1872"/>
                <a:ext cx="34" cy="3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sp>
            <p:nvSpPr>
              <p:cNvPr id="153" name="Oval 11"/>
              <p:cNvSpPr>
                <a:spLocks noChangeArrowheads="1"/>
              </p:cNvSpPr>
              <p:nvPr/>
            </p:nvSpPr>
            <p:spPr bwMode="auto">
              <a:xfrm>
                <a:off x="4878" y="1575"/>
                <a:ext cx="34" cy="33"/>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sp>
            <p:nvSpPr>
              <p:cNvPr id="154" name="Text Box 12"/>
              <p:cNvSpPr txBox="1">
                <a:spLocks noChangeArrowheads="1"/>
              </p:cNvSpPr>
              <p:nvPr/>
            </p:nvSpPr>
            <p:spPr bwMode="auto">
              <a:xfrm>
                <a:off x="3646" y="267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smtClean="0">
                    <a:ln>
                      <a:noFill/>
                    </a:ln>
                    <a:solidFill>
                      <a:srgbClr val="000000"/>
                    </a:solidFill>
                    <a:effectLst/>
                    <a:uLnTx/>
                    <a:uFillTx/>
                  </a:rPr>
                  <a:t>x</a:t>
                </a:r>
              </a:p>
            </p:txBody>
          </p:sp>
          <p:sp>
            <p:nvSpPr>
              <p:cNvPr id="155" name="Text Box 13"/>
              <p:cNvSpPr txBox="1">
                <a:spLocks noChangeArrowheads="1"/>
              </p:cNvSpPr>
              <p:nvPr/>
            </p:nvSpPr>
            <p:spPr bwMode="auto">
              <a:xfrm>
                <a:off x="5308" y="2315"/>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smtClean="0">
                    <a:ln>
                      <a:noFill/>
                    </a:ln>
                    <a:solidFill>
                      <a:srgbClr val="000000"/>
                    </a:solidFill>
                    <a:effectLst/>
                    <a:uLnTx/>
                    <a:uFillTx/>
                  </a:rPr>
                  <a:t>y</a:t>
                </a:r>
              </a:p>
            </p:txBody>
          </p:sp>
          <p:sp>
            <p:nvSpPr>
              <p:cNvPr id="156" name="Text Box 14"/>
              <p:cNvSpPr txBox="1">
                <a:spLocks noChangeArrowheads="1"/>
              </p:cNvSpPr>
              <p:nvPr/>
            </p:nvSpPr>
            <p:spPr bwMode="auto">
              <a:xfrm>
                <a:off x="3847" y="1182"/>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smtClean="0">
                    <a:ln>
                      <a:noFill/>
                    </a:ln>
                    <a:solidFill>
                      <a:srgbClr val="000000"/>
                    </a:solidFill>
                    <a:effectLst/>
                    <a:uLnTx/>
                    <a:uFillTx/>
                  </a:rPr>
                  <a:t>z</a:t>
                </a:r>
              </a:p>
            </p:txBody>
          </p:sp>
          <p:sp>
            <p:nvSpPr>
              <p:cNvPr id="157" name="Text Box 15"/>
              <p:cNvSpPr txBox="1">
                <a:spLocks noChangeArrowheads="1"/>
              </p:cNvSpPr>
              <p:nvPr/>
            </p:nvSpPr>
            <p:spPr bwMode="auto">
              <a:xfrm>
                <a:off x="4903" y="1286"/>
                <a:ext cx="3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smtClean="0">
                    <a:ln>
                      <a:noFill/>
                    </a:ln>
                    <a:solidFill>
                      <a:srgbClr val="000000"/>
                    </a:solidFill>
                    <a:effectLst/>
                    <a:uLnTx/>
                    <a:uFillTx/>
                  </a:rPr>
                  <a:t>m</a:t>
                </a:r>
                <a:r>
                  <a:rPr kumimoji="1" lang="en-US" altLang="zh-CN" sz="2800" b="1" i="1" u="none" strike="noStrike" kern="0" cap="none" spc="0" normalizeH="0" baseline="-25000" noProof="0" smtClean="0">
                    <a:ln>
                      <a:noFill/>
                    </a:ln>
                    <a:solidFill>
                      <a:srgbClr val="000000"/>
                    </a:solidFill>
                    <a:effectLst/>
                    <a:uLnTx/>
                    <a:uFillTx/>
                  </a:rPr>
                  <a:t>i</a:t>
                </a:r>
                <a:endParaRPr kumimoji="1" lang="en-US" altLang="zh-CN" sz="2800" b="1" i="1" u="none" strike="noStrike" kern="0" cap="none" spc="0" normalizeH="0" baseline="0" noProof="0" smtClean="0">
                  <a:ln>
                    <a:noFill/>
                  </a:ln>
                  <a:solidFill>
                    <a:srgbClr val="000000"/>
                  </a:solidFill>
                  <a:effectLst/>
                  <a:uLnTx/>
                  <a:uFillTx/>
                </a:endParaRPr>
              </a:p>
            </p:txBody>
          </p:sp>
          <p:sp>
            <p:nvSpPr>
              <p:cNvPr id="158" name="Line 16"/>
              <p:cNvSpPr>
                <a:spLocks noChangeShapeType="1"/>
              </p:cNvSpPr>
              <p:nvPr/>
            </p:nvSpPr>
            <p:spPr bwMode="auto">
              <a:xfrm flipV="1">
                <a:off x="4071" y="1810"/>
                <a:ext cx="336" cy="538"/>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grpSp>
            <p:nvGrpSpPr>
              <p:cNvPr id="159" name="Group 17"/>
              <p:cNvGrpSpPr>
                <a:grpSpLocks/>
              </p:cNvGrpSpPr>
              <p:nvPr/>
            </p:nvGrpSpPr>
            <p:grpSpPr bwMode="auto">
              <a:xfrm>
                <a:off x="4064" y="1706"/>
                <a:ext cx="270" cy="327"/>
                <a:chOff x="4269" y="1777"/>
                <a:chExt cx="296" cy="327"/>
              </a:xfrm>
            </p:grpSpPr>
            <p:sp>
              <p:nvSpPr>
                <p:cNvPr id="165" name="Text Box 18"/>
                <p:cNvSpPr txBox="1">
                  <a:spLocks noChangeArrowheads="1"/>
                </p:cNvSpPr>
                <p:nvPr/>
              </p:nvSpPr>
              <p:spPr bwMode="auto">
                <a:xfrm>
                  <a:off x="4269" y="1777"/>
                  <a:ext cx="2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smtClean="0">
                      <a:ln>
                        <a:noFill/>
                      </a:ln>
                      <a:solidFill>
                        <a:srgbClr val="000000"/>
                      </a:solidFill>
                      <a:effectLst/>
                      <a:uLnTx/>
                      <a:uFillTx/>
                    </a:rPr>
                    <a:t>r</a:t>
                  </a:r>
                  <a:r>
                    <a:rPr kumimoji="1" lang="en-US" altLang="zh-CN" sz="2800" b="1" i="1" u="none" strike="noStrike" kern="0" cap="none" spc="0" normalizeH="0" baseline="-25000" noProof="0" smtClean="0">
                      <a:ln>
                        <a:noFill/>
                      </a:ln>
                      <a:solidFill>
                        <a:srgbClr val="000000"/>
                      </a:solidFill>
                      <a:effectLst/>
                      <a:uLnTx/>
                      <a:uFillTx/>
                    </a:rPr>
                    <a:t>c</a:t>
                  </a:r>
                  <a:endParaRPr kumimoji="1" lang="en-US" altLang="zh-CN" sz="2800" b="1" i="1" u="none" strike="noStrike" kern="0" cap="none" spc="0" normalizeH="0" baseline="0" noProof="0" smtClean="0">
                    <a:ln>
                      <a:noFill/>
                    </a:ln>
                    <a:solidFill>
                      <a:srgbClr val="000000"/>
                    </a:solidFill>
                    <a:effectLst/>
                    <a:uLnTx/>
                    <a:uFillTx/>
                  </a:endParaRPr>
                </a:p>
              </p:txBody>
            </p:sp>
            <p:sp>
              <p:nvSpPr>
                <p:cNvPr id="166" name="Line 19"/>
                <p:cNvSpPr>
                  <a:spLocks noChangeShapeType="1"/>
                </p:cNvSpPr>
                <p:nvPr/>
              </p:nvSpPr>
              <p:spPr bwMode="auto">
                <a:xfrm>
                  <a:off x="4320" y="1835"/>
                  <a:ext cx="19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grpSp>
          <p:grpSp>
            <p:nvGrpSpPr>
              <p:cNvPr id="160" name="Group 20"/>
              <p:cNvGrpSpPr>
                <a:grpSpLocks/>
              </p:cNvGrpSpPr>
              <p:nvPr/>
            </p:nvGrpSpPr>
            <p:grpSpPr bwMode="auto">
              <a:xfrm>
                <a:off x="4419" y="1994"/>
                <a:ext cx="245" cy="327"/>
                <a:chOff x="4560" y="2113"/>
                <a:chExt cx="245" cy="327"/>
              </a:xfrm>
            </p:grpSpPr>
            <p:sp>
              <p:nvSpPr>
                <p:cNvPr id="163" name="Text Box 21"/>
                <p:cNvSpPr txBox="1">
                  <a:spLocks noChangeArrowheads="1"/>
                </p:cNvSpPr>
                <p:nvPr/>
              </p:nvSpPr>
              <p:spPr bwMode="auto">
                <a:xfrm>
                  <a:off x="4560" y="2113"/>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smtClean="0">
                      <a:ln>
                        <a:noFill/>
                      </a:ln>
                      <a:solidFill>
                        <a:srgbClr val="000000"/>
                      </a:solidFill>
                      <a:effectLst/>
                      <a:uLnTx/>
                      <a:uFillTx/>
                    </a:rPr>
                    <a:t>r</a:t>
                  </a:r>
                  <a:r>
                    <a:rPr kumimoji="1" lang="en-US" altLang="zh-CN" sz="2800" b="1" i="1" u="none" strike="noStrike" kern="0" cap="none" spc="0" normalizeH="0" baseline="-25000" noProof="0" smtClean="0">
                      <a:ln>
                        <a:noFill/>
                      </a:ln>
                      <a:solidFill>
                        <a:srgbClr val="000000"/>
                      </a:solidFill>
                      <a:effectLst/>
                      <a:uLnTx/>
                      <a:uFillTx/>
                    </a:rPr>
                    <a:t>i</a:t>
                  </a:r>
                  <a:endParaRPr kumimoji="1" lang="en-US" altLang="zh-CN" sz="2800" b="1" i="1" u="none" strike="noStrike" kern="0" cap="none" spc="0" normalizeH="0" baseline="0" noProof="0" smtClean="0">
                    <a:ln>
                      <a:noFill/>
                    </a:ln>
                    <a:solidFill>
                      <a:srgbClr val="000000"/>
                    </a:solidFill>
                    <a:effectLst/>
                    <a:uLnTx/>
                    <a:uFillTx/>
                  </a:endParaRPr>
                </a:p>
              </p:txBody>
            </p:sp>
            <p:sp>
              <p:nvSpPr>
                <p:cNvPr id="164" name="Line 22"/>
                <p:cNvSpPr>
                  <a:spLocks noChangeShapeType="1"/>
                </p:cNvSpPr>
                <p:nvPr/>
              </p:nvSpPr>
              <p:spPr bwMode="auto">
                <a:xfrm>
                  <a:off x="4604" y="2175"/>
                  <a:ext cx="19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grpSp>
          <p:sp>
            <p:nvSpPr>
              <p:cNvPr id="161" name="Text Box 43"/>
              <p:cNvSpPr txBox="1">
                <a:spLocks noChangeArrowheads="1"/>
              </p:cNvSpPr>
              <p:nvPr/>
            </p:nvSpPr>
            <p:spPr bwMode="auto">
              <a:xfrm>
                <a:off x="4320" y="1528"/>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1" u="none" strike="noStrike" kern="0" cap="none" spc="0" normalizeH="0" baseline="0" noProof="0" smtClean="0">
                    <a:ln>
                      <a:noFill/>
                    </a:ln>
                    <a:solidFill>
                      <a:srgbClr val="000000"/>
                    </a:solidFill>
                    <a:effectLst/>
                    <a:uLnTx/>
                    <a:uFillTx/>
                    <a:ea typeface="楷体_GB2312" pitchFamily="49" charset="-122"/>
                  </a:rPr>
                  <a:t>C</a:t>
                </a:r>
              </a:p>
            </p:txBody>
          </p:sp>
          <p:sp>
            <p:nvSpPr>
              <p:cNvPr id="162" name="Oval 44"/>
              <p:cNvSpPr>
                <a:spLocks noChangeArrowheads="1"/>
              </p:cNvSpPr>
              <p:nvPr/>
            </p:nvSpPr>
            <p:spPr bwMode="auto">
              <a:xfrm>
                <a:off x="4409" y="1776"/>
                <a:ext cx="34" cy="3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ea typeface="楷体_GB2312" pitchFamily="49" charset="-122"/>
                </a:endParaRPr>
              </a:p>
            </p:txBody>
          </p:sp>
        </p:grpSp>
        <p:sp>
          <p:nvSpPr>
            <p:cNvPr id="144" name="Rectangle 46"/>
            <p:cNvSpPr>
              <a:spLocks noChangeArrowheads="1"/>
            </p:cNvSpPr>
            <p:nvPr/>
          </p:nvSpPr>
          <p:spPr bwMode="auto">
            <a:xfrm>
              <a:off x="3780" y="212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1" u="none" strike="noStrike" kern="0" cap="none" spc="0" normalizeH="0" baseline="0" noProof="0" smtClean="0">
                  <a:ln>
                    <a:noFill/>
                  </a:ln>
                  <a:solidFill>
                    <a:srgbClr val="000000"/>
                  </a:solidFill>
                  <a:effectLst/>
                  <a:uLnTx/>
                  <a:uFillTx/>
                  <a:ea typeface="楷体_GB2312" pitchFamily="49" charset="-122"/>
                </a:rPr>
                <a:t>O</a:t>
              </a:r>
            </a:p>
          </p:txBody>
        </p:sp>
      </p:grpSp>
      <p:sp>
        <p:nvSpPr>
          <p:cNvPr id="4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8</a:t>
            </a:fld>
            <a:endParaRPr lang="en-US" altLang="zh-CN"/>
          </a:p>
        </p:txBody>
      </p:sp>
    </p:spTree>
    <p:extLst>
      <p:ext uri="{BB962C8B-B14F-4D97-AF65-F5344CB8AC3E}">
        <p14:creationId xmlns:p14="http://schemas.microsoft.com/office/powerpoint/2010/main" val="260259018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第六章 质心力学定理</a:t>
            </a:r>
          </a:p>
        </p:txBody>
      </p:sp>
      <p:sp>
        <p:nvSpPr>
          <p:cNvPr id="18" name="Rectangle 2"/>
          <p:cNvSpPr>
            <a:spLocks noChangeArrowheads="1"/>
          </p:cNvSpPr>
          <p:nvPr/>
        </p:nvSpPr>
        <p:spPr bwMode="auto">
          <a:xfrm>
            <a:off x="901898" y="1483767"/>
            <a:ext cx="26479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dirty="0">
                <a:solidFill>
                  <a:srgbClr val="008000"/>
                </a:solidFill>
                <a:latin typeface="Times New Roman" pitchFamily="18" charset="0"/>
                <a:ea typeface="宋体" charset="-122"/>
              </a:rPr>
              <a:t>质心动量</a:t>
            </a:r>
          </a:p>
        </p:txBody>
      </p:sp>
      <p:sp>
        <p:nvSpPr>
          <p:cNvPr id="19" name="Text Box 3"/>
          <p:cNvSpPr txBox="1">
            <a:spLocks noChangeArrowheads="1"/>
          </p:cNvSpPr>
          <p:nvPr/>
        </p:nvSpPr>
        <p:spPr bwMode="auto">
          <a:xfrm>
            <a:off x="908248" y="2198142"/>
            <a:ext cx="28321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00"/>
                </a:solidFill>
                <a:ea typeface="楷体_GB2312" pitchFamily="49" charset="-122"/>
              </a:rPr>
              <a:t>质心运动速度：</a:t>
            </a:r>
          </a:p>
        </p:txBody>
      </p:sp>
      <p:graphicFrame>
        <p:nvGraphicFramePr>
          <p:cNvPr id="25" name="Object 11"/>
          <p:cNvGraphicFramePr>
            <a:graphicFrameLocks noChangeAspect="1"/>
          </p:cNvGraphicFramePr>
          <p:nvPr>
            <p:extLst>
              <p:ext uri="{D42A27DB-BD31-4B8C-83A1-F6EECF244321}">
                <p14:modId xmlns:p14="http://schemas.microsoft.com/office/powerpoint/2010/main" val="2398966275"/>
              </p:ext>
            </p:extLst>
          </p:nvPr>
        </p:nvGraphicFramePr>
        <p:xfrm>
          <a:off x="3413794" y="2063205"/>
          <a:ext cx="2393950" cy="839787"/>
        </p:xfrm>
        <a:graphic>
          <a:graphicData uri="http://schemas.openxmlformats.org/presentationml/2006/ole">
            <mc:AlternateContent xmlns:mc="http://schemas.openxmlformats.org/markup-compatibility/2006">
              <mc:Choice xmlns:v="urn:schemas-microsoft-com:vml" Requires="v">
                <p:oleObj spid="_x0000_s134176" name="Equation" r:id="rId3" imgW="977476" imgH="342751" progId="Equation.3">
                  <p:embed/>
                </p:oleObj>
              </mc:Choice>
              <mc:Fallback>
                <p:oleObj name="Equation" r:id="rId3" imgW="977476" imgH="342751" progId="Equation.3">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794" y="2063205"/>
                        <a:ext cx="2393950" cy="839787"/>
                      </a:xfrm>
                      <a:prstGeom prst="rect">
                        <a:avLst/>
                      </a:prstGeom>
                      <a:solidFill>
                        <a:srgbClr val="FFFF00"/>
                      </a:solidFill>
                      <a:ln w="28575">
                        <a:solidFill>
                          <a:srgbClr val="FF0000"/>
                        </a:solidFill>
                        <a:miter lim="800000"/>
                        <a:headEnd/>
                        <a:tailEnd/>
                      </a:ln>
                    </p:spPr>
                  </p:pic>
                </p:oleObj>
              </mc:Fallback>
            </mc:AlternateContent>
          </a:graphicData>
        </a:graphic>
      </p:graphicFrame>
      <p:sp>
        <p:nvSpPr>
          <p:cNvPr id="26" name="Text Box 12"/>
          <p:cNvSpPr txBox="1">
            <a:spLocks noChangeArrowheads="1"/>
          </p:cNvSpPr>
          <p:nvPr/>
        </p:nvSpPr>
        <p:spPr bwMode="auto">
          <a:xfrm>
            <a:off x="933648" y="3078584"/>
            <a:ext cx="14097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FF"/>
                </a:solidFill>
                <a:ea typeface="楷体_GB2312" pitchFamily="49" charset="-122"/>
              </a:rPr>
              <a:t>定义：</a:t>
            </a:r>
          </a:p>
        </p:txBody>
      </p:sp>
      <p:graphicFrame>
        <p:nvGraphicFramePr>
          <p:cNvPr id="27" name="Object 13"/>
          <p:cNvGraphicFramePr>
            <a:graphicFrameLocks noChangeAspect="1"/>
          </p:cNvGraphicFramePr>
          <p:nvPr>
            <p:extLst>
              <p:ext uri="{D42A27DB-BD31-4B8C-83A1-F6EECF244321}">
                <p14:modId xmlns:p14="http://schemas.microsoft.com/office/powerpoint/2010/main" val="2958437640"/>
              </p:ext>
            </p:extLst>
          </p:nvPr>
        </p:nvGraphicFramePr>
        <p:xfrm>
          <a:off x="1909960" y="2888084"/>
          <a:ext cx="2736850" cy="981075"/>
        </p:xfrm>
        <a:graphic>
          <a:graphicData uri="http://schemas.openxmlformats.org/presentationml/2006/ole">
            <mc:AlternateContent xmlns:mc="http://schemas.openxmlformats.org/markup-compatibility/2006">
              <mc:Choice xmlns:v="urn:schemas-microsoft-com:vml" Requires="v">
                <p:oleObj spid="_x0000_s134177" name="Equation" r:id="rId5" imgW="1117600" imgH="457200" progId="Equation.3">
                  <p:embed/>
                </p:oleObj>
              </mc:Choice>
              <mc:Fallback>
                <p:oleObj name="Equation" r:id="rId5" imgW="1117600" imgH="457200"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960" y="2888084"/>
                        <a:ext cx="2736850" cy="9810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28" name="Rectangle 14"/>
          <p:cNvSpPr>
            <a:spLocks noChangeArrowheads="1"/>
          </p:cNvSpPr>
          <p:nvPr/>
        </p:nvSpPr>
        <p:spPr bwMode="auto">
          <a:xfrm>
            <a:off x="4702373" y="3146847"/>
            <a:ext cx="2895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en-US" altLang="zh-CN" sz="2800" b="1" smtClean="0">
                <a:solidFill>
                  <a:srgbClr val="FF0000"/>
                </a:solidFill>
                <a:ea typeface="楷体_GB2312" pitchFamily="49" charset="-122"/>
              </a:rPr>
              <a:t>——</a:t>
            </a:r>
            <a:r>
              <a:rPr kumimoji="1" lang="zh-CN" altLang="en-US" sz="2800" b="1" smtClean="0">
                <a:solidFill>
                  <a:srgbClr val="FF0000"/>
                </a:solidFill>
                <a:latin typeface="楷体_GB2312" pitchFamily="49" charset="-122"/>
                <a:ea typeface="楷体_GB2312" pitchFamily="49" charset="-122"/>
              </a:rPr>
              <a:t>质心动量</a:t>
            </a:r>
          </a:p>
        </p:txBody>
      </p:sp>
      <p:sp>
        <p:nvSpPr>
          <p:cNvPr id="29" name="Text Box 15"/>
          <p:cNvSpPr txBox="1">
            <a:spLocks noChangeArrowheads="1"/>
          </p:cNvSpPr>
          <p:nvPr/>
        </p:nvSpPr>
        <p:spPr bwMode="auto">
          <a:xfrm>
            <a:off x="1505148" y="3891384"/>
            <a:ext cx="70993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FF"/>
                </a:solidFill>
                <a:ea typeface="楷体_GB2312" pitchFamily="49" charset="-122"/>
              </a:rPr>
              <a:t>质点组的总质量乘以质心速度为质心动量</a:t>
            </a:r>
            <a:r>
              <a:rPr kumimoji="1" lang="en-US" altLang="zh-CN" sz="2800" b="1" smtClean="0">
                <a:solidFill>
                  <a:srgbClr val="0000FF"/>
                </a:solidFill>
                <a:ea typeface="楷体_GB2312" pitchFamily="49" charset="-122"/>
              </a:rPr>
              <a:t>.</a:t>
            </a:r>
          </a:p>
        </p:txBody>
      </p:sp>
      <p:sp>
        <p:nvSpPr>
          <p:cNvPr id="30" name="Text Box 16"/>
          <p:cNvSpPr txBox="1">
            <a:spLocks noChangeArrowheads="1"/>
          </p:cNvSpPr>
          <p:nvPr/>
        </p:nvSpPr>
        <p:spPr bwMode="auto">
          <a:xfrm>
            <a:off x="955873" y="4540672"/>
            <a:ext cx="1409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0000FF"/>
                </a:solidFill>
                <a:ea typeface="楷体_GB2312" pitchFamily="49" charset="-122"/>
              </a:rPr>
              <a:t>结论：</a:t>
            </a:r>
          </a:p>
        </p:txBody>
      </p:sp>
      <p:sp>
        <p:nvSpPr>
          <p:cNvPr id="31" name="Text Box 17"/>
          <p:cNvSpPr txBox="1">
            <a:spLocks noChangeArrowheads="1"/>
          </p:cNvSpPr>
          <p:nvPr/>
        </p:nvSpPr>
        <p:spPr bwMode="auto">
          <a:xfrm>
            <a:off x="2060773" y="4566072"/>
            <a:ext cx="53594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kumimoji="1" lang="zh-CN" altLang="en-US" sz="2800" b="1" smtClean="0">
                <a:solidFill>
                  <a:srgbClr val="FF0000"/>
                </a:solidFill>
                <a:ea typeface="楷体_GB2312" pitchFamily="49" charset="-122"/>
              </a:rPr>
              <a:t>质心动量等于质点组的总动量</a:t>
            </a:r>
            <a:r>
              <a:rPr kumimoji="1" lang="en-US" altLang="zh-CN" sz="2800" b="1" smtClean="0">
                <a:solidFill>
                  <a:srgbClr val="FF0000"/>
                </a:solidFill>
                <a:ea typeface="楷体_GB2312" pitchFamily="49" charset="-122"/>
              </a:rPr>
              <a:t>.</a:t>
            </a:r>
          </a:p>
        </p:txBody>
      </p:sp>
      <p:sp>
        <p:nvSpPr>
          <p:cNvPr id="12"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9</a:t>
            </a:fld>
            <a:endParaRPr lang="en-US" altLang="zh-CN"/>
          </a:p>
        </p:txBody>
      </p:sp>
    </p:spTree>
    <p:extLst>
      <p:ext uri="{BB962C8B-B14F-4D97-AF65-F5344CB8AC3E}">
        <p14:creationId xmlns:p14="http://schemas.microsoft.com/office/powerpoint/2010/main" val="14151460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物理学院张国锋">
  <a:themeElements>
    <a:clrScheme name="物理学院张国锋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物理学院张国锋">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triangle" w="sm" len="med"/>
          <a:tailEnd type="none" w="med" len="med"/>
        </a:ln>
        <a:effectLst/>
      </a:spPr>
      <a:bodyPr vert="horz" wrap="square" lIns="0" tIns="0" rIns="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0" i="0" u="none" strike="noStrike" cap="none" normalizeH="0" baseline="0" smtClean="0">
            <a:ln>
              <a:noFill/>
            </a:ln>
            <a:solidFill>
              <a:srgbClr val="0000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triangle" w="sm" len="med"/>
          <a:tailEnd type="none" w="med" len="med"/>
        </a:ln>
        <a:effectLst/>
      </a:spPr>
      <a:bodyPr vert="horz" wrap="square" lIns="0" tIns="0" rIns="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0" i="0" u="none" strike="noStrike" cap="none" normalizeH="0" baseline="0" smtClean="0">
            <a:ln>
              <a:noFill/>
            </a:ln>
            <a:solidFill>
              <a:srgbClr val="0000FF"/>
            </a:solidFill>
            <a:effectLst/>
            <a:latin typeface="Times New Roman" pitchFamily="18" charset="0"/>
            <a:ea typeface="楷体_GB2312" pitchFamily="49" charset="-122"/>
          </a:defRPr>
        </a:defPPr>
      </a:lstStyle>
    </a:lnDef>
  </a:objectDefaults>
  <a:extraClrSchemeLst>
    <a:extraClrScheme>
      <a:clrScheme name="物理学院张国锋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物理学院张国锋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物理学院张国锋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物理学院张国锋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物理学院张国锋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物理学院张国锋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物理学院张国锋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1793</TotalTime>
  <Words>2830</Words>
  <Application>Microsoft Office PowerPoint</Application>
  <PresentationFormat>全屏显示(4:3)</PresentationFormat>
  <Paragraphs>441</Paragraphs>
  <Slides>63</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63</vt:i4>
      </vt:variant>
    </vt:vector>
  </HeadingPairs>
  <TitlesOfParts>
    <vt:vector size="68" baseType="lpstr">
      <vt:lpstr>物理学院张国锋</vt:lpstr>
      <vt:lpstr>位图图像</vt:lpstr>
      <vt:lpstr>Equation</vt:lpstr>
      <vt:lpstr>公式</vt:lpstr>
      <vt:lpstr>Photo Editor 照片</vt:lpstr>
      <vt:lpstr>基础物理学(上) 习题讨论课-力学(Ⅲ)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习题讨论课-力学(Ⅱ)</dc:title>
  <dc:creator>微软用户;物理学院 高方圆</dc:creator>
  <cp:lastModifiedBy>微软用户</cp:lastModifiedBy>
  <cp:revision>120</cp:revision>
  <dcterms:created xsi:type="dcterms:W3CDTF">2013-10-16T14:33:07Z</dcterms:created>
  <dcterms:modified xsi:type="dcterms:W3CDTF">2014-04-11T02:32:41Z</dcterms:modified>
</cp:coreProperties>
</file>