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5" r:id="rId1"/>
    <p:sldMasterId id="2147484549" r:id="rId2"/>
    <p:sldMasterId id="2147484561" r:id="rId3"/>
  </p:sldMasterIdLst>
  <p:notesMasterIdLst>
    <p:notesMasterId r:id="rId45"/>
  </p:notesMasterIdLst>
  <p:sldIdLst>
    <p:sldId id="256" r:id="rId4"/>
    <p:sldId id="323" r:id="rId5"/>
    <p:sldId id="280" r:id="rId6"/>
    <p:sldId id="257" r:id="rId7"/>
    <p:sldId id="274" r:id="rId8"/>
    <p:sldId id="275" r:id="rId9"/>
    <p:sldId id="272" r:id="rId10"/>
    <p:sldId id="267" r:id="rId11"/>
    <p:sldId id="268" r:id="rId12"/>
    <p:sldId id="258" r:id="rId13"/>
    <p:sldId id="259" r:id="rId14"/>
    <p:sldId id="260" r:id="rId15"/>
    <p:sldId id="320" r:id="rId16"/>
    <p:sldId id="297" r:id="rId17"/>
    <p:sldId id="298" r:id="rId18"/>
    <p:sldId id="318" r:id="rId19"/>
    <p:sldId id="319" r:id="rId20"/>
    <p:sldId id="286" r:id="rId21"/>
    <p:sldId id="307" r:id="rId22"/>
    <p:sldId id="292" r:id="rId23"/>
    <p:sldId id="316" r:id="rId24"/>
    <p:sldId id="293" r:id="rId25"/>
    <p:sldId id="294" r:id="rId26"/>
    <p:sldId id="321" r:id="rId27"/>
    <p:sldId id="322" r:id="rId28"/>
    <p:sldId id="269" r:id="rId29"/>
    <p:sldId id="270" r:id="rId30"/>
    <p:sldId id="271" r:id="rId31"/>
    <p:sldId id="276" r:id="rId32"/>
    <p:sldId id="277" r:id="rId33"/>
    <p:sldId id="284" r:id="rId34"/>
    <p:sldId id="285" r:id="rId35"/>
    <p:sldId id="290" r:id="rId36"/>
    <p:sldId id="287" r:id="rId37"/>
    <p:sldId id="288" r:id="rId38"/>
    <p:sldId id="317" r:id="rId39"/>
    <p:sldId id="308" r:id="rId40"/>
    <p:sldId id="309" r:id="rId41"/>
    <p:sldId id="310" r:id="rId42"/>
    <p:sldId id="311" r:id="rId43"/>
    <p:sldId id="312"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17" autoAdjust="0"/>
    <p:restoredTop sz="94712" autoAdjust="0"/>
  </p:normalViewPr>
  <p:slideViewPr>
    <p:cSldViewPr>
      <p:cViewPr varScale="1">
        <p:scale>
          <a:sx n="66" d="100"/>
          <a:sy n="66" d="100"/>
        </p:scale>
        <p:origin x="-1650" y="-114"/>
      </p:cViewPr>
      <p:guideLst>
        <p:guide orient="horz" pos="2160"/>
        <p:guide pos="2880"/>
      </p:guideLst>
    </p:cSldViewPr>
  </p:slideViewPr>
  <p:outlineViewPr>
    <p:cViewPr>
      <p:scale>
        <a:sx n="33" d="100"/>
        <a:sy n="33" d="100"/>
      </p:scale>
      <p:origin x="0" y="1620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9.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15.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D7DE6E-9553-410E-AA23-B0BB05B5B09B}" type="datetimeFigureOut">
              <a:rPr lang="zh-CN" altLang="en-US" smtClean="0"/>
              <a:pPr/>
              <a:t>2015/3/19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CDFEA-6153-4A1C-A056-D50790C7FD0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70CDFEA-6153-4A1C-A056-D50790C7FD0E}" type="slidenum">
              <a:rPr lang="zh-CN" altLang="en-US" smtClean="0"/>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transition spd="med">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ransition spd="med">
    <p:pull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ransition spd="med">
    <p:pull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ransition spd="med">
    <p:pull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ransition spd="med">
    <p:pull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transition spd="med">
    <p:pull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transition spd="med">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34" r:id="rId9"/>
    <p:sldLayoutId id="2147484535" r:id="rId10"/>
    <p:sldLayoutId id="2147484536" r:id="rId11"/>
  </p:sldLayoutIdLst>
  <p:transition spd="med">
    <p:pull dir="r"/>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2015/3/19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Lst>
  <p:transition spd="med">
    <p:pull dir="r"/>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2015/3/19</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562" r:id="rId1"/>
    <p:sldLayoutId id="2147484563" r:id="rId2"/>
    <p:sldLayoutId id="2147484564" r:id="rId3"/>
    <p:sldLayoutId id="2147484565" r:id="rId4"/>
    <p:sldLayoutId id="2147484566" r:id="rId5"/>
    <p:sldLayoutId id="2147484567" r:id="rId6"/>
    <p:sldLayoutId id="2147484568" r:id="rId7"/>
    <p:sldLayoutId id="2147484569" r:id="rId8"/>
    <p:sldLayoutId id="2147484570" r:id="rId9"/>
    <p:sldLayoutId id="2147484571" r:id="rId10"/>
    <p:sldLayoutId id="2147484572" r:id="rId11"/>
  </p:sldLayoutIdLst>
  <p:transition spd="med">
    <p:pull dir="r"/>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7.bin"/><Relationship Id="rId3" Type="http://schemas.openxmlformats.org/officeDocument/2006/relationships/oleObject" Target="../embeddings/oleObject37.bin"/><Relationship Id="rId7" Type="http://schemas.openxmlformats.org/officeDocument/2006/relationships/oleObject" Target="../embeddings/oleObject41.bin"/><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0.bin"/><Relationship Id="rId11" Type="http://schemas.openxmlformats.org/officeDocument/2006/relationships/oleObject" Target="../embeddings/oleObject45.bin"/><Relationship Id="rId5" Type="http://schemas.openxmlformats.org/officeDocument/2006/relationships/oleObject" Target="../embeddings/oleObject39.bin"/><Relationship Id="rId10" Type="http://schemas.openxmlformats.org/officeDocument/2006/relationships/oleObject" Target="../embeddings/oleObject44.bin"/><Relationship Id="rId4" Type="http://schemas.openxmlformats.org/officeDocument/2006/relationships/oleObject" Target="../embeddings/oleObject38.bin"/><Relationship Id="rId9" Type="http://schemas.openxmlformats.org/officeDocument/2006/relationships/oleObject" Target="../embeddings/oleObject43.bin"/><Relationship Id="rId14"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1.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22.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slides/_rels/slide23.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 Id="rId9" Type="http://schemas.openxmlformats.org/officeDocument/2006/relationships/image" Target="../media/image122.png"/></Relationships>
</file>

<file path=ppt/slides/_rels/slide2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2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5.bin"/><Relationship Id="rId5" Type="http://schemas.openxmlformats.org/officeDocument/2006/relationships/oleObject" Target="../embeddings/oleObject64.bin"/><Relationship Id="rId10" Type="http://schemas.openxmlformats.org/officeDocument/2006/relationships/oleObject" Target="../embeddings/oleObject69.bin"/><Relationship Id="rId4" Type="http://schemas.openxmlformats.org/officeDocument/2006/relationships/oleObject" Target="../embeddings/oleObject63.bin"/><Relationship Id="rId9" Type="http://schemas.openxmlformats.org/officeDocument/2006/relationships/oleObject" Target="../embeddings/oleObject68.bin"/></Relationships>
</file>

<file path=ppt/slides/_rels/slide33.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4.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3" Type="http://schemas.openxmlformats.org/officeDocument/2006/relationships/image" Target="../media/image163.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7.png"/><Relationship Id="rId2" Type="http://schemas.openxmlformats.org/officeDocument/2006/relationships/image" Target="../media/image162.png"/><Relationship Id="rId16" Type="http://schemas.openxmlformats.org/officeDocument/2006/relationships/image" Target="../media/image176.png"/><Relationship Id="rId1" Type="http://schemas.openxmlformats.org/officeDocument/2006/relationships/slideLayout" Target="../slideLayouts/slideLayout7.xml"/><Relationship Id="rId6" Type="http://schemas.openxmlformats.org/officeDocument/2006/relationships/image" Target="../media/image166.png"/><Relationship Id="rId11" Type="http://schemas.openxmlformats.org/officeDocument/2006/relationships/image" Target="../media/image171.png"/><Relationship Id="rId5" Type="http://schemas.openxmlformats.org/officeDocument/2006/relationships/image" Target="../media/image165.png"/><Relationship Id="rId15" Type="http://schemas.openxmlformats.org/officeDocument/2006/relationships/image" Target="../media/image175.png"/><Relationship Id="rId10" Type="http://schemas.openxmlformats.org/officeDocument/2006/relationships/image" Target="../media/image170.png"/><Relationship Id="rId4" Type="http://schemas.openxmlformats.org/officeDocument/2006/relationships/image" Target="../media/image164.png"/><Relationship Id="rId9" Type="http://schemas.openxmlformats.org/officeDocument/2006/relationships/image" Target="../media/image169.png"/><Relationship Id="rId14" Type="http://schemas.openxmlformats.org/officeDocument/2006/relationships/image" Target="../media/image174.png"/></Relationships>
</file>

<file path=ppt/slides/_rels/slide35.xml.rels><?xml version="1.0" encoding="UTF-8" standalone="yes"?>
<Relationships xmlns="http://schemas.openxmlformats.org/package/2006/relationships"><Relationship Id="rId8" Type="http://schemas.openxmlformats.org/officeDocument/2006/relationships/image" Target="../media/image184.png"/><Relationship Id="rId3" Type="http://schemas.openxmlformats.org/officeDocument/2006/relationships/image" Target="../media/image179.png"/><Relationship Id="rId7" Type="http://schemas.openxmlformats.org/officeDocument/2006/relationships/image" Target="../media/image183.png"/><Relationship Id="rId2" Type="http://schemas.openxmlformats.org/officeDocument/2006/relationships/image" Target="../media/image178.png"/><Relationship Id="rId1" Type="http://schemas.openxmlformats.org/officeDocument/2006/relationships/slideLayout" Target="../slideLayouts/slideLayout7.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36.xml.rels><?xml version="1.0" encoding="UTF-8" standalone="yes"?>
<Relationships xmlns="http://schemas.openxmlformats.org/package/2006/relationships"><Relationship Id="rId3" Type="http://schemas.openxmlformats.org/officeDocument/2006/relationships/image" Target="../media/image179.png"/><Relationship Id="rId7" Type="http://schemas.openxmlformats.org/officeDocument/2006/relationships/image" Target="../media/image190.png"/><Relationship Id="rId2" Type="http://schemas.openxmlformats.org/officeDocument/2006/relationships/image" Target="../media/image178.png"/><Relationship Id="rId1" Type="http://schemas.openxmlformats.org/officeDocument/2006/relationships/slideLayout" Target="../slideLayouts/slideLayout7.xml"/><Relationship Id="rId6" Type="http://schemas.openxmlformats.org/officeDocument/2006/relationships/image" Target="../media/image189.png"/><Relationship Id="rId5" Type="http://schemas.openxmlformats.org/officeDocument/2006/relationships/image" Target="../media/image188.png"/><Relationship Id="rId4" Type="http://schemas.openxmlformats.org/officeDocument/2006/relationships/image" Target="../media/image180.png"/></Relationships>
</file>

<file path=ppt/slides/_rels/slide3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0" Type="http://schemas.openxmlformats.org/officeDocument/2006/relationships/oleObject" Target="../embeddings/oleObject25.bin"/><Relationship Id="rId4" Type="http://schemas.openxmlformats.org/officeDocument/2006/relationships/oleObject" Target="../embeddings/oleObject19.bin"/><Relationship Id="rId9"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14414" y="4143380"/>
            <a:ext cx="6615114" cy="1957390"/>
          </a:xfrm>
        </p:spPr>
        <p:txBody>
          <a:bodyPr>
            <a:normAutofit/>
          </a:bodyPr>
          <a:lstStyle/>
          <a:p>
            <a:pPr>
              <a:lnSpc>
                <a:spcPct val="150000"/>
              </a:lnSpc>
            </a:pPr>
            <a:r>
              <a:rPr lang="zh-CN" altLang="en-US" sz="3200" spc="600" dirty="0" smtClean="0">
                <a:solidFill>
                  <a:schemeClr val="accent1">
                    <a:lumMod val="50000"/>
                  </a:schemeClr>
                </a:solidFill>
                <a:latin typeface="华文新魏" pitchFamily="2" charset="-122"/>
                <a:ea typeface="华文新魏" pitchFamily="2" charset="-122"/>
              </a:rPr>
              <a:t>主讲人</a:t>
            </a:r>
            <a:r>
              <a:rPr lang="en-US" altLang="zh-CN" sz="3200" spc="600" dirty="0" smtClean="0">
                <a:solidFill>
                  <a:schemeClr val="accent1">
                    <a:lumMod val="50000"/>
                  </a:schemeClr>
                </a:solidFill>
                <a:latin typeface="华文新魏" pitchFamily="2" charset="-122"/>
                <a:ea typeface="华文新魏" pitchFamily="2" charset="-122"/>
              </a:rPr>
              <a:t>:</a:t>
            </a:r>
            <a:r>
              <a:rPr lang="zh-CN" altLang="en-US" sz="3200" spc="600" dirty="0" smtClean="0">
                <a:solidFill>
                  <a:schemeClr val="accent1">
                    <a:lumMod val="50000"/>
                  </a:schemeClr>
                </a:solidFill>
                <a:latin typeface="华文新魏" pitchFamily="2" charset="-122"/>
                <a:ea typeface="华文新魏" pitchFamily="2" charset="-122"/>
              </a:rPr>
              <a:t> </a:t>
            </a:r>
            <a:r>
              <a:rPr lang="zh-CN" altLang="en-US" sz="3200" spc="600" dirty="0" smtClean="0">
                <a:solidFill>
                  <a:schemeClr val="accent1">
                    <a:lumMod val="50000"/>
                  </a:schemeClr>
                </a:solidFill>
                <a:latin typeface="华文新魏" pitchFamily="2" charset="-122"/>
                <a:ea typeface="华文新魏" pitchFamily="2" charset="-122"/>
              </a:rPr>
              <a:t>王蕾</a:t>
            </a:r>
            <a:endParaRPr lang="en-US" altLang="zh-CN" sz="3200" spc="600" dirty="0" smtClean="0">
              <a:solidFill>
                <a:schemeClr val="accent1">
                  <a:lumMod val="50000"/>
                </a:schemeClr>
              </a:solidFill>
              <a:latin typeface="华文新魏" pitchFamily="2" charset="-122"/>
              <a:ea typeface="华文新魏" pitchFamily="2" charset="-122"/>
            </a:endParaRPr>
          </a:p>
          <a:p>
            <a:pPr>
              <a:lnSpc>
                <a:spcPct val="150000"/>
              </a:lnSpc>
            </a:pPr>
            <a:r>
              <a:rPr lang="zh-CN" altLang="en-US" sz="3200" spc="600" dirty="0" smtClean="0">
                <a:solidFill>
                  <a:schemeClr val="accent1">
                    <a:lumMod val="50000"/>
                  </a:schemeClr>
                </a:solidFill>
                <a:latin typeface="华文新魏" pitchFamily="2" charset="-122"/>
                <a:ea typeface="华文新魏" pitchFamily="2" charset="-122"/>
              </a:rPr>
              <a:t>物理科学与核能工程</a:t>
            </a:r>
            <a:r>
              <a:rPr lang="zh-CN" altLang="en-US" sz="3200" spc="600" dirty="0" smtClean="0">
                <a:solidFill>
                  <a:schemeClr val="accent1">
                    <a:lumMod val="50000"/>
                  </a:schemeClr>
                </a:solidFill>
                <a:latin typeface="华文新魏" pitchFamily="2" charset="-122"/>
                <a:ea typeface="华文新魏" pitchFamily="2" charset="-122"/>
              </a:rPr>
              <a:t>学院</a:t>
            </a:r>
            <a:endParaRPr lang="en-US" altLang="zh-CN" sz="3200" spc="600" dirty="0" smtClean="0">
              <a:solidFill>
                <a:schemeClr val="accent1">
                  <a:lumMod val="50000"/>
                </a:schemeClr>
              </a:solidFill>
              <a:latin typeface="华文新魏" pitchFamily="2" charset="-122"/>
              <a:ea typeface="华文新魏" pitchFamily="2" charset="-122"/>
            </a:endParaRPr>
          </a:p>
        </p:txBody>
      </p:sp>
      <p:sp>
        <p:nvSpPr>
          <p:cNvPr id="2" name="标题 1"/>
          <p:cNvSpPr>
            <a:spLocks noGrp="1"/>
          </p:cNvSpPr>
          <p:nvPr>
            <p:ph type="ctrTitle"/>
          </p:nvPr>
        </p:nvSpPr>
        <p:spPr/>
        <p:txBody>
          <a:bodyPr>
            <a:normAutofit/>
          </a:bodyPr>
          <a:lstStyle/>
          <a:p>
            <a:r>
              <a:rPr lang="zh-CN" altLang="en-US" spc="600" dirty="0" smtClean="0">
                <a:latin typeface="华文新魏" pitchFamily="2" charset="-122"/>
                <a:ea typeface="华文新魏" pitchFamily="2" charset="-122"/>
              </a:rPr>
              <a:t>基础物理学</a:t>
            </a:r>
            <a:r>
              <a:rPr lang="en-US" altLang="zh-CN" spc="600" dirty="0" smtClean="0">
                <a:latin typeface="华文新魏" pitchFamily="2" charset="-122"/>
                <a:ea typeface="华文新魏" pitchFamily="2" charset="-122"/>
              </a:rPr>
              <a:t>(I)-</a:t>
            </a:r>
            <a:r>
              <a:rPr lang="zh-CN" altLang="en-US" spc="600" dirty="0" smtClean="0">
                <a:latin typeface="华文新魏" pitchFamily="2" charset="-122"/>
                <a:ea typeface="华文新魏" pitchFamily="2" charset="-122"/>
              </a:rPr>
              <a:t>力学</a:t>
            </a:r>
            <a:r>
              <a:rPr lang="en-US" altLang="zh-CN" spc="600" dirty="0" smtClean="0">
                <a:latin typeface="华文新魏" pitchFamily="2" charset="-122"/>
                <a:ea typeface="华文新魏" pitchFamily="2" charset="-122"/>
              </a:rPr>
              <a:t/>
            </a:r>
            <a:br>
              <a:rPr lang="en-US" altLang="zh-CN" spc="600" dirty="0" smtClean="0">
                <a:latin typeface="华文新魏" pitchFamily="2" charset="-122"/>
                <a:ea typeface="华文新魏" pitchFamily="2" charset="-122"/>
              </a:rPr>
            </a:br>
            <a:r>
              <a:rPr lang="zh-CN" altLang="en-US" spc="600" dirty="0" smtClean="0">
                <a:latin typeface="华文新魏" pitchFamily="2" charset="-122"/>
                <a:ea typeface="华文新魏" pitchFamily="2" charset="-122"/>
              </a:rPr>
              <a:t>习题讨论课 </a:t>
            </a:r>
            <a:endParaRPr lang="zh-CN" altLang="en-US" spc="600" dirty="0">
              <a:latin typeface="华文新魏" pitchFamily="2" charset="-122"/>
              <a:ea typeface="华文新魏" pitchFamily="2" charset="-122"/>
            </a:endParaRPr>
          </a:p>
        </p:txBody>
      </p:sp>
    </p:spTree>
  </p:cSld>
  <p:clrMapOvr>
    <a:masterClrMapping/>
  </p:clrMapOvr>
  <p:transition spd="med">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8643998" cy="1143000"/>
          </a:xfrm>
        </p:spPr>
        <p:txBody>
          <a:bodyPr>
            <a:noAutofit/>
          </a:bodyPr>
          <a:lstStyle/>
          <a:p>
            <a:pPr algn="l"/>
            <a:r>
              <a:rPr lang="zh-CN" altLang="en-US" sz="3200" dirty="0" smtClean="0">
                <a:latin typeface="+mj-ea"/>
              </a:rPr>
              <a:t>什么叫质点？太阳、地球是质点吗？分子、原子是质点吗？试举例说明。</a:t>
            </a:r>
            <a:endParaRPr lang="zh-CN" altLang="en-US" sz="3200" dirty="0">
              <a:latin typeface="+mj-ea"/>
            </a:endParaRPr>
          </a:p>
        </p:txBody>
      </p:sp>
      <p:sp>
        <p:nvSpPr>
          <p:cNvPr id="4" name="矩形 3"/>
          <p:cNvSpPr/>
          <p:nvPr/>
        </p:nvSpPr>
        <p:spPr>
          <a:xfrm>
            <a:off x="428596" y="2643182"/>
            <a:ext cx="8501122" cy="1908215"/>
          </a:xfrm>
          <a:prstGeom prst="rect">
            <a:avLst/>
          </a:prstGeom>
        </p:spPr>
        <p:txBody>
          <a:bodyPr wrap="square">
            <a:spAutoFit/>
          </a:bodyPr>
          <a:lstStyle/>
          <a:p>
            <a:endParaRPr lang="zh-CN" altLang="en-US" sz="2000" dirty="0" smtClean="0">
              <a:latin typeface="+mj-ea"/>
              <a:ea typeface="+mj-ea"/>
            </a:endParaRPr>
          </a:p>
          <a:p>
            <a:r>
              <a:rPr lang="zh-CN" altLang="en-US" sz="2000" dirty="0" smtClean="0">
                <a:latin typeface="+mj-ea"/>
                <a:ea typeface="+mj-ea"/>
              </a:rPr>
              <a:t>如果我们考察银河系或者整个宇宙的运动，那么太阳和地球的大小可以忽略，而且我们没有必要去考察他们的转动，此时它们可以被看作质点。但是，如果我们要研究人造卫星、空间站的话，太阳和地球的大小和形状以及其自转就不能被忽略，那么它们就不能被看作质点。</a:t>
            </a:r>
          </a:p>
          <a:p>
            <a:endParaRPr lang="zh-CN" altLang="en-US" dirty="0"/>
          </a:p>
        </p:txBody>
      </p:sp>
      <p:sp>
        <p:nvSpPr>
          <p:cNvPr id="5" name="矩形 4"/>
          <p:cNvSpPr/>
          <p:nvPr/>
        </p:nvSpPr>
        <p:spPr>
          <a:xfrm>
            <a:off x="500034" y="1857364"/>
            <a:ext cx="8143932" cy="369332"/>
          </a:xfrm>
          <a:prstGeom prst="rect">
            <a:avLst/>
          </a:prstGeom>
        </p:spPr>
        <p:txBody>
          <a:bodyPr wrap="square">
            <a:spAutoFit/>
          </a:bodyPr>
          <a:lstStyle/>
          <a:p>
            <a:r>
              <a:rPr lang="zh-CN" altLang="en-US" dirty="0" smtClean="0">
                <a:latin typeface="+mj-ea"/>
                <a:ea typeface="+mj-ea"/>
              </a:rPr>
              <a:t>分析：本题说明参考系选择的重要性。</a:t>
            </a:r>
            <a:endParaRPr lang="en-US" altLang="zh-CN" dirty="0" smtClean="0">
              <a:latin typeface="+mj-ea"/>
              <a:ea typeface="+mj-ea"/>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2"/>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162" y="81308"/>
            <a:ext cx="8401080" cy="928662"/>
          </a:xfrm>
        </p:spPr>
        <p:txBody>
          <a:bodyPr>
            <a:normAutofit fontScale="90000"/>
          </a:bodyPr>
          <a:lstStyle/>
          <a:p>
            <a:r>
              <a:rPr lang="zh-CN" altLang="en-US" dirty="0" smtClean="0"/>
              <a:t>讨论下面各种说法的正误或确切与否</a:t>
            </a:r>
            <a:endParaRPr lang="zh-CN" altLang="en-US" dirty="0"/>
          </a:p>
        </p:txBody>
      </p:sp>
      <p:sp>
        <p:nvSpPr>
          <p:cNvPr id="3" name="内容占位符 2"/>
          <p:cNvSpPr>
            <a:spLocks noGrp="1"/>
          </p:cNvSpPr>
          <p:nvPr>
            <p:ph idx="1"/>
          </p:nvPr>
        </p:nvSpPr>
        <p:spPr>
          <a:xfrm>
            <a:off x="0" y="814822"/>
            <a:ext cx="8229600" cy="714380"/>
          </a:xfrm>
        </p:spPr>
        <p:txBody>
          <a:bodyPr>
            <a:normAutofit/>
          </a:bodyPr>
          <a:lstStyle/>
          <a:p>
            <a:pPr>
              <a:buNone/>
            </a:pPr>
            <a:r>
              <a:rPr lang="en-US" altLang="zh-CN" sz="2000" b="1" dirty="0" smtClean="0">
                <a:latin typeface="+mn-ea"/>
              </a:rPr>
              <a:t>   (1)</a:t>
            </a:r>
            <a:r>
              <a:rPr lang="zh-CN" altLang="en-US" sz="2000" b="1" dirty="0" smtClean="0">
                <a:latin typeface="+mn-ea"/>
              </a:rPr>
              <a:t>物体</a:t>
            </a:r>
            <a:r>
              <a:rPr lang="en-US" altLang="zh-CN" sz="2000" b="1" dirty="0" smtClean="0">
                <a:latin typeface="+mn-ea"/>
              </a:rPr>
              <a:t>(</a:t>
            </a:r>
            <a:r>
              <a:rPr lang="zh-CN" altLang="en-US" sz="2000" b="1" dirty="0" smtClean="0">
                <a:latin typeface="+mn-ea"/>
              </a:rPr>
              <a:t>质点</a:t>
            </a:r>
            <a:r>
              <a:rPr lang="en-US" altLang="zh-CN" sz="2000" b="1" dirty="0" smtClean="0">
                <a:latin typeface="+mn-ea"/>
              </a:rPr>
              <a:t>)</a:t>
            </a:r>
            <a:r>
              <a:rPr lang="zh-CN" altLang="en-US" sz="2000" b="1" dirty="0" smtClean="0">
                <a:latin typeface="+mn-ea"/>
              </a:rPr>
              <a:t>具有恒定的速率时，必作直线运动。</a:t>
            </a:r>
            <a:r>
              <a:rPr lang="zh-CN" altLang="en-US" dirty="0" smtClean="0">
                <a:latin typeface="+mj-ea"/>
                <a:ea typeface="+mj-ea"/>
              </a:rPr>
              <a:t>　</a:t>
            </a:r>
          </a:p>
        </p:txBody>
      </p:sp>
      <p:sp>
        <p:nvSpPr>
          <p:cNvPr id="5" name="矩形 4"/>
          <p:cNvSpPr/>
          <p:nvPr/>
        </p:nvSpPr>
        <p:spPr>
          <a:xfrm>
            <a:off x="357158" y="5687120"/>
            <a:ext cx="8286808" cy="646331"/>
          </a:xfrm>
          <a:prstGeom prst="rect">
            <a:avLst/>
          </a:prstGeom>
        </p:spPr>
        <p:txBody>
          <a:bodyPr wrap="square">
            <a:spAutoFit/>
          </a:bodyPr>
          <a:lstStyle/>
          <a:p>
            <a:pPr>
              <a:buNone/>
            </a:pPr>
            <a:r>
              <a:rPr lang="zh-CN" altLang="en-US" dirty="0" smtClean="0"/>
              <a:t>答：错误。如果初始时刻</a:t>
            </a:r>
            <a:r>
              <a:rPr lang="en-US" altLang="zh-CN" dirty="0" smtClean="0"/>
              <a:t>r </a:t>
            </a:r>
            <a:r>
              <a:rPr lang="zh-CN" altLang="en-US" dirty="0" smtClean="0"/>
              <a:t>的方向与速度方向不一致，那么即使物体作直线运动，</a:t>
            </a:r>
            <a:r>
              <a:rPr lang="en-US" altLang="zh-CN" dirty="0" smtClean="0"/>
              <a:t>r </a:t>
            </a:r>
            <a:r>
              <a:rPr lang="zh-CN" altLang="en-US" dirty="0" smtClean="0"/>
              <a:t>的方向也是始终在变化的。在直线运动中，      </a:t>
            </a:r>
            <a:r>
              <a:rPr lang="zh-CN" altLang="en-US" i="1" dirty="0" smtClean="0"/>
              <a:t>的方向始终不变。</a:t>
            </a:r>
            <a:endParaRPr lang="zh-CN" altLang="en-US" dirty="0"/>
          </a:p>
        </p:txBody>
      </p:sp>
      <p:sp>
        <p:nvSpPr>
          <p:cNvPr id="6" name="矩形 5"/>
          <p:cNvSpPr/>
          <p:nvPr/>
        </p:nvSpPr>
        <p:spPr>
          <a:xfrm>
            <a:off x="285720" y="1643050"/>
            <a:ext cx="8429684" cy="369332"/>
          </a:xfrm>
          <a:prstGeom prst="rect">
            <a:avLst/>
          </a:prstGeom>
        </p:spPr>
        <p:txBody>
          <a:bodyPr wrap="square">
            <a:spAutoFit/>
          </a:bodyPr>
          <a:lstStyle/>
          <a:p>
            <a:pPr>
              <a:buNone/>
            </a:pPr>
            <a:r>
              <a:rPr lang="zh-CN" altLang="en-US" dirty="0" smtClean="0"/>
              <a:t>答：错误。例如匀速圆周运动，具有恒定的速率，但是是曲线运动。</a:t>
            </a:r>
          </a:p>
        </p:txBody>
      </p:sp>
      <p:sp>
        <p:nvSpPr>
          <p:cNvPr id="7" name="矩形 6"/>
          <p:cNvSpPr/>
          <p:nvPr/>
        </p:nvSpPr>
        <p:spPr>
          <a:xfrm>
            <a:off x="214282" y="2285992"/>
            <a:ext cx="5416868" cy="400110"/>
          </a:xfrm>
          <a:prstGeom prst="rect">
            <a:avLst/>
          </a:prstGeom>
        </p:spPr>
        <p:txBody>
          <a:bodyPr wrap="none">
            <a:spAutoFit/>
          </a:bodyPr>
          <a:lstStyle/>
          <a:p>
            <a:pPr>
              <a:buNone/>
            </a:pPr>
            <a:r>
              <a:rPr lang="en-US" altLang="zh-CN" sz="2000" b="1" dirty="0" smtClean="0">
                <a:latin typeface="+mn-ea"/>
              </a:rPr>
              <a:t>(2)</a:t>
            </a:r>
            <a:r>
              <a:rPr lang="zh-CN" altLang="en-US" sz="2000" b="1" dirty="0" smtClean="0">
                <a:latin typeface="+mn-ea"/>
              </a:rPr>
              <a:t>物体具有恒定的速度时，必作直线运动。</a:t>
            </a:r>
            <a:r>
              <a:rPr lang="zh-CN" altLang="en-US" dirty="0" smtClean="0"/>
              <a:t>　</a:t>
            </a:r>
          </a:p>
        </p:txBody>
      </p:sp>
      <p:sp>
        <p:nvSpPr>
          <p:cNvPr id="8" name="矩形 7"/>
          <p:cNvSpPr/>
          <p:nvPr/>
        </p:nvSpPr>
        <p:spPr>
          <a:xfrm>
            <a:off x="357158" y="2857496"/>
            <a:ext cx="8215370" cy="369332"/>
          </a:xfrm>
          <a:prstGeom prst="rect">
            <a:avLst/>
          </a:prstGeom>
        </p:spPr>
        <p:txBody>
          <a:bodyPr wrap="square">
            <a:spAutoFit/>
          </a:bodyPr>
          <a:lstStyle/>
          <a:p>
            <a:pPr>
              <a:buNone/>
            </a:pPr>
            <a:r>
              <a:rPr lang="zh-CN" altLang="en-US" dirty="0" smtClean="0"/>
              <a:t>答：正确。速度恒定，说明大小和方向这两个方面都是恒定的，必然是直线运动。</a:t>
            </a:r>
          </a:p>
        </p:txBody>
      </p:sp>
      <p:sp>
        <p:nvSpPr>
          <p:cNvPr id="9" name="矩形 8"/>
          <p:cNvSpPr/>
          <p:nvPr/>
        </p:nvSpPr>
        <p:spPr>
          <a:xfrm>
            <a:off x="214282" y="3643314"/>
            <a:ext cx="6715156" cy="369332"/>
          </a:xfrm>
          <a:prstGeom prst="rect">
            <a:avLst/>
          </a:prstGeom>
        </p:spPr>
        <p:txBody>
          <a:bodyPr wrap="square">
            <a:spAutoFit/>
          </a:bodyPr>
          <a:lstStyle/>
          <a:p>
            <a:r>
              <a:rPr lang="en-US" altLang="zh-CN" b="1" dirty="0" smtClean="0">
                <a:latin typeface="+mn-ea"/>
              </a:rPr>
              <a:t>(3)</a:t>
            </a:r>
            <a:r>
              <a:rPr lang="zh-CN" altLang="en-US" b="1" dirty="0" smtClean="0">
                <a:latin typeface="+mn-ea"/>
              </a:rPr>
              <a:t>物体的加速度等于恒量时，必作直线运动。</a:t>
            </a:r>
            <a:endParaRPr lang="zh-CN" altLang="en-US" b="1" dirty="0">
              <a:latin typeface="+mn-ea"/>
            </a:endParaRPr>
          </a:p>
        </p:txBody>
      </p:sp>
      <p:sp>
        <p:nvSpPr>
          <p:cNvPr id="10" name="矩形 9"/>
          <p:cNvSpPr/>
          <p:nvPr/>
        </p:nvSpPr>
        <p:spPr>
          <a:xfrm>
            <a:off x="357158" y="4230464"/>
            <a:ext cx="8358246" cy="646331"/>
          </a:xfrm>
          <a:prstGeom prst="rect">
            <a:avLst/>
          </a:prstGeom>
        </p:spPr>
        <p:txBody>
          <a:bodyPr wrap="square">
            <a:spAutoFit/>
          </a:bodyPr>
          <a:lstStyle/>
          <a:p>
            <a:pPr>
              <a:buNone/>
            </a:pPr>
            <a:r>
              <a:rPr lang="zh-CN" altLang="en-US" dirty="0" smtClean="0"/>
              <a:t>答：错误。如果物体运动速度的方向与加速度的方向不同，那么速度的方向将会发生改变，此时物体的运动轨迹不是直线。</a:t>
            </a:r>
          </a:p>
        </p:txBody>
      </p:sp>
      <p:sp>
        <p:nvSpPr>
          <p:cNvPr id="15" name="矩形 14"/>
          <p:cNvSpPr/>
          <p:nvPr/>
        </p:nvSpPr>
        <p:spPr>
          <a:xfrm>
            <a:off x="285720" y="5187054"/>
            <a:ext cx="4099199" cy="369332"/>
          </a:xfrm>
          <a:prstGeom prst="rect">
            <a:avLst/>
          </a:prstGeom>
        </p:spPr>
        <p:txBody>
          <a:bodyPr wrap="none">
            <a:spAutoFit/>
          </a:bodyPr>
          <a:lstStyle/>
          <a:p>
            <a:r>
              <a:rPr lang="en-US" altLang="zh-CN" b="1" dirty="0" smtClean="0">
                <a:latin typeface="+mn-ea"/>
              </a:rPr>
              <a:t>(4)</a:t>
            </a:r>
            <a:r>
              <a:rPr lang="zh-CN" altLang="en-US" b="1" dirty="0" smtClean="0">
                <a:latin typeface="+mn-ea"/>
              </a:rPr>
              <a:t>在直线运动中，</a:t>
            </a:r>
            <a:r>
              <a:rPr lang="en-US" altLang="zh-CN" b="1" dirty="0" smtClean="0">
                <a:latin typeface="+mn-ea"/>
              </a:rPr>
              <a:t>r </a:t>
            </a:r>
            <a:r>
              <a:rPr lang="zh-CN" altLang="en-US" b="1" dirty="0" smtClean="0">
                <a:latin typeface="+mn-ea"/>
              </a:rPr>
              <a:t>的方向始终不变。</a:t>
            </a:r>
          </a:p>
        </p:txBody>
      </p:sp>
      <p:graphicFrame>
        <p:nvGraphicFramePr>
          <p:cNvPr id="16" name="对象 15"/>
          <p:cNvGraphicFramePr>
            <a:graphicFrameLocks noChangeAspect="1"/>
          </p:cNvGraphicFramePr>
          <p:nvPr/>
        </p:nvGraphicFramePr>
        <p:xfrm>
          <a:off x="4894022" y="5995392"/>
          <a:ext cx="508000" cy="271397"/>
        </p:xfrm>
        <a:graphic>
          <a:graphicData uri="http://schemas.openxmlformats.org/presentationml/2006/ole">
            <p:oleObj spid="_x0000_s2050" name="公式" r:id="rId3" imgW="215640" imgH="164880" progId="Equation.3">
              <p:embed/>
            </p:oleObj>
          </a:graphicData>
        </a:graphic>
      </p:graphicFrame>
      <p:cxnSp>
        <p:nvCxnSpPr>
          <p:cNvPr id="13" name="直接连接符 12"/>
          <p:cNvCxnSpPr/>
          <p:nvPr/>
        </p:nvCxnSpPr>
        <p:spPr>
          <a:xfrm>
            <a:off x="3357554" y="6286520"/>
            <a:ext cx="3571900" cy="1588"/>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5326" y="6072206"/>
            <a:ext cx="7829608" cy="500065"/>
          </a:xfrm>
        </p:spPr>
        <p:txBody>
          <a:bodyPr>
            <a:normAutofit/>
          </a:bodyPr>
          <a:lstStyle/>
          <a:p>
            <a:pPr>
              <a:buNone/>
            </a:pPr>
            <a:r>
              <a:rPr lang="zh-CN" altLang="en-US" sz="2000" dirty="0" smtClean="0"/>
              <a:t>答：正确。切向加速度只改变运动速度的大小，不改变运动的方向。</a:t>
            </a:r>
            <a:endParaRPr lang="zh-CN" altLang="en-US" sz="2000" dirty="0"/>
          </a:p>
        </p:txBody>
      </p:sp>
      <p:sp>
        <p:nvSpPr>
          <p:cNvPr id="4" name="矩形 3"/>
          <p:cNvSpPr/>
          <p:nvPr/>
        </p:nvSpPr>
        <p:spPr>
          <a:xfrm>
            <a:off x="537854" y="142852"/>
            <a:ext cx="7786742" cy="400110"/>
          </a:xfrm>
          <a:prstGeom prst="rect">
            <a:avLst/>
          </a:prstGeom>
        </p:spPr>
        <p:txBody>
          <a:bodyPr wrap="square">
            <a:spAutoFit/>
          </a:bodyPr>
          <a:lstStyle/>
          <a:p>
            <a:pPr>
              <a:buNone/>
            </a:pPr>
            <a:r>
              <a:rPr lang="en-US" altLang="zh-CN" sz="2000" b="1" dirty="0" smtClean="0"/>
              <a:t>(7)</a:t>
            </a:r>
            <a:r>
              <a:rPr lang="zh-CN" altLang="en-US" sz="2000" b="1" dirty="0" smtClean="0"/>
              <a:t>物体作曲线运动时必定有加速度，加速度的法向分量必不为零。</a:t>
            </a:r>
            <a:r>
              <a:rPr lang="zh-CN" altLang="en-US" dirty="0" smtClean="0"/>
              <a:t>　</a:t>
            </a:r>
          </a:p>
        </p:txBody>
      </p:sp>
      <p:sp>
        <p:nvSpPr>
          <p:cNvPr id="5" name="矩形 4"/>
          <p:cNvSpPr/>
          <p:nvPr/>
        </p:nvSpPr>
        <p:spPr>
          <a:xfrm>
            <a:off x="571472" y="571480"/>
            <a:ext cx="8215370" cy="369332"/>
          </a:xfrm>
          <a:prstGeom prst="rect">
            <a:avLst/>
          </a:prstGeom>
        </p:spPr>
        <p:txBody>
          <a:bodyPr wrap="square">
            <a:spAutoFit/>
          </a:bodyPr>
          <a:lstStyle/>
          <a:p>
            <a:pPr>
              <a:buNone/>
            </a:pPr>
            <a:r>
              <a:rPr lang="zh-CN" altLang="en-US" dirty="0" smtClean="0"/>
              <a:t>答：正确。正是加速度的法向分量在改变物体的运动方向，使物体作曲线运动。</a:t>
            </a:r>
          </a:p>
        </p:txBody>
      </p:sp>
      <p:sp>
        <p:nvSpPr>
          <p:cNvPr id="6" name="矩形 5"/>
          <p:cNvSpPr/>
          <p:nvPr/>
        </p:nvSpPr>
        <p:spPr>
          <a:xfrm>
            <a:off x="571472" y="1071546"/>
            <a:ext cx="7572428" cy="400110"/>
          </a:xfrm>
          <a:prstGeom prst="rect">
            <a:avLst/>
          </a:prstGeom>
        </p:spPr>
        <p:txBody>
          <a:bodyPr wrap="square">
            <a:spAutoFit/>
          </a:bodyPr>
          <a:lstStyle/>
          <a:p>
            <a:r>
              <a:rPr lang="en-US" altLang="zh-CN" sz="2000" b="1" dirty="0" smtClean="0"/>
              <a:t>(8)</a:t>
            </a:r>
            <a:r>
              <a:rPr lang="zh-CN" altLang="en-US" sz="2000" b="1" dirty="0" smtClean="0"/>
              <a:t>物体作曲线运动时，其加速度一定指向内切圆一方</a:t>
            </a:r>
            <a:r>
              <a:rPr lang="en-US" altLang="zh-CN" sz="2000" b="1" dirty="0" smtClean="0"/>
              <a:t>(</a:t>
            </a:r>
            <a:r>
              <a:rPr lang="zh-CN" altLang="en-US" sz="2000" b="1" dirty="0" smtClean="0"/>
              <a:t>即凹侧</a:t>
            </a:r>
            <a:r>
              <a:rPr lang="en-US" altLang="zh-CN" sz="2000" b="1" dirty="0" smtClean="0"/>
              <a:t>)</a:t>
            </a:r>
            <a:r>
              <a:rPr lang="zh-CN" altLang="en-US" sz="2000" b="1" dirty="0" smtClean="0"/>
              <a:t>。</a:t>
            </a:r>
            <a:endParaRPr lang="zh-CN" altLang="en-US" sz="2000" b="1" dirty="0"/>
          </a:p>
        </p:txBody>
      </p:sp>
      <p:sp>
        <p:nvSpPr>
          <p:cNvPr id="7" name="矩形 6"/>
          <p:cNvSpPr/>
          <p:nvPr/>
        </p:nvSpPr>
        <p:spPr>
          <a:xfrm>
            <a:off x="571472" y="1571612"/>
            <a:ext cx="8001056" cy="646331"/>
          </a:xfrm>
          <a:prstGeom prst="rect">
            <a:avLst/>
          </a:prstGeom>
        </p:spPr>
        <p:txBody>
          <a:bodyPr wrap="square">
            <a:spAutoFit/>
          </a:bodyPr>
          <a:lstStyle/>
          <a:p>
            <a:pPr>
              <a:buNone/>
            </a:pPr>
            <a:r>
              <a:rPr lang="zh-CN" altLang="en-US" dirty="0" smtClean="0"/>
              <a:t>答：正确。曲线运动中，加速度使物体的运动方向向着加速度的方向改变，所以加速度一定指向物体运动的凹侧。</a:t>
            </a:r>
          </a:p>
        </p:txBody>
      </p:sp>
      <p:sp>
        <p:nvSpPr>
          <p:cNvPr id="8" name="矩形 7"/>
          <p:cNvSpPr/>
          <p:nvPr/>
        </p:nvSpPr>
        <p:spPr>
          <a:xfrm>
            <a:off x="571472" y="2500306"/>
            <a:ext cx="8072494" cy="400110"/>
          </a:xfrm>
          <a:prstGeom prst="rect">
            <a:avLst/>
          </a:prstGeom>
        </p:spPr>
        <p:txBody>
          <a:bodyPr wrap="square">
            <a:spAutoFit/>
          </a:bodyPr>
          <a:lstStyle/>
          <a:p>
            <a:pPr>
              <a:buNone/>
            </a:pPr>
            <a:r>
              <a:rPr lang="en-US" altLang="zh-CN" sz="2000" b="1" dirty="0" smtClean="0"/>
              <a:t>(9)</a:t>
            </a:r>
            <a:r>
              <a:rPr lang="zh-CN" altLang="en-US" sz="2000" b="1" dirty="0" smtClean="0"/>
              <a:t>物体作曲线运动时，其速度一定沿切线方向，即</a:t>
            </a:r>
            <a:r>
              <a:rPr lang="en-US" altLang="zh-CN" sz="2000" b="1" i="1" dirty="0" smtClean="0"/>
              <a:t>v</a:t>
            </a:r>
            <a:r>
              <a:rPr lang="en-US" altLang="zh-CN" sz="1400" b="1" dirty="0" smtClean="0"/>
              <a:t>n</a:t>
            </a:r>
            <a:r>
              <a:rPr lang="en-US" altLang="zh-CN" sz="2000" b="1" dirty="0" smtClean="0"/>
              <a:t>≡0</a:t>
            </a:r>
            <a:r>
              <a:rPr lang="zh-CN" altLang="en-US" sz="2000" b="1" i="1" dirty="0" smtClean="0"/>
              <a:t>，</a:t>
            </a:r>
            <a:r>
              <a:rPr lang="zh-CN" altLang="en-US" sz="2000" b="1" dirty="0" smtClean="0"/>
              <a:t>所以</a:t>
            </a:r>
            <a:r>
              <a:rPr lang="en-US" altLang="zh-CN" sz="2000" b="1" i="1" dirty="0" smtClean="0"/>
              <a:t>a</a:t>
            </a:r>
            <a:r>
              <a:rPr lang="en-US" altLang="zh-CN" sz="1400" b="1" i="1" dirty="0" smtClean="0"/>
              <a:t>n</a:t>
            </a:r>
            <a:r>
              <a:rPr lang="en-US" altLang="zh-CN" sz="2000" b="1" dirty="0" smtClean="0"/>
              <a:t> ≡ 0</a:t>
            </a:r>
            <a:r>
              <a:rPr lang="zh-CN" altLang="en-US" sz="2000" b="1" i="1" dirty="0" smtClean="0"/>
              <a:t>。</a:t>
            </a:r>
            <a:endParaRPr lang="zh-CN" altLang="en-US" sz="2000" b="1" dirty="0"/>
          </a:p>
        </p:txBody>
      </p:sp>
      <p:sp>
        <p:nvSpPr>
          <p:cNvPr id="9" name="矩形 8"/>
          <p:cNvSpPr/>
          <p:nvPr/>
        </p:nvSpPr>
        <p:spPr>
          <a:xfrm>
            <a:off x="571472" y="3071810"/>
            <a:ext cx="8215370" cy="646331"/>
          </a:xfrm>
          <a:prstGeom prst="rect">
            <a:avLst/>
          </a:prstGeom>
        </p:spPr>
        <p:txBody>
          <a:bodyPr wrap="square">
            <a:spAutoFit/>
          </a:bodyPr>
          <a:lstStyle/>
          <a:p>
            <a:pPr>
              <a:buNone/>
            </a:pPr>
            <a:r>
              <a:rPr lang="zh-CN" altLang="en-US" dirty="0" smtClean="0"/>
              <a:t>答：不确切。前一句正确：物体在作曲线运动时，其速度一定沿切线方向，其法线方向的速度为零。但是法线方向速度为</a:t>
            </a:r>
            <a:r>
              <a:rPr lang="en-US" altLang="zh-CN" dirty="0" smtClean="0"/>
              <a:t>0</a:t>
            </a:r>
            <a:r>
              <a:rPr lang="zh-CN" altLang="en-US" dirty="0" smtClean="0"/>
              <a:t>，加速度不一定为</a:t>
            </a:r>
            <a:r>
              <a:rPr lang="en-US" altLang="zh-CN" dirty="0" smtClean="0"/>
              <a:t>0</a:t>
            </a:r>
            <a:r>
              <a:rPr lang="zh-CN" altLang="en-US" dirty="0" smtClean="0"/>
              <a:t>。</a:t>
            </a:r>
          </a:p>
        </p:txBody>
      </p:sp>
      <p:sp>
        <p:nvSpPr>
          <p:cNvPr id="10" name="矩形 9"/>
          <p:cNvSpPr/>
          <p:nvPr/>
        </p:nvSpPr>
        <p:spPr>
          <a:xfrm>
            <a:off x="571472" y="4071942"/>
            <a:ext cx="5314275" cy="400110"/>
          </a:xfrm>
          <a:prstGeom prst="rect">
            <a:avLst/>
          </a:prstGeom>
        </p:spPr>
        <p:txBody>
          <a:bodyPr wrap="none">
            <a:spAutoFit/>
          </a:bodyPr>
          <a:lstStyle/>
          <a:p>
            <a:pPr>
              <a:buNone/>
            </a:pPr>
            <a:r>
              <a:rPr lang="en-US" altLang="zh-CN" sz="2000" b="1" dirty="0" smtClean="0"/>
              <a:t>(10)</a:t>
            </a:r>
            <a:r>
              <a:rPr lang="zh-CN" altLang="en-US" sz="2000" b="1" dirty="0" smtClean="0"/>
              <a:t>只有法向加速度的运动一定是圆周运动。</a:t>
            </a:r>
          </a:p>
        </p:txBody>
      </p:sp>
      <p:sp>
        <p:nvSpPr>
          <p:cNvPr id="11" name="矩形 10"/>
          <p:cNvSpPr/>
          <p:nvPr/>
        </p:nvSpPr>
        <p:spPr>
          <a:xfrm>
            <a:off x="571472" y="4714884"/>
            <a:ext cx="7929618" cy="646331"/>
          </a:xfrm>
          <a:prstGeom prst="rect">
            <a:avLst/>
          </a:prstGeom>
        </p:spPr>
        <p:txBody>
          <a:bodyPr wrap="square">
            <a:spAutoFit/>
          </a:bodyPr>
          <a:lstStyle/>
          <a:p>
            <a:pPr>
              <a:buNone/>
            </a:pPr>
            <a:r>
              <a:rPr lang="zh-CN" altLang="en-US" dirty="0" smtClean="0"/>
              <a:t>答：错误。如果法向加速度的大小不变，则为圆周运动，如果法向加速度的大小发生变化，则不是圆周运动。</a:t>
            </a:r>
          </a:p>
        </p:txBody>
      </p:sp>
      <p:sp>
        <p:nvSpPr>
          <p:cNvPr id="12" name="矩形 11"/>
          <p:cNvSpPr/>
          <p:nvPr/>
        </p:nvSpPr>
        <p:spPr>
          <a:xfrm>
            <a:off x="642910" y="5643578"/>
            <a:ext cx="5282215" cy="400110"/>
          </a:xfrm>
          <a:prstGeom prst="rect">
            <a:avLst/>
          </a:prstGeom>
        </p:spPr>
        <p:txBody>
          <a:bodyPr wrap="none">
            <a:spAutoFit/>
          </a:bodyPr>
          <a:lstStyle/>
          <a:p>
            <a:r>
              <a:rPr lang="en-US" altLang="zh-CN" sz="2000" b="1" dirty="0" smtClean="0"/>
              <a:t>(11)</a:t>
            </a:r>
            <a:r>
              <a:rPr lang="zh-CN" altLang="en-US" sz="2000" b="1" dirty="0" smtClean="0"/>
              <a:t>只有切向加速度的运动一定是直线运动。</a:t>
            </a:r>
            <a:endParaRPr lang="zh-CN" altLang="en-US" sz="2000" b="1"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animEffect transition="in" filter="fade">
                                      <p:cBhvr>
                                        <p:cTn id="63" dur="1000"/>
                                        <p:tgtEl>
                                          <p:spTgt spid="3">
                                            <p:txEl>
                                              <p:pRg st="0" end="0"/>
                                            </p:txEl>
                                          </p:spTgt>
                                        </p:tgtEl>
                                      </p:cBhvr>
                                    </p:animEffect>
                                    <p:anim calcmode="lin" valueType="num">
                                      <p:cBhvr>
                                        <p:cTn id="6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srcRect l="6798"/>
          <a:stretch>
            <a:fillRect/>
          </a:stretch>
        </p:blipFill>
        <p:spPr bwMode="auto">
          <a:xfrm>
            <a:off x="152386" y="500042"/>
            <a:ext cx="8991614" cy="857256"/>
          </a:xfrm>
          <a:prstGeom prst="rect">
            <a:avLst/>
          </a:prstGeom>
          <a:noFill/>
          <a:ln w="9525">
            <a:noFill/>
            <a:miter lim="800000"/>
            <a:headEnd/>
            <a:tailEnd/>
          </a:ln>
          <a:effectLst/>
        </p:spPr>
      </p:pic>
      <p:sp>
        <p:nvSpPr>
          <p:cNvPr id="5" name="内容占位符 2"/>
          <p:cNvSpPr txBox="1">
            <a:spLocks/>
          </p:cNvSpPr>
          <p:nvPr/>
        </p:nvSpPr>
        <p:spPr>
          <a:xfrm>
            <a:off x="214282" y="2285992"/>
            <a:ext cx="8186798" cy="1500198"/>
          </a:xfrm>
          <a:prstGeom prst="rect">
            <a:avLst/>
          </a:prstGeom>
        </p:spPr>
        <p:txBody>
          <a:bodyPr vert="horz" rtlCol="0">
            <a:noAutofit/>
          </a:bodyPr>
          <a:lstStyle/>
          <a:p>
            <a:pPr marL="342900" marR="0" lvl="0" algn="l" defTabSz="914400" rtl="0" eaLnBrk="1" fontAlgn="auto" latinLnBrk="0" hangingPunct="1">
              <a:lnSpc>
                <a:spcPct val="150000"/>
              </a:lnSpc>
              <a:spcBef>
                <a:spcPct val="20000"/>
              </a:spcBef>
              <a:spcAft>
                <a:spcPts val="0"/>
              </a:spcAft>
              <a:buClr>
                <a:schemeClr val="accent1"/>
              </a:buClr>
              <a:buSzPct val="50000"/>
              <a:buFont typeface="Wingdings 2"/>
              <a:buNone/>
              <a:tabLst/>
              <a:defRPr/>
            </a:pPr>
            <a:r>
              <a:rPr lang="zh-CN" altLang="en-US" sz="2400" dirty="0" smtClean="0">
                <a:latin typeface="+mj-ea"/>
                <a:ea typeface="+mj-ea"/>
              </a:rPr>
              <a:t>分析</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：选择甲船作为参照系</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 </a:t>
            </a:r>
            <a:r>
              <a:rPr kumimoji="0" lang="zh-CN" altLang="en-US" sz="2400" b="0" i="0" u="none" strike="noStrike" kern="1200" cap="none" spc="0" normalizeH="0" noProof="0" dirty="0" smtClean="0">
                <a:ln>
                  <a:noFill/>
                </a:ln>
                <a:solidFill>
                  <a:schemeClr val="tx1"/>
                </a:solidFill>
                <a:effectLst/>
                <a:uLnTx/>
                <a:uFillTx/>
                <a:latin typeface="+mj-ea"/>
                <a:ea typeface="+mj-ea"/>
                <a:cs typeface="+mn-cs"/>
              </a:rPr>
              <a:t> 如果乙船相对于甲船的运动是指向坐标原点</a:t>
            </a:r>
            <a:r>
              <a:rPr kumimoji="0" lang="en-US" altLang="zh-CN" sz="2400" b="0" i="0" u="none" strike="noStrike" kern="1200" cap="none" spc="0" normalizeH="0" noProof="0" dirty="0" smtClean="0">
                <a:ln>
                  <a:noFill/>
                </a:ln>
                <a:solidFill>
                  <a:schemeClr val="tx1"/>
                </a:solidFill>
                <a:effectLst/>
                <a:uLnTx/>
                <a:uFillTx/>
                <a:latin typeface="+mj-ea"/>
                <a:ea typeface="+mj-ea"/>
                <a:cs typeface="+mn-cs"/>
              </a:rPr>
              <a:t>,</a:t>
            </a:r>
            <a:r>
              <a:rPr kumimoji="0" lang="zh-CN" altLang="en-US" sz="2400" b="0" i="0" u="none" strike="noStrike" kern="1200" cap="none" spc="0" normalizeH="0" noProof="0" dirty="0" smtClean="0">
                <a:ln>
                  <a:noFill/>
                </a:ln>
                <a:solidFill>
                  <a:schemeClr val="tx1"/>
                </a:solidFill>
                <a:effectLst/>
                <a:uLnTx/>
                <a:uFillTx/>
                <a:latin typeface="+mj-ea"/>
                <a:ea typeface="+mj-ea"/>
                <a:cs typeface="+mn-cs"/>
              </a:rPr>
              <a:t>那么经过一段时间后</a:t>
            </a:r>
            <a:r>
              <a:rPr kumimoji="0" lang="en-US" altLang="zh-CN" sz="2400" b="0" i="0" u="none" strike="noStrike" kern="1200" cap="none" spc="0" normalizeH="0" noProof="0" dirty="0" smtClean="0">
                <a:ln>
                  <a:noFill/>
                </a:ln>
                <a:solidFill>
                  <a:schemeClr val="tx1"/>
                </a:solidFill>
                <a:effectLst/>
                <a:uLnTx/>
                <a:uFillTx/>
                <a:latin typeface="+mj-ea"/>
                <a:ea typeface="+mj-ea"/>
                <a:cs typeface="+mn-cs"/>
              </a:rPr>
              <a:t>,</a:t>
            </a:r>
            <a:r>
              <a:rPr kumimoji="0" lang="zh-CN" altLang="en-US" sz="2400" b="0" i="0" u="none" strike="noStrike" kern="1200" cap="none" spc="0" normalizeH="0" noProof="0" dirty="0" smtClean="0">
                <a:ln>
                  <a:noFill/>
                </a:ln>
                <a:solidFill>
                  <a:schemeClr val="tx1"/>
                </a:solidFill>
                <a:effectLst/>
                <a:uLnTx/>
                <a:uFillTx/>
                <a:latin typeface="+mj-ea"/>
                <a:ea typeface="+mj-ea"/>
                <a:cs typeface="+mn-cs"/>
              </a:rPr>
              <a:t>两船会相撞。</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2"/>
          <a:srcRect r="2745"/>
          <a:stretch>
            <a:fillRect/>
          </a:stretch>
        </p:blipFill>
        <p:spPr bwMode="auto">
          <a:xfrm>
            <a:off x="357158" y="500042"/>
            <a:ext cx="7929618" cy="1491655"/>
          </a:xfrm>
          <a:prstGeom prst="rect">
            <a:avLst/>
          </a:prstGeom>
          <a:noFill/>
          <a:ln w="9525">
            <a:noFill/>
            <a:miter lim="800000"/>
            <a:headEnd/>
            <a:tailEnd/>
          </a:ln>
          <a:effectLst/>
        </p:spPr>
      </p:pic>
      <p:pic>
        <p:nvPicPr>
          <p:cNvPr id="141315" name="Picture 3"/>
          <p:cNvPicPr>
            <a:picLocks noChangeAspect="1" noChangeArrowheads="1"/>
          </p:cNvPicPr>
          <p:nvPr/>
        </p:nvPicPr>
        <p:blipFill>
          <a:blip r:embed="rId3"/>
          <a:srcRect/>
          <a:stretch>
            <a:fillRect/>
          </a:stretch>
        </p:blipFill>
        <p:spPr bwMode="auto">
          <a:xfrm>
            <a:off x="500034" y="2357430"/>
            <a:ext cx="7939100" cy="388754"/>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fade">
                                      <p:cBhvr>
                                        <p:cTn id="7" dur="1000"/>
                                        <p:tgtEl>
                                          <p:spTgt spid="141315"/>
                                        </p:tgtEl>
                                      </p:cBhvr>
                                    </p:animEffect>
                                    <p:anim calcmode="lin" valueType="num">
                                      <p:cBhvr>
                                        <p:cTn id="8" dur="1000" fill="hold"/>
                                        <p:tgtEl>
                                          <p:spTgt spid="141315"/>
                                        </p:tgtEl>
                                        <p:attrNameLst>
                                          <p:attrName>ppt_x</p:attrName>
                                        </p:attrNameLst>
                                      </p:cBhvr>
                                      <p:tavLst>
                                        <p:tav tm="0">
                                          <p:val>
                                            <p:strVal val="#ppt_x"/>
                                          </p:val>
                                        </p:tav>
                                        <p:tav tm="100000">
                                          <p:val>
                                            <p:strVal val="#ppt_x"/>
                                          </p:val>
                                        </p:tav>
                                      </p:tavLst>
                                    </p:anim>
                                    <p:anim calcmode="lin" valueType="num">
                                      <p:cBhvr>
                                        <p:cTn id="9" dur="1000" fill="hold"/>
                                        <p:tgtEl>
                                          <p:spTgt spid="141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a:srcRect l="562" r="2549"/>
          <a:stretch>
            <a:fillRect/>
          </a:stretch>
        </p:blipFill>
        <p:spPr bwMode="auto">
          <a:xfrm>
            <a:off x="0" y="142852"/>
            <a:ext cx="9091248" cy="1000132"/>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a:srcRect/>
          <a:stretch>
            <a:fillRect/>
          </a:stretch>
        </p:blipFill>
        <p:spPr bwMode="auto">
          <a:xfrm>
            <a:off x="1071538" y="1285860"/>
            <a:ext cx="2605295" cy="3038464"/>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a:srcRect/>
          <a:stretch>
            <a:fillRect/>
          </a:stretch>
        </p:blipFill>
        <p:spPr bwMode="auto">
          <a:xfrm>
            <a:off x="857224" y="4572008"/>
            <a:ext cx="6838962" cy="368643"/>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a:srcRect/>
          <a:stretch>
            <a:fillRect/>
          </a:stretch>
        </p:blipFill>
        <p:spPr bwMode="auto">
          <a:xfrm>
            <a:off x="1571604" y="5286388"/>
            <a:ext cx="1847850" cy="1019175"/>
          </a:xfrm>
          <a:prstGeom prst="rect">
            <a:avLst/>
          </a:prstGeom>
          <a:noFill/>
          <a:ln w="9525">
            <a:noFill/>
            <a:miter lim="800000"/>
            <a:headEnd/>
            <a:tailEnd/>
          </a:ln>
          <a:effectLst/>
        </p:spPr>
      </p:pic>
      <p:pic>
        <p:nvPicPr>
          <p:cNvPr id="142342" name="Picture 6"/>
          <p:cNvPicPr>
            <a:picLocks noChangeAspect="1" noChangeArrowheads="1"/>
          </p:cNvPicPr>
          <p:nvPr/>
        </p:nvPicPr>
        <p:blipFill>
          <a:blip r:embed="rId6"/>
          <a:srcRect r="40412"/>
          <a:stretch>
            <a:fillRect/>
          </a:stretch>
        </p:blipFill>
        <p:spPr bwMode="auto">
          <a:xfrm>
            <a:off x="4000496" y="5429264"/>
            <a:ext cx="3461995" cy="1000132"/>
          </a:xfrm>
          <a:prstGeom prst="rect">
            <a:avLst/>
          </a:prstGeom>
          <a:noFill/>
          <a:ln w="9525">
            <a:noFill/>
            <a:miter lim="800000"/>
            <a:headEnd/>
            <a:tailEnd/>
          </a:ln>
          <a:effectLst/>
        </p:spPr>
      </p:pic>
      <p:pic>
        <p:nvPicPr>
          <p:cNvPr id="142343" name="Picture 7"/>
          <p:cNvPicPr>
            <a:picLocks noChangeAspect="1" noChangeArrowheads="1"/>
          </p:cNvPicPr>
          <p:nvPr/>
        </p:nvPicPr>
        <p:blipFill>
          <a:blip r:embed="rId7"/>
          <a:srcRect/>
          <a:stretch>
            <a:fillRect/>
          </a:stretch>
        </p:blipFill>
        <p:spPr bwMode="auto">
          <a:xfrm>
            <a:off x="5429256" y="2537521"/>
            <a:ext cx="1285884" cy="496184"/>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fade">
                                      <p:cBhvr>
                                        <p:cTn id="7" dur="1000"/>
                                        <p:tgtEl>
                                          <p:spTgt spid="142340"/>
                                        </p:tgtEl>
                                      </p:cBhvr>
                                    </p:animEffect>
                                    <p:anim calcmode="lin" valueType="num">
                                      <p:cBhvr>
                                        <p:cTn id="8" dur="1000" fill="hold"/>
                                        <p:tgtEl>
                                          <p:spTgt spid="142340"/>
                                        </p:tgtEl>
                                        <p:attrNameLst>
                                          <p:attrName>ppt_x</p:attrName>
                                        </p:attrNameLst>
                                      </p:cBhvr>
                                      <p:tavLst>
                                        <p:tav tm="0">
                                          <p:val>
                                            <p:strVal val="#ppt_x"/>
                                          </p:val>
                                        </p:tav>
                                        <p:tav tm="100000">
                                          <p:val>
                                            <p:strVal val="#ppt_x"/>
                                          </p:val>
                                        </p:tav>
                                      </p:tavLst>
                                    </p:anim>
                                    <p:anim calcmode="lin" valueType="num">
                                      <p:cBhvr>
                                        <p:cTn id="9" dur="1000" fill="hold"/>
                                        <p:tgtEl>
                                          <p:spTgt spid="1423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2341"/>
                                        </p:tgtEl>
                                        <p:attrNameLst>
                                          <p:attrName>style.visibility</p:attrName>
                                        </p:attrNameLst>
                                      </p:cBhvr>
                                      <p:to>
                                        <p:strVal val="visible"/>
                                      </p:to>
                                    </p:set>
                                    <p:animEffect transition="in" filter="fade">
                                      <p:cBhvr>
                                        <p:cTn id="14" dur="1000"/>
                                        <p:tgtEl>
                                          <p:spTgt spid="142341"/>
                                        </p:tgtEl>
                                      </p:cBhvr>
                                    </p:animEffect>
                                    <p:anim calcmode="lin" valueType="num">
                                      <p:cBhvr>
                                        <p:cTn id="15" dur="1000" fill="hold"/>
                                        <p:tgtEl>
                                          <p:spTgt spid="142341"/>
                                        </p:tgtEl>
                                        <p:attrNameLst>
                                          <p:attrName>ppt_x</p:attrName>
                                        </p:attrNameLst>
                                      </p:cBhvr>
                                      <p:tavLst>
                                        <p:tav tm="0">
                                          <p:val>
                                            <p:strVal val="#ppt_x"/>
                                          </p:val>
                                        </p:tav>
                                        <p:tav tm="100000">
                                          <p:val>
                                            <p:strVal val="#ppt_x"/>
                                          </p:val>
                                        </p:tav>
                                      </p:tavLst>
                                    </p:anim>
                                    <p:anim calcmode="lin" valueType="num">
                                      <p:cBhvr>
                                        <p:cTn id="16" dur="1000" fill="hold"/>
                                        <p:tgtEl>
                                          <p:spTgt spid="1423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342"/>
                                        </p:tgtEl>
                                        <p:attrNameLst>
                                          <p:attrName>style.visibility</p:attrName>
                                        </p:attrNameLst>
                                      </p:cBhvr>
                                      <p:to>
                                        <p:strVal val="visible"/>
                                      </p:to>
                                    </p:set>
                                    <p:animEffect transition="in" filter="fade">
                                      <p:cBhvr>
                                        <p:cTn id="21" dur="1000"/>
                                        <p:tgtEl>
                                          <p:spTgt spid="142342"/>
                                        </p:tgtEl>
                                      </p:cBhvr>
                                    </p:animEffect>
                                    <p:anim calcmode="lin" valueType="num">
                                      <p:cBhvr>
                                        <p:cTn id="22" dur="1000" fill="hold"/>
                                        <p:tgtEl>
                                          <p:spTgt spid="142342"/>
                                        </p:tgtEl>
                                        <p:attrNameLst>
                                          <p:attrName>ppt_x</p:attrName>
                                        </p:attrNameLst>
                                      </p:cBhvr>
                                      <p:tavLst>
                                        <p:tav tm="0">
                                          <p:val>
                                            <p:strVal val="#ppt_x"/>
                                          </p:val>
                                        </p:tav>
                                        <p:tav tm="100000">
                                          <p:val>
                                            <p:strVal val="#ppt_x"/>
                                          </p:val>
                                        </p:tav>
                                      </p:tavLst>
                                    </p:anim>
                                    <p:anim calcmode="lin" valueType="num">
                                      <p:cBhvr>
                                        <p:cTn id="23" dur="1000" fill="hold"/>
                                        <p:tgtEl>
                                          <p:spTgt spid="1423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2343"/>
                                        </p:tgtEl>
                                        <p:attrNameLst>
                                          <p:attrName>style.visibility</p:attrName>
                                        </p:attrNameLst>
                                      </p:cBhvr>
                                      <p:to>
                                        <p:strVal val="visible"/>
                                      </p:to>
                                    </p:set>
                                    <p:animEffect transition="in" filter="fade">
                                      <p:cBhvr>
                                        <p:cTn id="28" dur="1000"/>
                                        <p:tgtEl>
                                          <p:spTgt spid="142343"/>
                                        </p:tgtEl>
                                      </p:cBhvr>
                                    </p:animEffect>
                                    <p:anim calcmode="lin" valueType="num">
                                      <p:cBhvr>
                                        <p:cTn id="29" dur="1000" fill="hold"/>
                                        <p:tgtEl>
                                          <p:spTgt spid="142343"/>
                                        </p:tgtEl>
                                        <p:attrNameLst>
                                          <p:attrName>ppt_x</p:attrName>
                                        </p:attrNameLst>
                                      </p:cBhvr>
                                      <p:tavLst>
                                        <p:tav tm="0">
                                          <p:val>
                                            <p:strVal val="#ppt_x"/>
                                          </p:val>
                                        </p:tav>
                                        <p:tav tm="100000">
                                          <p:val>
                                            <p:strVal val="#ppt_x"/>
                                          </p:val>
                                        </p:tav>
                                      </p:tavLst>
                                    </p:anim>
                                    <p:anim calcmode="lin" valueType="num">
                                      <p:cBhvr>
                                        <p:cTn id="30" dur="1000" fill="hold"/>
                                        <p:tgtEl>
                                          <p:spTgt spid="1423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214282" y="214290"/>
            <a:ext cx="8715436" cy="2215991"/>
          </a:xfrm>
          <a:prstGeom prst="rect">
            <a:avLst/>
          </a:prstGeom>
          <a:noFill/>
          <a:ln w="9525">
            <a:noFill/>
            <a:miter lim="800000"/>
            <a:headEnd/>
            <a:tailEnd/>
          </a:ln>
          <a:effectLst/>
        </p:spPr>
        <p:txBody>
          <a:bodyPr wrap="square">
            <a:spAutoFit/>
          </a:bodyPr>
          <a:lstStyle/>
          <a:p>
            <a:r>
              <a:rPr kumimoji="0" lang="zh-CN" altLang="en-US" sz="2800" dirty="0" smtClean="0">
                <a:latin typeface="Arial" charset="0"/>
              </a:rPr>
              <a:t>质点</a:t>
            </a:r>
            <a:r>
              <a:rPr kumimoji="0" lang="zh-CN" altLang="en-US" sz="2800" dirty="0">
                <a:latin typeface="Arial" charset="0"/>
              </a:rPr>
              <a:t>沿半径为</a:t>
            </a:r>
            <a:r>
              <a:rPr kumimoji="0" lang="en-US" altLang="zh-CN" sz="2800" dirty="0">
                <a:latin typeface="Arial" charset="0"/>
              </a:rPr>
              <a:t>0.10m</a:t>
            </a:r>
            <a:r>
              <a:rPr kumimoji="0" lang="zh-CN" altLang="en-US" sz="2800" dirty="0">
                <a:latin typeface="Arial" charset="0"/>
              </a:rPr>
              <a:t>的圆周运动，其角位移</a:t>
            </a:r>
            <a:r>
              <a:rPr kumimoji="0" lang="zh-CN" altLang="en-US" sz="2800" dirty="0">
                <a:latin typeface="Arial" charset="0"/>
                <a:sym typeface="Symbol" pitchFamily="18" charset="2"/>
              </a:rPr>
              <a:t></a:t>
            </a:r>
            <a:r>
              <a:rPr kumimoji="0" lang="zh-CN" altLang="en-US" sz="2800" dirty="0">
                <a:latin typeface="Arial" charset="0"/>
              </a:rPr>
              <a:t>与时间 </a:t>
            </a:r>
            <a:r>
              <a:rPr kumimoji="0" lang="en-US" altLang="zh-CN" sz="2800" dirty="0">
                <a:latin typeface="Arial" charset="0"/>
              </a:rPr>
              <a:t>t </a:t>
            </a:r>
            <a:r>
              <a:rPr kumimoji="0" lang="zh-CN" altLang="en-US" sz="2800" dirty="0">
                <a:latin typeface="Arial" charset="0"/>
              </a:rPr>
              <a:t>的关系为：                </a:t>
            </a:r>
            <a:r>
              <a:rPr kumimoji="0" lang="zh-CN" altLang="en-US" sz="2800" dirty="0" smtClean="0">
                <a:latin typeface="Arial" charset="0"/>
              </a:rPr>
              <a:t>。当 </a:t>
            </a:r>
            <a:r>
              <a:rPr kumimoji="0" lang="en-US" altLang="zh-CN" sz="2800" dirty="0">
                <a:latin typeface="Arial" charset="0"/>
              </a:rPr>
              <a:t>t</a:t>
            </a:r>
            <a:r>
              <a:rPr kumimoji="0" lang="zh-CN" altLang="en-US" sz="2800" dirty="0">
                <a:latin typeface="Arial" charset="0"/>
              </a:rPr>
              <a:t>＝</a:t>
            </a:r>
            <a:r>
              <a:rPr kumimoji="0" lang="en-US" altLang="zh-CN" sz="2800" dirty="0">
                <a:latin typeface="Arial" charset="0"/>
              </a:rPr>
              <a:t>1s</a:t>
            </a:r>
            <a:r>
              <a:rPr kumimoji="0" lang="zh-CN" altLang="en-US" sz="2800" dirty="0">
                <a:latin typeface="Arial" charset="0"/>
              </a:rPr>
              <a:t>时，它的加速度的大小为</a:t>
            </a:r>
          </a:p>
          <a:p>
            <a:r>
              <a:rPr kumimoji="0" lang="zh-CN" altLang="en-US" dirty="0">
                <a:latin typeface="Arial" charset="0"/>
              </a:rPr>
              <a:t>    </a:t>
            </a:r>
            <a:endParaRPr kumimoji="0" lang="en-US" altLang="zh-CN" dirty="0" smtClean="0">
              <a:latin typeface="Arial" charset="0"/>
            </a:endParaRPr>
          </a:p>
          <a:p>
            <a:r>
              <a:rPr lang="en-US" altLang="zh-CN" dirty="0" smtClean="0">
                <a:latin typeface="Arial" charset="0"/>
              </a:rPr>
              <a:t>     </a:t>
            </a:r>
            <a:r>
              <a:rPr kumimoji="0" lang="zh-CN" altLang="en-US" dirty="0" smtClean="0">
                <a:latin typeface="Arial" charset="0"/>
              </a:rPr>
              <a:t> </a:t>
            </a:r>
            <a:r>
              <a:rPr kumimoji="0" lang="en-US" altLang="zh-CN" dirty="0">
                <a:latin typeface="Arial" charset="0"/>
              </a:rPr>
              <a:t>A. 3.6 m</a:t>
            </a:r>
            <a:r>
              <a:rPr kumimoji="0" lang="zh-CN" altLang="en-US" dirty="0">
                <a:latin typeface="Arial" charset="0"/>
              </a:rPr>
              <a:t>／</a:t>
            </a:r>
            <a:r>
              <a:rPr kumimoji="0" lang="en-US" altLang="zh-CN" dirty="0">
                <a:latin typeface="Arial" charset="0"/>
              </a:rPr>
              <a:t>s</a:t>
            </a:r>
            <a:r>
              <a:rPr kumimoji="0" lang="en-US" altLang="zh-CN" baseline="30000" dirty="0">
                <a:latin typeface="Arial" charset="0"/>
              </a:rPr>
              <a:t>2</a:t>
            </a:r>
            <a:r>
              <a:rPr kumimoji="0" lang="zh-CN" altLang="en-US" dirty="0">
                <a:latin typeface="Arial" charset="0"/>
              </a:rPr>
              <a:t>；    </a:t>
            </a:r>
            <a:r>
              <a:rPr kumimoji="0" lang="en-US" altLang="zh-CN" dirty="0">
                <a:latin typeface="Arial" charset="0"/>
              </a:rPr>
              <a:t>B. 3.8 m</a:t>
            </a:r>
            <a:r>
              <a:rPr kumimoji="0" lang="zh-CN" altLang="en-US" dirty="0">
                <a:latin typeface="Arial" charset="0"/>
              </a:rPr>
              <a:t>／</a:t>
            </a:r>
            <a:r>
              <a:rPr kumimoji="0" lang="en-US" altLang="zh-CN" dirty="0">
                <a:latin typeface="Arial" charset="0"/>
              </a:rPr>
              <a:t>s</a:t>
            </a:r>
            <a:r>
              <a:rPr kumimoji="0" lang="en-US" altLang="zh-CN" baseline="30000" dirty="0">
                <a:latin typeface="Arial" charset="0"/>
              </a:rPr>
              <a:t>2</a:t>
            </a:r>
            <a:r>
              <a:rPr kumimoji="0" lang="zh-CN" altLang="en-US" dirty="0" smtClean="0">
                <a:latin typeface="Arial" charset="0"/>
              </a:rPr>
              <a:t>；  </a:t>
            </a:r>
            <a:r>
              <a:rPr lang="en-US" altLang="zh-CN" dirty="0" smtClean="0">
                <a:latin typeface="Arial" charset="0"/>
              </a:rPr>
              <a:t>C. 1.2m</a:t>
            </a:r>
            <a:r>
              <a:rPr lang="zh-CN" altLang="en-US" dirty="0" smtClean="0">
                <a:latin typeface="Arial" charset="0"/>
              </a:rPr>
              <a:t>／</a:t>
            </a:r>
            <a:r>
              <a:rPr lang="en-US" altLang="zh-CN" dirty="0" smtClean="0">
                <a:latin typeface="Arial" charset="0"/>
              </a:rPr>
              <a:t>s</a:t>
            </a:r>
            <a:r>
              <a:rPr lang="en-US" altLang="zh-CN" baseline="30000" dirty="0" smtClean="0">
                <a:latin typeface="Arial" charset="0"/>
              </a:rPr>
              <a:t>2</a:t>
            </a:r>
            <a:r>
              <a:rPr lang="zh-CN" altLang="en-US" dirty="0" smtClean="0">
                <a:latin typeface="Arial" charset="0"/>
              </a:rPr>
              <a:t>；     </a:t>
            </a:r>
            <a:r>
              <a:rPr lang="en-US" altLang="zh-CN" dirty="0" smtClean="0">
                <a:latin typeface="Arial" charset="0"/>
              </a:rPr>
              <a:t>D. 2.4m</a:t>
            </a:r>
            <a:r>
              <a:rPr lang="zh-CN" altLang="en-US" dirty="0" smtClean="0">
                <a:latin typeface="Arial" charset="0"/>
              </a:rPr>
              <a:t>／</a:t>
            </a:r>
            <a:r>
              <a:rPr lang="en-US" altLang="zh-CN" dirty="0" smtClean="0">
                <a:latin typeface="Arial" charset="0"/>
              </a:rPr>
              <a:t>s</a:t>
            </a:r>
            <a:r>
              <a:rPr lang="en-US" altLang="zh-CN" baseline="30000" dirty="0" smtClean="0">
                <a:latin typeface="Arial" charset="0"/>
              </a:rPr>
              <a:t>2</a:t>
            </a:r>
            <a:r>
              <a:rPr lang="zh-CN" altLang="en-US" dirty="0" smtClean="0">
                <a:latin typeface="Arial" charset="0"/>
              </a:rPr>
              <a:t>。 </a:t>
            </a:r>
            <a:endParaRPr kumimoji="0" lang="zh-CN" altLang="en-US" dirty="0">
              <a:latin typeface="Arial" charset="0"/>
            </a:endParaRPr>
          </a:p>
          <a:p>
            <a:r>
              <a:rPr kumimoji="0" lang="zh-CN" altLang="en-US" dirty="0">
                <a:latin typeface="Arial" charset="0"/>
              </a:rPr>
              <a:t>     </a:t>
            </a:r>
          </a:p>
        </p:txBody>
      </p:sp>
      <p:graphicFrame>
        <p:nvGraphicFramePr>
          <p:cNvPr id="229383" name="Object 7"/>
          <p:cNvGraphicFramePr>
            <a:graphicFrameLocks noChangeAspect="1"/>
          </p:cNvGraphicFramePr>
          <p:nvPr/>
        </p:nvGraphicFramePr>
        <p:xfrm>
          <a:off x="611188" y="2781300"/>
          <a:ext cx="2808287" cy="633413"/>
        </p:xfrm>
        <a:graphic>
          <a:graphicData uri="http://schemas.openxmlformats.org/presentationml/2006/ole">
            <p:oleObj spid="_x0000_s132098" name="公式" r:id="rId3" imgW="825480" imgH="228600" progId="Equation.3">
              <p:embed/>
            </p:oleObj>
          </a:graphicData>
        </a:graphic>
      </p:graphicFrame>
      <p:graphicFrame>
        <p:nvGraphicFramePr>
          <p:cNvPr id="229387" name="Object 11"/>
          <p:cNvGraphicFramePr>
            <a:graphicFrameLocks noChangeAspect="1"/>
          </p:cNvGraphicFramePr>
          <p:nvPr/>
        </p:nvGraphicFramePr>
        <p:xfrm>
          <a:off x="1928794" y="714356"/>
          <a:ext cx="1584325" cy="455613"/>
        </p:xfrm>
        <a:graphic>
          <a:graphicData uri="http://schemas.openxmlformats.org/presentationml/2006/ole">
            <p:oleObj spid="_x0000_s132099" name="公式" r:id="rId4" imgW="698197" imgH="203112" progId="Equation.3">
              <p:embed/>
            </p:oleObj>
          </a:graphicData>
        </a:graphic>
      </p:graphicFrame>
      <p:sp>
        <p:nvSpPr>
          <p:cNvPr id="229388" name="Oval 12"/>
          <p:cNvSpPr>
            <a:spLocks noChangeArrowheads="1"/>
          </p:cNvSpPr>
          <p:nvPr/>
        </p:nvSpPr>
        <p:spPr bwMode="auto">
          <a:xfrm>
            <a:off x="6858000" y="3789363"/>
            <a:ext cx="1800225" cy="1800225"/>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229389" name="Line 13"/>
          <p:cNvSpPr>
            <a:spLocks noChangeShapeType="1"/>
          </p:cNvSpPr>
          <p:nvPr/>
        </p:nvSpPr>
        <p:spPr bwMode="auto">
          <a:xfrm flipV="1">
            <a:off x="7739063" y="4078288"/>
            <a:ext cx="649287" cy="576262"/>
          </a:xfrm>
          <a:prstGeom prst="line">
            <a:avLst/>
          </a:prstGeom>
          <a:noFill/>
          <a:ln w="28575">
            <a:solidFill>
              <a:schemeClr val="accent2"/>
            </a:solidFill>
            <a:round/>
            <a:headEnd/>
            <a:tailEnd/>
          </a:ln>
          <a:effectLst/>
        </p:spPr>
        <p:txBody>
          <a:bodyPr/>
          <a:lstStyle/>
          <a:p>
            <a:endParaRPr lang="zh-CN" altLang="en-US"/>
          </a:p>
        </p:txBody>
      </p:sp>
      <p:sp>
        <p:nvSpPr>
          <p:cNvPr id="229390" name="Text Box 14"/>
          <p:cNvSpPr txBox="1">
            <a:spLocks noChangeArrowheads="1"/>
          </p:cNvSpPr>
          <p:nvPr/>
        </p:nvSpPr>
        <p:spPr bwMode="auto">
          <a:xfrm>
            <a:off x="7812088" y="3933825"/>
            <a:ext cx="303212" cy="519113"/>
          </a:xfrm>
          <a:prstGeom prst="rect">
            <a:avLst/>
          </a:prstGeom>
          <a:noFill/>
          <a:ln w="9525">
            <a:noFill/>
            <a:miter lim="800000"/>
            <a:headEnd/>
            <a:tailEnd/>
          </a:ln>
          <a:effectLst/>
        </p:spPr>
        <p:txBody>
          <a:bodyPr wrap="none">
            <a:spAutoFit/>
          </a:bodyPr>
          <a:lstStyle/>
          <a:p>
            <a:r>
              <a:rPr kumimoji="0" lang="en-US" altLang="zh-CN" b="0">
                <a:solidFill>
                  <a:schemeClr val="accent2"/>
                </a:solidFill>
                <a:ea typeface="黑体" pitchFamily="2" charset="-122"/>
              </a:rPr>
              <a:t>r</a:t>
            </a:r>
          </a:p>
        </p:txBody>
      </p:sp>
      <p:sp>
        <p:nvSpPr>
          <p:cNvPr id="229391" name="Arc 15"/>
          <p:cNvSpPr>
            <a:spLocks/>
          </p:cNvSpPr>
          <p:nvPr/>
        </p:nvSpPr>
        <p:spPr bwMode="auto">
          <a:xfrm>
            <a:off x="7721600" y="3886200"/>
            <a:ext cx="914400" cy="769938"/>
          </a:xfrm>
          <a:custGeom>
            <a:avLst/>
            <a:gdLst>
              <a:gd name="G0" fmla="+- 0 0 0"/>
              <a:gd name="G1" fmla="+- 18196 0 0"/>
              <a:gd name="G2" fmla="+- 21600 0 0"/>
              <a:gd name="T0" fmla="*/ 11639 w 21600"/>
              <a:gd name="T1" fmla="*/ 0 h 18196"/>
              <a:gd name="T2" fmla="*/ 21600 w 21600"/>
              <a:gd name="T3" fmla="*/ 18196 h 18196"/>
              <a:gd name="T4" fmla="*/ 0 w 21600"/>
              <a:gd name="T5" fmla="*/ 18196 h 18196"/>
            </a:gdLst>
            <a:ahLst/>
            <a:cxnLst>
              <a:cxn ang="0">
                <a:pos x="T0" y="T1"/>
              </a:cxn>
              <a:cxn ang="0">
                <a:pos x="T2" y="T3"/>
              </a:cxn>
              <a:cxn ang="0">
                <a:pos x="T4" y="T5"/>
              </a:cxn>
            </a:cxnLst>
            <a:rect l="0" t="0" r="r" b="b"/>
            <a:pathLst>
              <a:path w="21600" h="18196" fill="none" extrusionOk="0">
                <a:moveTo>
                  <a:pt x="11638" y="0"/>
                </a:moveTo>
                <a:cubicBezTo>
                  <a:pt x="17845" y="3969"/>
                  <a:pt x="21600" y="10828"/>
                  <a:pt x="21600" y="18196"/>
                </a:cubicBezTo>
              </a:path>
              <a:path w="21600" h="18196" stroke="0" extrusionOk="0">
                <a:moveTo>
                  <a:pt x="11638" y="0"/>
                </a:moveTo>
                <a:cubicBezTo>
                  <a:pt x="17845" y="3969"/>
                  <a:pt x="21600" y="10828"/>
                  <a:pt x="21600" y="18196"/>
                </a:cubicBezTo>
                <a:lnTo>
                  <a:pt x="0" y="18196"/>
                </a:lnTo>
                <a:close/>
              </a:path>
            </a:pathLst>
          </a:custGeom>
          <a:noFill/>
          <a:ln w="28575">
            <a:solidFill>
              <a:srgbClr val="FF0000"/>
            </a:solidFill>
            <a:round/>
            <a:headEnd type="triangle" w="med" len="med"/>
            <a:tailEnd/>
          </a:ln>
          <a:effectLst/>
        </p:spPr>
        <p:txBody>
          <a:bodyPr wrap="none" anchor="ctr"/>
          <a:lstStyle/>
          <a:p>
            <a:endParaRPr lang="zh-CN" altLang="en-US"/>
          </a:p>
        </p:txBody>
      </p:sp>
      <p:sp>
        <p:nvSpPr>
          <p:cNvPr id="229392" name="Line 16"/>
          <p:cNvSpPr>
            <a:spLocks noChangeShapeType="1"/>
          </p:cNvSpPr>
          <p:nvPr/>
        </p:nvSpPr>
        <p:spPr bwMode="auto">
          <a:xfrm flipV="1">
            <a:off x="8643938" y="4006850"/>
            <a:ext cx="0" cy="647700"/>
          </a:xfrm>
          <a:prstGeom prst="line">
            <a:avLst/>
          </a:prstGeom>
          <a:noFill/>
          <a:ln w="28575">
            <a:solidFill>
              <a:schemeClr val="tx1"/>
            </a:solidFill>
            <a:round/>
            <a:headEnd/>
            <a:tailEnd type="triangle" w="med" len="med"/>
          </a:ln>
          <a:effectLst/>
        </p:spPr>
        <p:txBody>
          <a:bodyPr/>
          <a:lstStyle/>
          <a:p>
            <a:endParaRPr lang="zh-CN" altLang="en-US"/>
          </a:p>
        </p:txBody>
      </p:sp>
      <p:sp>
        <p:nvSpPr>
          <p:cNvPr id="229393" name="Text Box 17"/>
          <p:cNvSpPr txBox="1">
            <a:spLocks noChangeArrowheads="1"/>
          </p:cNvSpPr>
          <p:nvPr/>
        </p:nvSpPr>
        <p:spPr bwMode="auto">
          <a:xfrm>
            <a:off x="8459788" y="3575050"/>
            <a:ext cx="341312" cy="519113"/>
          </a:xfrm>
          <a:prstGeom prst="rect">
            <a:avLst/>
          </a:prstGeom>
          <a:noFill/>
          <a:ln w="9525">
            <a:noFill/>
            <a:miter lim="800000"/>
            <a:headEnd/>
            <a:tailEnd/>
          </a:ln>
          <a:effectLst/>
        </p:spPr>
        <p:txBody>
          <a:bodyPr wrap="none">
            <a:spAutoFit/>
          </a:bodyPr>
          <a:lstStyle/>
          <a:p>
            <a:r>
              <a:rPr kumimoji="0" lang="en-US" altLang="zh-CN" b="0" i="1">
                <a:ea typeface="黑体" pitchFamily="2" charset="-122"/>
              </a:rPr>
              <a:t>v</a:t>
            </a:r>
          </a:p>
        </p:txBody>
      </p:sp>
      <p:graphicFrame>
        <p:nvGraphicFramePr>
          <p:cNvPr id="229394" name="Object 18"/>
          <p:cNvGraphicFramePr>
            <a:graphicFrameLocks noChangeAspect="1"/>
          </p:cNvGraphicFramePr>
          <p:nvPr/>
        </p:nvGraphicFramePr>
        <p:xfrm>
          <a:off x="1214414" y="3431957"/>
          <a:ext cx="4286280" cy="1109880"/>
        </p:xfrm>
        <a:graphic>
          <a:graphicData uri="http://schemas.openxmlformats.org/presentationml/2006/ole">
            <p:oleObj spid="_x0000_s132100" name="公式" r:id="rId5" imgW="1498320" imgH="419040" progId="Equation.3">
              <p:embed/>
            </p:oleObj>
          </a:graphicData>
        </a:graphic>
      </p:graphicFrame>
      <p:graphicFrame>
        <p:nvGraphicFramePr>
          <p:cNvPr id="229395" name="Object 19"/>
          <p:cNvGraphicFramePr>
            <a:graphicFrameLocks noChangeAspect="1"/>
          </p:cNvGraphicFramePr>
          <p:nvPr/>
        </p:nvGraphicFramePr>
        <p:xfrm>
          <a:off x="1116013" y="4496279"/>
          <a:ext cx="5027623" cy="1053621"/>
        </p:xfrm>
        <a:graphic>
          <a:graphicData uri="http://schemas.openxmlformats.org/presentationml/2006/ole">
            <p:oleObj spid="_x0000_s132101" name="公式" r:id="rId6" imgW="1739880" imgH="393480" progId="Equation.3">
              <p:embed/>
            </p:oleObj>
          </a:graphicData>
        </a:graphic>
      </p:graphicFrame>
      <p:graphicFrame>
        <p:nvGraphicFramePr>
          <p:cNvPr id="229396" name="Object 20"/>
          <p:cNvGraphicFramePr>
            <a:graphicFrameLocks noChangeAspect="1"/>
          </p:cNvGraphicFramePr>
          <p:nvPr/>
        </p:nvGraphicFramePr>
        <p:xfrm>
          <a:off x="4143372" y="2643182"/>
          <a:ext cx="2870200" cy="823913"/>
        </p:xfrm>
        <a:graphic>
          <a:graphicData uri="http://schemas.openxmlformats.org/presentationml/2006/ole">
            <p:oleObj spid="_x0000_s132102" name="公式" r:id="rId7" imgW="939600" imgH="291960" progId="Equation.3">
              <p:embed/>
            </p:oleObj>
          </a:graphicData>
        </a:graphic>
      </p:graphicFrame>
      <p:graphicFrame>
        <p:nvGraphicFramePr>
          <p:cNvPr id="229397" name="Object 21"/>
          <p:cNvGraphicFramePr>
            <a:graphicFrameLocks noChangeAspect="1"/>
          </p:cNvGraphicFramePr>
          <p:nvPr/>
        </p:nvGraphicFramePr>
        <p:xfrm>
          <a:off x="1023938" y="5588000"/>
          <a:ext cx="5467350" cy="752475"/>
        </p:xfrm>
        <a:graphic>
          <a:graphicData uri="http://schemas.openxmlformats.org/presentationml/2006/ole">
            <p:oleObj spid="_x0000_s132103" name="公式" r:id="rId8" imgW="1790640" imgH="266400" progId="Equation.3">
              <p:embed/>
            </p:oleObj>
          </a:graphicData>
        </a:graphic>
      </p:graphicFrame>
      <p:sp>
        <p:nvSpPr>
          <p:cNvPr id="229398" name="Text Box 22"/>
          <p:cNvSpPr txBox="1">
            <a:spLocks noChangeArrowheads="1"/>
          </p:cNvSpPr>
          <p:nvPr/>
        </p:nvSpPr>
        <p:spPr bwMode="auto">
          <a:xfrm>
            <a:off x="754063" y="3716338"/>
            <a:ext cx="792162" cy="457200"/>
          </a:xfrm>
          <a:prstGeom prst="rect">
            <a:avLst/>
          </a:prstGeom>
          <a:noFill/>
          <a:ln w="9525">
            <a:noFill/>
            <a:miter lim="800000"/>
            <a:headEnd/>
            <a:tailEnd/>
          </a:ln>
          <a:effectLst/>
        </p:spPr>
        <p:txBody>
          <a:bodyPr>
            <a:spAutoFit/>
          </a:bodyPr>
          <a:lstStyle/>
          <a:p>
            <a:r>
              <a:rPr kumimoji="0" lang="zh-CN" altLang="en-US" sz="2400" b="0">
                <a:ea typeface="黑体" pitchFamily="2" charset="-122"/>
              </a:rPr>
              <a:t>而                    </a:t>
            </a:r>
          </a:p>
        </p:txBody>
      </p:sp>
      <p:sp>
        <p:nvSpPr>
          <p:cNvPr id="229399" name="Text Box 23"/>
          <p:cNvSpPr txBox="1">
            <a:spLocks noChangeArrowheads="1"/>
          </p:cNvSpPr>
          <p:nvPr/>
        </p:nvSpPr>
        <p:spPr bwMode="auto">
          <a:xfrm>
            <a:off x="7000892" y="6072206"/>
            <a:ext cx="1006475" cy="466725"/>
          </a:xfrm>
          <a:prstGeom prst="rect">
            <a:avLst/>
          </a:prstGeom>
          <a:solidFill>
            <a:srgbClr val="FFFF00"/>
          </a:solidFill>
          <a:ln w="9525" algn="ctr">
            <a:solidFill>
              <a:srgbClr val="990033"/>
            </a:solidFill>
            <a:miter lim="800000"/>
            <a:headEnd/>
            <a:tailEnd/>
          </a:ln>
          <a:effectLst/>
        </p:spPr>
        <p:txBody>
          <a:bodyPr wrap="none">
            <a:spAutoFit/>
          </a:bodyPr>
          <a:lstStyle/>
          <a:p>
            <a:r>
              <a:rPr kumimoji="0" lang="en-US" altLang="zh-CN" sz="2400" b="0" dirty="0">
                <a:solidFill>
                  <a:srgbClr val="FF3300"/>
                </a:solidFill>
                <a:ea typeface="黑体" pitchFamily="2" charset="-122"/>
                <a:sym typeface="Symbol" pitchFamily="18" charset="2"/>
              </a:rPr>
              <a:t>B</a:t>
            </a:r>
            <a:r>
              <a:rPr kumimoji="0" lang="zh-CN" altLang="en-US" sz="2400" b="0" dirty="0">
                <a:solidFill>
                  <a:srgbClr val="FF3300"/>
                </a:solidFill>
                <a:ea typeface="黑体" pitchFamily="2" charset="-122"/>
                <a:sym typeface="Symbol" pitchFamily="18" charset="2"/>
              </a:rPr>
              <a:t>正确</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9383"/>
                                        </p:tgtEl>
                                        <p:attrNameLst>
                                          <p:attrName>style.visibility</p:attrName>
                                        </p:attrNameLst>
                                      </p:cBhvr>
                                      <p:to>
                                        <p:strVal val="visible"/>
                                      </p:to>
                                    </p:set>
                                    <p:animEffect transition="in" filter="blinds(horizontal)">
                                      <p:cBhvr>
                                        <p:cTn id="7" dur="500"/>
                                        <p:tgtEl>
                                          <p:spTgt spid="229383"/>
                                        </p:tgtEl>
                                      </p:cBhvr>
                                    </p:animEffect>
                                  </p:childTnLst>
                                </p:cTn>
                              </p:par>
                              <p:par>
                                <p:cTn id="8" presetID="3" presetClass="entr" presetSubtype="10" fill="hold" nodeType="withEffect">
                                  <p:stCondLst>
                                    <p:cond delay="0"/>
                                  </p:stCondLst>
                                  <p:childTnLst>
                                    <p:set>
                                      <p:cBhvr>
                                        <p:cTn id="9" dur="1" fill="hold">
                                          <p:stCondLst>
                                            <p:cond delay="0"/>
                                          </p:stCondLst>
                                        </p:cTn>
                                        <p:tgtEl>
                                          <p:spTgt spid="229396"/>
                                        </p:tgtEl>
                                        <p:attrNameLst>
                                          <p:attrName>style.visibility</p:attrName>
                                        </p:attrNameLst>
                                      </p:cBhvr>
                                      <p:to>
                                        <p:strVal val="visible"/>
                                      </p:to>
                                    </p:set>
                                    <p:animEffect transition="in" filter="blinds(horizontal)">
                                      <p:cBhvr>
                                        <p:cTn id="10" dur="500"/>
                                        <p:tgtEl>
                                          <p:spTgt spid="22939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9394"/>
                                        </p:tgtEl>
                                        <p:attrNameLst>
                                          <p:attrName>style.visibility</p:attrName>
                                        </p:attrNameLst>
                                      </p:cBhvr>
                                      <p:to>
                                        <p:strVal val="visible"/>
                                      </p:to>
                                    </p:set>
                                    <p:animEffect transition="in" filter="blinds(horizontal)">
                                      <p:cBhvr>
                                        <p:cTn id="15" dur="500"/>
                                        <p:tgtEl>
                                          <p:spTgt spid="22939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9398"/>
                                        </p:tgtEl>
                                        <p:attrNameLst>
                                          <p:attrName>style.visibility</p:attrName>
                                        </p:attrNameLst>
                                      </p:cBhvr>
                                      <p:to>
                                        <p:strVal val="visible"/>
                                      </p:to>
                                    </p:set>
                                    <p:animEffect transition="in" filter="blinds(horizontal)">
                                      <p:cBhvr>
                                        <p:cTn id="18" dur="500"/>
                                        <p:tgtEl>
                                          <p:spTgt spid="229398"/>
                                        </p:tgtEl>
                                      </p:cBhvr>
                                    </p:animEffect>
                                  </p:childTnLst>
                                </p:cTn>
                              </p:par>
                              <p:par>
                                <p:cTn id="19" presetID="3" presetClass="entr" presetSubtype="10" fill="hold" nodeType="withEffect">
                                  <p:stCondLst>
                                    <p:cond delay="0"/>
                                  </p:stCondLst>
                                  <p:childTnLst>
                                    <p:set>
                                      <p:cBhvr>
                                        <p:cTn id="20" dur="1" fill="hold">
                                          <p:stCondLst>
                                            <p:cond delay="0"/>
                                          </p:stCondLst>
                                        </p:cTn>
                                        <p:tgtEl>
                                          <p:spTgt spid="229395"/>
                                        </p:tgtEl>
                                        <p:attrNameLst>
                                          <p:attrName>style.visibility</p:attrName>
                                        </p:attrNameLst>
                                      </p:cBhvr>
                                      <p:to>
                                        <p:strVal val="visible"/>
                                      </p:to>
                                    </p:set>
                                    <p:animEffect transition="in" filter="blinds(horizontal)">
                                      <p:cBhvr>
                                        <p:cTn id="21" dur="500"/>
                                        <p:tgtEl>
                                          <p:spTgt spid="22939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9397"/>
                                        </p:tgtEl>
                                        <p:attrNameLst>
                                          <p:attrName>style.visibility</p:attrName>
                                        </p:attrNameLst>
                                      </p:cBhvr>
                                      <p:to>
                                        <p:strVal val="visible"/>
                                      </p:to>
                                    </p:set>
                                    <p:animEffect transition="in" filter="blinds(horizontal)">
                                      <p:cBhvr>
                                        <p:cTn id="26" dur="500"/>
                                        <p:tgtEl>
                                          <p:spTgt spid="2293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9399"/>
                                        </p:tgtEl>
                                        <p:attrNameLst>
                                          <p:attrName>style.visibility</p:attrName>
                                        </p:attrNameLst>
                                      </p:cBhvr>
                                      <p:to>
                                        <p:strVal val="visible"/>
                                      </p:to>
                                    </p:set>
                                    <p:animEffect transition="in" filter="blinds(horizontal)">
                                      <p:cBhvr>
                                        <p:cTn id="31" dur="500"/>
                                        <p:tgtEl>
                                          <p:spTgt spid="22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8" grpId="0"/>
      <p:bldP spid="2293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357158" y="0"/>
            <a:ext cx="8286752" cy="1569660"/>
          </a:xfrm>
          <a:prstGeom prst="rect">
            <a:avLst/>
          </a:prstGeom>
          <a:noFill/>
          <a:ln w="9525">
            <a:noFill/>
            <a:miter lim="800000"/>
            <a:headEnd/>
            <a:tailEnd/>
          </a:ln>
          <a:effectLst/>
        </p:spPr>
        <p:txBody>
          <a:bodyPr wrap="square">
            <a:spAutoFit/>
          </a:bodyPr>
          <a:lstStyle/>
          <a:p>
            <a:pPr>
              <a:spcBef>
                <a:spcPct val="50000"/>
              </a:spcBef>
            </a:pPr>
            <a:r>
              <a:rPr lang="zh-CN" altLang="en-US" sz="3200" dirty="0" smtClean="0"/>
              <a:t>某人</a:t>
            </a:r>
            <a:r>
              <a:rPr lang="zh-CN" altLang="en-US" sz="3200" dirty="0"/>
              <a:t>骑自行车以速率</a:t>
            </a:r>
            <a:r>
              <a:rPr lang="en-US" altLang="zh-CN" sz="3200" dirty="0"/>
              <a:t>V</a:t>
            </a:r>
            <a:r>
              <a:rPr lang="zh-CN" altLang="en-US" sz="3200" dirty="0"/>
              <a:t>向西行驶，今有风以相同速率从北偏东</a:t>
            </a:r>
            <a:r>
              <a:rPr lang="en-US" altLang="zh-CN" sz="3200" dirty="0"/>
              <a:t>30</a:t>
            </a:r>
            <a:r>
              <a:rPr lang="en-US" altLang="zh-CN" sz="3200" baseline="30000" dirty="0"/>
              <a:t>0</a:t>
            </a:r>
            <a:r>
              <a:rPr lang="zh-CN" altLang="en-US" sz="3200" dirty="0"/>
              <a:t>方向吹来，试问人感到风从哪个方向吹来？</a:t>
            </a:r>
          </a:p>
        </p:txBody>
      </p:sp>
      <p:sp>
        <p:nvSpPr>
          <p:cNvPr id="283651" name="Text Box 3"/>
          <p:cNvSpPr txBox="1">
            <a:spLocks noChangeArrowheads="1"/>
          </p:cNvSpPr>
          <p:nvPr/>
        </p:nvSpPr>
        <p:spPr bwMode="auto">
          <a:xfrm>
            <a:off x="642910" y="1643050"/>
            <a:ext cx="8101013" cy="461665"/>
          </a:xfrm>
          <a:prstGeom prst="rect">
            <a:avLst/>
          </a:prstGeom>
          <a:noFill/>
          <a:ln w="9525">
            <a:noFill/>
            <a:miter lim="800000"/>
            <a:headEnd/>
            <a:tailEnd/>
          </a:ln>
          <a:effectLst/>
        </p:spPr>
        <p:txBody>
          <a:bodyPr>
            <a:spAutoFit/>
          </a:bodyPr>
          <a:lstStyle/>
          <a:p>
            <a:pPr>
              <a:spcBef>
                <a:spcPct val="50000"/>
              </a:spcBef>
            </a:pPr>
            <a:r>
              <a:rPr lang="zh-CN" altLang="en-US" sz="2400" dirty="0"/>
              <a:t>（</a:t>
            </a:r>
            <a:r>
              <a:rPr lang="en-US" altLang="zh-CN" sz="2400" dirty="0"/>
              <a:t>A</a:t>
            </a:r>
            <a:r>
              <a:rPr lang="zh-CN" altLang="en-US" sz="2400" dirty="0"/>
              <a:t>）北偏东</a:t>
            </a:r>
            <a:r>
              <a:rPr lang="en-US" altLang="zh-CN" sz="2400" dirty="0"/>
              <a:t>30</a:t>
            </a:r>
            <a:r>
              <a:rPr lang="en-US" altLang="zh-CN" sz="2400" baseline="30000" dirty="0"/>
              <a:t>0                                   </a:t>
            </a:r>
            <a:r>
              <a:rPr lang="zh-CN" altLang="en-US" sz="2400" dirty="0"/>
              <a:t>（</a:t>
            </a:r>
            <a:r>
              <a:rPr lang="en-US" altLang="zh-CN" sz="2400" dirty="0"/>
              <a:t>B</a:t>
            </a:r>
            <a:r>
              <a:rPr lang="zh-CN" altLang="en-US" sz="2400" dirty="0"/>
              <a:t>）南偏东</a:t>
            </a:r>
            <a:r>
              <a:rPr lang="en-US" altLang="zh-CN" sz="2400" dirty="0"/>
              <a:t>30</a:t>
            </a:r>
            <a:r>
              <a:rPr lang="en-US" altLang="zh-CN" sz="2400" baseline="30000" dirty="0"/>
              <a:t>0</a:t>
            </a:r>
            <a:endParaRPr lang="en-US" altLang="zh-CN" sz="2400" dirty="0"/>
          </a:p>
        </p:txBody>
      </p:sp>
      <p:sp>
        <p:nvSpPr>
          <p:cNvPr id="283652" name="Text Box 4"/>
          <p:cNvSpPr txBox="1">
            <a:spLocks noChangeArrowheads="1"/>
          </p:cNvSpPr>
          <p:nvPr/>
        </p:nvSpPr>
        <p:spPr bwMode="auto">
          <a:xfrm>
            <a:off x="500034" y="2071678"/>
            <a:ext cx="7777162" cy="461665"/>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sz="2400" dirty="0"/>
              <a:t>（</a:t>
            </a:r>
            <a:r>
              <a:rPr lang="en-US" altLang="zh-CN" sz="2400" dirty="0"/>
              <a:t>C</a:t>
            </a:r>
            <a:r>
              <a:rPr lang="zh-CN" altLang="en-US" sz="2400" dirty="0"/>
              <a:t>）北偏西</a:t>
            </a:r>
            <a:r>
              <a:rPr lang="en-US" altLang="zh-CN" sz="2400" dirty="0"/>
              <a:t>30</a:t>
            </a:r>
            <a:r>
              <a:rPr lang="en-US" altLang="zh-CN" sz="2400" baseline="30000" dirty="0"/>
              <a:t>0 </a:t>
            </a:r>
            <a:r>
              <a:rPr lang="en-US" altLang="zh-CN" sz="2400" dirty="0"/>
              <a:t>                       </a:t>
            </a:r>
            <a:r>
              <a:rPr lang="zh-CN" altLang="en-US" sz="2400" dirty="0"/>
              <a:t>（</a:t>
            </a:r>
            <a:r>
              <a:rPr lang="en-US" altLang="zh-CN" sz="2400" dirty="0"/>
              <a:t>D</a:t>
            </a:r>
            <a:r>
              <a:rPr lang="zh-CN" altLang="en-US" sz="2400" dirty="0"/>
              <a:t>）西偏南</a:t>
            </a:r>
            <a:r>
              <a:rPr lang="en-US" altLang="zh-CN" sz="2400" dirty="0"/>
              <a:t>30</a:t>
            </a:r>
            <a:r>
              <a:rPr lang="en-US" altLang="zh-CN" sz="2400" baseline="30000" dirty="0"/>
              <a:t>0  </a:t>
            </a:r>
            <a:endParaRPr lang="en-US" altLang="zh-CN" sz="2400" dirty="0"/>
          </a:p>
        </p:txBody>
      </p:sp>
      <p:sp>
        <p:nvSpPr>
          <p:cNvPr id="283657" name="Line 9"/>
          <p:cNvSpPr>
            <a:spLocks noChangeShapeType="1"/>
          </p:cNvSpPr>
          <p:nvPr/>
        </p:nvSpPr>
        <p:spPr bwMode="auto">
          <a:xfrm>
            <a:off x="5795963" y="4098925"/>
            <a:ext cx="2736850" cy="0"/>
          </a:xfrm>
          <a:prstGeom prst="line">
            <a:avLst/>
          </a:prstGeom>
          <a:noFill/>
          <a:ln w="12700" cap="sq">
            <a:solidFill>
              <a:schemeClr val="tx1"/>
            </a:solidFill>
            <a:round/>
            <a:headEnd type="none" w="sm" len="sm"/>
            <a:tailEnd type="triangle" w="sm" len="sm"/>
          </a:ln>
          <a:effectLst/>
        </p:spPr>
        <p:txBody>
          <a:bodyPr/>
          <a:lstStyle/>
          <a:p>
            <a:endParaRPr lang="zh-CN" altLang="en-US"/>
          </a:p>
        </p:txBody>
      </p:sp>
      <p:sp>
        <p:nvSpPr>
          <p:cNvPr id="283658" name="Line 10"/>
          <p:cNvSpPr>
            <a:spLocks noChangeShapeType="1"/>
          </p:cNvSpPr>
          <p:nvPr/>
        </p:nvSpPr>
        <p:spPr bwMode="auto">
          <a:xfrm flipV="1">
            <a:off x="7164388" y="2803525"/>
            <a:ext cx="0" cy="2303463"/>
          </a:xfrm>
          <a:prstGeom prst="line">
            <a:avLst/>
          </a:prstGeom>
          <a:noFill/>
          <a:ln w="12700" cap="sq">
            <a:solidFill>
              <a:schemeClr val="tx1"/>
            </a:solidFill>
            <a:round/>
            <a:headEnd type="none" w="sm" len="sm"/>
            <a:tailEnd type="triangle" w="sm" len="sm"/>
          </a:ln>
          <a:effectLst/>
        </p:spPr>
        <p:txBody>
          <a:bodyPr/>
          <a:lstStyle/>
          <a:p>
            <a:endParaRPr lang="zh-CN" altLang="en-US"/>
          </a:p>
        </p:txBody>
      </p:sp>
      <p:grpSp>
        <p:nvGrpSpPr>
          <p:cNvPr id="2" name="Group 11"/>
          <p:cNvGrpSpPr>
            <a:grpSpLocks/>
          </p:cNvGrpSpPr>
          <p:nvPr/>
        </p:nvGrpSpPr>
        <p:grpSpPr bwMode="auto">
          <a:xfrm>
            <a:off x="6346825" y="3429000"/>
            <a:ext cx="863600" cy="647700"/>
            <a:chOff x="3969" y="2296"/>
            <a:chExt cx="544" cy="408"/>
          </a:xfrm>
        </p:grpSpPr>
        <p:sp>
          <p:nvSpPr>
            <p:cNvPr id="283660" name="Line 12"/>
            <p:cNvSpPr>
              <a:spLocks noChangeShapeType="1"/>
            </p:cNvSpPr>
            <p:nvPr/>
          </p:nvSpPr>
          <p:spPr bwMode="auto">
            <a:xfrm flipH="1">
              <a:off x="3969" y="2704"/>
              <a:ext cx="544" cy="0"/>
            </a:xfrm>
            <a:prstGeom prst="line">
              <a:avLst/>
            </a:prstGeom>
            <a:noFill/>
            <a:ln w="38100" cap="sq">
              <a:solidFill>
                <a:srgbClr val="FF00FF"/>
              </a:solidFill>
              <a:round/>
              <a:headEnd type="none" w="sm" len="sm"/>
              <a:tailEnd type="triangle" w="sm" len="sm"/>
            </a:ln>
            <a:effectLst/>
          </p:spPr>
          <p:txBody>
            <a:bodyPr/>
            <a:lstStyle/>
            <a:p>
              <a:endParaRPr lang="zh-CN" altLang="en-US"/>
            </a:p>
          </p:txBody>
        </p:sp>
        <p:graphicFrame>
          <p:nvGraphicFramePr>
            <p:cNvPr id="283661" name="Object 13"/>
            <p:cNvGraphicFramePr>
              <a:graphicFrameLocks noChangeAspect="1"/>
            </p:cNvGraphicFramePr>
            <p:nvPr/>
          </p:nvGraphicFramePr>
          <p:xfrm>
            <a:off x="4014" y="2296"/>
            <a:ext cx="454" cy="378"/>
          </p:xfrm>
          <a:graphic>
            <a:graphicData uri="http://schemas.openxmlformats.org/presentationml/2006/ole">
              <p:oleObj spid="_x0000_s133133" name="公式" r:id="rId3" imgW="304560" imgH="253800" progId="Equation.3">
                <p:embed/>
              </p:oleObj>
            </a:graphicData>
          </a:graphic>
        </p:graphicFrame>
      </p:grpSp>
      <p:grpSp>
        <p:nvGrpSpPr>
          <p:cNvPr id="3" name="Group 14"/>
          <p:cNvGrpSpPr>
            <a:grpSpLocks/>
          </p:cNvGrpSpPr>
          <p:nvPr/>
        </p:nvGrpSpPr>
        <p:grpSpPr bwMode="auto">
          <a:xfrm>
            <a:off x="5867400" y="3068638"/>
            <a:ext cx="992188" cy="1800225"/>
            <a:chOff x="3687" y="2069"/>
            <a:chExt cx="625" cy="1134"/>
          </a:xfrm>
        </p:grpSpPr>
        <p:sp>
          <p:nvSpPr>
            <p:cNvPr id="283663" name="Line 15"/>
            <p:cNvSpPr>
              <a:spLocks noChangeShapeType="1"/>
            </p:cNvSpPr>
            <p:nvPr/>
          </p:nvSpPr>
          <p:spPr bwMode="auto">
            <a:xfrm>
              <a:off x="3969" y="2704"/>
              <a:ext cx="272" cy="499"/>
            </a:xfrm>
            <a:prstGeom prst="line">
              <a:avLst/>
            </a:prstGeom>
            <a:noFill/>
            <a:ln w="38100" cap="sq">
              <a:solidFill>
                <a:srgbClr val="00FF00"/>
              </a:solidFill>
              <a:round/>
              <a:headEnd type="none" w="sm" len="sm"/>
              <a:tailEnd type="triangle" w="sm" len="sm"/>
            </a:ln>
            <a:effectLst/>
          </p:spPr>
          <p:txBody>
            <a:bodyPr/>
            <a:lstStyle/>
            <a:p>
              <a:endParaRPr lang="zh-CN" altLang="en-US"/>
            </a:p>
          </p:txBody>
        </p:sp>
        <p:sp>
          <p:nvSpPr>
            <p:cNvPr id="283664" name="Line 16"/>
            <p:cNvSpPr>
              <a:spLocks noChangeShapeType="1"/>
            </p:cNvSpPr>
            <p:nvPr/>
          </p:nvSpPr>
          <p:spPr bwMode="auto">
            <a:xfrm>
              <a:off x="3687" y="2251"/>
              <a:ext cx="272" cy="454"/>
            </a:xfrm>
            <a:prstGeom prst="line">
              <a:avLst/>
            </a:prstGeom>
            <a:noFill/>
            <a:ln w="19050">
              <a:solidFill>
                <a:srgbClr val="00FF00"/>
              </a:solidFill>
              <a:prstDash val="dash"/>
              <a:round/>
              <a:headEnd type="none" w="sm" len="sm"/>
              <a:tailEnd type="none" w="sm" len="sm"/>
            </a:ln>
            <a:effectLst/>
          </p:spPr>
          <p:txBody>
            <a:bodyPr/>
            <a:lstStyle/>
            <a:p>
              <a:endParaRPr lang="zh-CN" altLang="en-US"/>
            </a:p>
          </p:txBody>
        </p:sp>
        <p:sp>
          <p:nvSpPr>
            <p:cNvPr id="283665" name="Line 17"/>
            <p:cNvSpPr>
              <a:spLocks noChangeShapeType="1"/>
            </p:cNvSpPr>
            <p:nvPr/>
          </p:nvSpPr>
          <p:spPr bwMode="auto">
            <a:xfrm>
              <a:off x="3969" y="2069"/>
              <a:ext cx="0" cy="635"/>
            </a:xfrm>
            <a:prstGeom prst="line">
              <a:avLst/>
            </a:prstGeom>
            <a:noFill/>
            <a:ln w="12700">
              <a:solidFill>
                <a:schemeClr val="tx1"/>
              </a:solidFill>
              <a:prstDash val="dash"/>
              <a:round/>
              <a:headEnd type="none" w="sm" len="sm"/>
              <a:tailEnd type="none" w="sm" len="sm"/>
            </a:ln>
            <a:effectLst/>
          </p:spPr>
          <p:txBody>
            <a:bodyPr/>
            <a:lstStyle/>
            <a:p>
              <a:endParaRPr lang="zh-CN" altLang="en-US"/>
            </a:p>
          </p:txBody>
        </p:sp>
        <p:graphicFrame>
          <p:nvGraphicFramePr>
            <p:cNvPr id="283666" name="Object 18"/>
            <p:cNvGraphicFramePr>
              <a:graphicFrameLocks noChangeAspect="1"/>
            </p:cNvGraphicFramePr>
            <p:nvPr/>
          </p:nvGraphicFramePr>
          <p:xfrm>
            <a:off x="3696" y="2795"/>
            <a:ext cx="408" cy="340"/>
          </p:xfrm>
          <a:graphic>
            <a:graphicData uri="http://schemas.openxmlformats.org/presentationml/2006/ole">
              <p:oleObj spid="_x0000_s133131" name="公式" r:id="rId4" imgW="304560" imgH="253800" progId="Equation.3">
                <p:embed/>
              </p:oleObj>
            </a:graphicData>
          </a:graphic>
        </p:graphicFrame>
        <p:sp>
          <p:nvSpPr>
            <p:cNvPr id="283667" name="Freeform 19"/>
            <p:cNvSpPr>
              <a:spLocks/>
            </p:cNvSpPr>
            <p:nvPr/>
          </p:nvSpPr>
          <p:spPr bwMode="auto">
            <a:xfrm>
              <a:off x="4059" y="2704"/>
              <a:ext cx="54" cy="182"/>
            </a:xfrm>
            <a:custGeom>
              <a:avLst/>
              <a:gdLst/>
              <a:ahLst/>
              <a:cxnLst>
                <a:cxn ang="0">
                  <a:pos x="46" y="0"/>
                </a:cxn>
                <a:cxn ang="0">
                  <a:pos x="46" y="91"/>
                </a:cxn>
                <a:cxn ang="0">
                  <a:pos x="0" y="182"/>
                </a:cxn>
              </a:cxnLst>
              <a:rect l="0" t="0" r="r" b="b"/>
              <a:pathLst>
                <a:path w="54" h="182">
                  <a:moveTo>
                    <a:pt x="46" y="0"/>
                  </a:moveTo>
                  <a:cubicBezTo>
                    <a:pt x="50" y="30"/>
                    <a:pt x="54" y="61"/>
                    <a:pt x="46" y="91"/>
                  </a:cubicBezTo>
                  <a:cubicBezTo>
                    <a:pt x="38" y="121"/>
                    <a:pt x="19" y="151"/>
                    <a:pt x="0" y="182"/>
                  </a:cubicBezTo>
                </a:path>
              </a:pathLst>
            </a:custGeom>
            <a:noFill/>
            <a:ln w="12700" cap="sq" cmpd="sng">
              <a:solidFill>
                <a:srgbClr val="00FF00"/>
              </a:solidFill>
              <a:prstDash val="solid"/>
              <a:round/>
              <a:headEnd type="none" w="sm" len="sm"/>
              <a:tailEnd type="none" w="sm" len="sm"/>
            </a:ln>
            <a:effectLst/>
          </p:spPr>
          <p:txBody>
            <a:bodyPr/>
            <a:lstStyle/>
            <a:p>
              <a:endParaRPr lang="zh-CN" altLang="en-US"/>
            </a:p>
          </p:txBody>
        </p:sp>
        <p:graphicFrame>
          <p:nvGraphicFramePr>
            <p:cNvPr id="283668" name="Object 20"/>
            <p:cNvGraphicFramePr>
              <a:graphicFrameLocks noChangeAspect="1"/>
            </p:cNvGraphicFramePr>
            <p:nvPr/>
          </p:nvGraphicFramePr>
          <p:xfrm>
            <a:off x="4150" y="2704"/>
            <a:ext cx="162" cy="227"/>
          </p:xfrm>
          <a:graphic>
            <a:graphicData uri="http://schemas.openxmlformats.org/presentationml/2006/ole">
              <p:oleObj spid="_x0000_s133132" name="公式" r:id="rId5" imgW="126720" imgH="177480" progId="Equation.3">
                <p:embed/>
              </p:oleObj>
            </a:graphicData>
          </a:graphic>
        </p:graphicFrame>
      </p:grpSp>
      <p:grpSp>
        <p:nvGrpSpPr>
          <p:cNvPr id="4" name="Group 21"/>
          <p:cNvGrpSpPr>
            <a:grpSpLocks/>
          </p:cNvGrpSpPr>
          <p:nvPr/>
        </p:nvGrpSpPr>
        <p:grpSpPr bwMode="auto">
          <a:xfrm>
            <a:off x="6804025" y="3163888"/>
            <a:ext cx="1136650" cy="1798637"/>
            <a:chOff x="4286" y="2115"/>
            <a:chExt cx="716" cy="1133"/>
          </a:xfrm>
        </p:grpSpPr>
        <p:sp>
          <p:nvSpPr>
            <p:cNvPr id="283670" name="Line 22"/>
            <p:cNvSpPr>
              <a:spLocks noChangeShapeType="1"/>
            </p:cNvSpPr>
            <p:nvPr/>
          </p:nvSpPr>
          <p:spPr bwMode="auto">
            <a:xfrm flipH="1">
              <a:off x="4286" y="2704"/>
              <a:ext cx="227" cy="499"/>
            </a:xfrm>
            <a:prstGeom prst="line">
              <a:avLst/>
            </a:prstGeom>
            <a:ln>
              <a:headEnd type="none" w="sm" len="sm"/>
              <a:tailEnd type="triangle" w="sm" len="sm"/>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283671" name="Line 23"/>
            <p:cNvSpPr>
              <a:spLocks noChangeShapeType="1"/>
            </p:cNvSpPr>
            <p:nvPr/>
          </p:nvSpPr>
          <p:spPr bwMode="auto">
            <a:xfrm flipH="1">
              <a:off x="4513" y="2205"/>
              <a:ext cx="227" cy="499"/>
            </a:xfrm>
            <a:prstGeom prst="line">
              <a:avLst/>
            </a:prstGeom>
            <a:noFill/>
            <a:ln w="12700">
              <a:solidFill>
                <a:srgbClr val="FFFF00"/>
              </a:solidFill>
              <a:prstDash val="dash"/>
              <a:round/>
              <a:headEnd type="none" w="sm" len="sm"/>
              <a:tailEnd type="none" w="sm" len="sm"/>
            </a:ln>
            <a:effectLst/>
          </p:spPr>
          <p:txBody>
            <a:bodyPr/>
            <a:lstStyle/>
            <a:p>
              <a:endParaRPr lang="zh-CN" altLang="en-US"/>
            </a:p>
          </p:txBody>
        </p:sp>
        <p:graphicFrame>
          <p:nvGraphicFramePr>
            <p:cNvPr id="283672" name="Object 24"/>
            <p:cNvGraphicFramePr>
              <a:graphicFrameLocks noChangeAspect="1"/>
            </p:cNvGraphicFramePr>
            <p:nvPr/>
          </p:nvGraphicFramePr>
          <p:xfrm>
            <a:off x="4513" y="2840"/>
            <a:ext cx="489" cy="408"/>
          </p:xfrm>
          <a:graphic>
            <a:graphicData uri="http://schemas.openxmlformats.org/presentationml/2006/ole">
              <p:oleObj spid="_x0000_s133129" name="公式" r:id="rId6" imgW="304560" imgH="253800" progId="Equation.3">
                <p:embed/>
              </p:oleObj>
            </a:graphicData>
          </a:graphic>
        </p:graphicFrame>
        <p:sp>
          <p:nvSpPr>
            <p:cNvPr id="283673" name="Freeform 25"/>
            <p:cNvSpPr>
              <a:spLocks/>
            </p:cNvSpPr>
            <p:nvPr/>
          </p:nvSpPr>
          <p:spPr bwMode="auto">
            <a:xfrm>
              <a:off x="4513" y="2432"/>
              <a:ext cx="91" cy="46"/>
            </a:xfrm>
            <a:custGeom>
              <a:avLst/>
              <a:gdLst/>
              <a:ahLst/>
              <a:cxnLst>
                <a:cxn ang="0">
                  <a:pos x="0" y="46"/>
                </a:cxn>
                <a:cxn ang="0">
                  <a:pos x="45" y="0"/>
                </a:cxn>
                <a:cxn ang="0">
                  <a:pos x="91" y="46"/>
                </a:cxn>
              </a:cxnLst>
              <a:rect l="0" t="0" r="r" b="b"/>
              <a:pathLst>
                <a:path w="91" h="46">
                  <a:moveTo>
                    <a:pt x="0" y="46"/>
                  </a:moveTo>
                  <a:cubicBezTo>
                    <a:pt x="15" y="23"/>
                    <a:pt x="30" y="0"/>
                    <a:pt x="45" y="0"/>
                  </a:cubicBezTo>
                  <a:cubicBezTo>
                    <a:pt x="60" y="0"/>
                    <a:pt x="75" y="23"/>
                    <a:pt x="91" y="46"/>
                  </a:cubicBezTo>
                </a:path>
              </a:pathLst>
            </a:custGeom>
            <a:noFill/>
            <a:ln w="12700" cap="sq" cmpd="sng">
              <a:solidFill>
                <a:srgbClr val="FFFF00"/>
              </a:solidFill>
              <a:prstDash val="solid"/>
              <a:round/>
              <a:headEnd type="none" w="sm" len="sm"/>
              <a:tailEnd type="none" w="sm" len="sm"/>
            </a:ln>
            <a:effectLst/>
          </p:spPr>
          <p:txBody>
            <a:bodyPr/>
            <a:lstStyle/>
            <a:p>
              <a:endParaRPr lang="zh-CN" altLang="en-US"/>
            </a:p>
          </p:txBody>
        </p:sp>
        <p:graphicFrame>
          <p:nvGraphicFramePr>
            <p:cNvPr id="283674" name="Object 26"/>
            <p:cNvGraphicFramePr>
              <a:graphicFrameLocks noChangeAspect="1"/>
            </p:cNvGraphicFramePr>
            <p:nvPr/>
          </p:nvGraphicFramePr>
          <p:xfrm>
            <a:off x="4513" y="2115"/>
            <a:ext cx="272" cy="229"/>
          </p:xfrm>
          <a:graphic>
            <a:graphicData uri="http://schemas.openxmlformats.org/presentationml/2006/ole">
              <p:oleObj spid="_x0000_s133130" name="公式" r:id="rId7" imgW="241200" imgH="203040" progId="Equation.3">
                <p:embed/>
              </p:oleObj>
            </a:graphicData>
          </a:graphic>
        </p:graphicFrame>
      </p:grpSp>
      <p:graphicFrame>
        <p:nvGraphicFramePr>
          <p:cNvPr id="283675" name="Object 27"/>
          <p:cNvGraphicFramePr>
            <a:graphicFrameLocks noChangeAspect="1"/>
          </p:cNvGraphicFramePr>
          <p:nvPr/>
        </p:nvGraphicFramePr>
        <p:xfrm>
          <a:off x="8489950" y="4229100"/>
          <a:ext cx="227013" cy="249238"/>
        </p:xfrm>
        <a:graphic>
          <a:graphicData uri="http://schemas.openxmlformats.org/presentationml/2006/ole">
            <p:oleObj spid="_x0000_s133122" name="公式" r:id="rId8" imgW="126720" imgH="139680" progId="Equation.3">
              <p:embed/>
            </p:oleObj>
          </a:graphicData>
        </a:graphic>
      </p:graphicFrame>
      <p:graphicFrame>
        <p:nvGraphicFramePr>
          <p:cNvPr id="283676" name="Object 28"/>
          <p:cNvGraphicFramePr>
            <a:graphicFrameLocks noChangeAspect="1"/>
          </p:cNvGraphicFramePr>
          <p:nvPr/>
        </p:nvGraphicFramePr>
        <p:xfrm>
          <a:off x="7369175" y="2708275"/>
          <a:ext cx="249238" cy="293688"/>
        </p:xfrm>
        <a:graphic>
          <a:graphicData uri="http://schemas.openxmlformats.org/presentationml/2006/ole">
            <p:oleObj spid="_x0000_s133123" name="公式" r:id="rId9" imgW="139680" imgH="164880" progId="Equation.3">
              <p:embed/>
            </p:oleObj>
          </a:graphicData>
        </a:graphic>
      </p:graphicFrame>
      <p:graphicFrame>
        <p:nvGraphicFramePr>
          <p:cNvPr id="283677" name="Object 29"/>
          <p:cNvGraphicFramePr>
            <a:graphicFrameLocks noChangeAspect="1"/>
          </p:cNvGraphicFramePr>
          <p:nvPr/>
        </p:nvGraphicFramePr>
        <p:xfrm>
          <a:off x="1042988" y="4450899"/>
          <a:ext cx="3600450" cy="800100"/>
        </p:xfrm>
        <a:graphic>
          <a:graphicData uri="http://schemas.openxmlformats.org/presentationml/2006/ole">
            <p:oleObj spid="_x0000_s133124" name="公式" r:id="rId10" imgW="1091880" imgH="228600" progId="Equation.3">
              <p:embed/>
            </p:oleObj>
          </a:graphicData>
        </a:graphic>
      </p:graphicFrame>
      <p:sp>
        <p:nvSpPr>
          <p:cNvPr id="283678" name="Text Box 30"/>
          <p:cNvSpPr txBox="1">
            <a:spLocks noChangeArrowheads="1"/>
          </p:cNvSpPr>
          <p:nvPr/>
        </p:nvSpPr>
        <p:spPr bwMode="auto">
          <a:xfrm>
            <a:off x="857224" y="4000504"/>
            <a:ext cx="3124200" cy="400110"/>
          </a:xfrm>
          <a:prstGeom prst="rect">
            <a:avLst/>
          </a:prstGeom>
          <a:noFill/>
          <a:ln w="9525">
            <a:noFill/>
            <a:miter lim="800000"/>
            <a:headEnd/>
            <a:tailEnd/>
          </a:ln>
          <a:effectLst/>
        </p:spPr>
        <p:txBody>
          <a:bodyPr>
            <a:spAutoFit/>
          </a:bodyPr>
          <a:lstStyle/>
          <a:p>
            <a:pPr>
              <a:spcBef>
                <a:spcPct val="50000"/>
              </a:spcBef>
            </a:pPr>
            <a:r>
              <a:rPr lang="en-US" altLang="zh-CN" sz="2000" dirty="0"/>
              <a:t>3.</a:t>
            </a:r>
            <a:r>
              <a:rPr lang="zh-CN" altLang="en-US" sz="2000" dirty="0"/>
              <a:t>速度变换式</a:t>
            </a:r>
          </a:p>
        </p:txBody>
      </p:sp>
      <p:sp>
        <p:nvSpPr>
          <p:cNvPr id="283679" name="Rectangle 31"/>
          <p:cNvSpPr>
            <a:spLocks noChangeArrowheads="1"/>
          </p:cNvSpPr>
          <p:nvPr/>
        </p:nvSpPr>
        <p:spPr bwMode="auto">
          <a:xfrm>
            <a:off x="357158" y="2848704"/>
            <a:ext cx="441146" cy="400110"/>
          </a:xfrm>
          <a:prstGeom prst="rect">
            <a:avLst/>
          </a:prstGeom>
          <a:noFill/>
          <a:ln w="9525">
            <a:noFill/>
            <a:miter lim="800000"/>
            <a:headEnd/>
            <a:tailEnd/>
          </a:ln>
          <a:effectLst/>
        </p:spPr>
        <p:txBody>
          <a:bodyPr wrap="none">
            <a:spAutoFit/>
          </a:bodyPr>
          <a:lstStyle/>
          <a:p>
            <a:r>
              <a:rPr lang="zh-CN" altLang="en-US" sz="2000" b="1" dirty="0"/>
              <a:t>解</a:t>
            </a:r>
          </a:p>
        </p:txBody>
      </p:sp>
      <p:sp>
        <p:nvSpPr>
          <p:cNvPr id="283680" name="Text Box 32"/>
          <p:cNvSpPr txBox="1">
            <a:spLocks noChangeArrowheads="1"/>
          </p:cNvSpPr>
          <p:nvPr/>
        </p:nvSpPr>
        <p:spPr bwMode="auto">
          <a:xfrm>
            <a:off x="857224" y="2857496"/>
            <a:ext cx="5105400" cy="400110"/>
          </a:xfrm>
          <a:prstGeom prst="rect">
            <a:avLst/>
          </a:prstGeom>
          <a:noFill/>
          <a:ln w="9525">
            <a:noFill/>
            <a:miter lim="800000"/>
            <a:headEnd/>
            <a:tailEnd/>
          </a:ln>
          <a:effectLst/>
        </p:spPr>
        <p:txBody>
          <a:bodyPr>
            <a:spAutoFit/>
          </a:bodyPr>
          <a:lstStyle/>
          <a:p>
            <a:pPr>
              <a:spcBef>
                <a:spcPct val="50000"/>
              </a:spcBef>
            </a:pPr>
            <a:r>
              <a:rPr lang="en-US" altLang="zh-CN" sz="2000" dirty="0"/>
              <a:t>1.</a:t>
            </a:r>
            <a:r>
              <a:rPr lang="zh-CN" altLang="en-US" sz="2000" dirty="0"/>
              <a:t>研究对象：风</a:t>
            </a:r>
          </a:p>
        </p:txBody>
      </p:sp>
      <p:sp>
        <p:nvSpPr>
          <p:cNvPr id="283681" name="Text Box 33"/>
          <p:cNvSpPr txBox="1">
            <a:spLocks noChangeArrowheads="1"/>
          </p:cNvSpPr>
          <p:nvPr/>
        </p:nvSpPr>
        <p:spPr bwMode="auto">
          <a:xfrm>
            <a:off x="857224" y="3429000"/>
            <a:ext cx="5105400" cy="400110"/>
          </a:xfrm>
          <a:prstGeom prst="rect">
            <a:avLst/>
          </a:prstGeom>
          <a:noFill/>
          <a:ln w="9525">
            <a:noFill/>
            <a:miter lim="800000"/>
            <a:headEnd/>
            <a:tailEnd/>
          </a:ln>
          <a:effectLst/>
        </p:spPr>
        <p:txBody>
          <a:bodyPr>
            <a:spAutoFit/>
          </a:bodyPr>
          <a:lstStyle/>
          <a:p>
            <a:pPr>
              <a:spcBef>
                <a:spcPct val="50000"/>
              </a:spcBef>
            </a:pPr>
            <a:r>
              <a:rPr lang="en-US" altLang="zh-CN" sz="2000" dirty="0"/>
              <a:t>2.</a:t>
            </a:r>
            <a:r>
              <a:rPr lang="zh-CN" altLang="en-US" sz="2000" dirty="0"/>
              <a:t>两个参照系：地面、人</a:t>
            </a:r>
          </a:p>
        </p:txBody>
      </p:sp>
      <p:grpSp>
        <p:nvGrpSpPr>
          <p:cNvPr id="5" name="Group 34"/>
          <p:cNvGrpSpPr>
            <a:grpSpLocks/>
          </p:cNvGrpSpPr>
          <p:nvPr/>
        </p:nvGrpSpPr>
        <p:grpSpPr bwMode="auto">
          <a:xfrm>
            <a:off x="5940425" y="3284538"/>
            <a:ext cx="360363" cy="504825"/>
            <a:chOff x="3742" y="2205"/>
            <a:chExt cx="227" cy="318"/>
          </a:xfrm>
        </p:grpSpPr>
        <p:sp>
          <p:nvSpPr>
            <p:cNvPr id="283683" name="Freeform 35"/>
            <p:cNvSpPr>
              <a:spLocks/>
            </p:cNvSpPr>
            <p:nvPr/>
          </p:nvSpPr>
          <p:spPr bwMode="auto">
            <a:xfrm>
              <a:off x="3833" y="2471"/>
              <a:ext cx="136" cy="52"/>
            </a:xfrm>
            <a:custGeom>
              <a:avLst/>
              <a:gdLst/>
              <a:ahLst/>
              <a:cxnLst>
                <a:cxn ang="0">
                  <a:pos x="0" y="52"/>
                </a:cxn>
                <a:cxn ang="0">
                  <a:pos x="45" y="7"/>
                </a:cxn>
                <a:cxn ang="0">
                  <a:pos x="136" y="7"/>
                </a:cxn>
              </a:cxnLst>
              <a:rect l="0" t="0" r="r" b="b"/>
              <a:pathLst>
                <a:path w="136" h="52">
                  <a:moveTo>
                    <a:pt x="0" y="52"/>
                  </a:moveTo>
                  <a:cubicBezTo>
                    <a:pt x="11" y="33"/>
                    <a:pt x="22" y="14"/>
                    <a:pt x="45" y="7"/>
                  </a:cubicBezTo>
                  <a:cubicBezTo>
                    <a:pt x="68" y="0"/>
                    <a:pt x="121" y="7"/>
                    <a:pt x="136" y="7"/>
                  </a:cubicBezTo>
                </a:path>
              </a:pathLst>
            </a:custGeom>
            <a:noFill/>
            <a:ln w="12700" cap="sq" cmpd="sng">
              <a:solidFill>
                <a:schemeClr val="tx1"/>
              </a:solidFill>
              <a:prstDash val="solid"/>
              <a:round/>
              <a:headEnd type="none" w="sm" len="sm"/>
              <a:tailEnd type="none" w="sm" len="sm"/>
            </a:ln>
            <a:effectLst/>
          </p:spPr>
          <p:txBody>
            <a:bodyPr/>
            <a:lstStyle/>
            <a:p>
              <a:endParaRPr lang="zh-CN" altLang="en-US"/>
            </a:p>
          </p:txBody>
        </p:sp>
        <p:graphicFrame>
          <p:nvGraphicFramePr>
            <p:cNvPr id="283684" name="Object 36"/>
            <p:cNvGraphicFramePr>
              <a:graphicFrameLocks noChangeAspect="1"/>
            </p:cNvGraphicFramePr>
            <p:nvPr/>
          </p:nvGraphicFramePr>
          <p:xfrm>
            <a:off x="3742" y="2205"/>
            <a:ext cx="212" cy="179"/>
          </p:xfrm>
          <a:graphic>
            <a:graphicData uri="http://schemas.openxmlformats.org/presentationml/2006/ole">
              <p:oleObj spid="_x0000_s133128" name="公式" r:id="rId11" imgW="241200" imgH="203040" progId="Equation.3">
                <p:embed/>
              </p:oleObj>
            </a:graphicData>
          </a:graphic>
        </p:graphicFrame>
      </p:grpSp>
      <p:graphicFrame>
        <p:nvGraphicFramePr>
          <p:cNvPr id="283685" name="Object 37"/>
          <p:cNvGraphicFramePr>
            <a:graphicFrameLocks noChangeAspect="1"/>
          </p:cNvGraphicFramePr>
          <p:nvPr/>
        </p:nvGraphicFramePr>
        <p:xfrm>
          <a:off x="755650" y="5229225"/>
          <a:ext cx="5975350" cy="695325"/>
        </p:xfrm>
        <a:graphic>
          <a:graphicData uri="http://schemas.openxmlformats.org/presentationml/2006/ole">
            <p:oleObj spid="_x0000_s133125" name="公式" r:id="rId12" imgW="2438280" imgH="241200" progId="Equation.3">
              <p:embed/>
            </p:oleObj>
          </a:graphicData>
        </a:graphic>
      </p:graphicFrame>
      <p:graphicFrame>
        <p:nvGraphicFramePr>
          <p:cNvPr id="283686" name="Object 38"/>
          <p:cNvGraphicFramePr>
            <a:graphicFrameLocks noChangeAspect="1"/>
          </p:cNvGraphicFramePr>
          <p:nvPr/>
        </p:nvGraphicFramePr>
        <p:xfrm>
          <a:off x="6732588" y="5013325"/>
          <a:ext cx="1911350" cy="1060450"/>
        </p:xfrm>
        <a:graphic>
          <a:graphicData uri="http://schemas.openxmlformats.org/presentationml/2006/ole">
            <p:oleObj spid="_x0000_s133126" name="公式" r:id="rId13" imgW="914400" imgH="431640" progId="Equation.3">
              <p:embed/>
            </p:oleObj>
          </a:graphicData>
        </a:graphic>
      </p:graphicFrame>
      <p:sp>
        <p:nvSpPr>
          <p:cNvPr id="283687" name="Line 39"/>
          <p:cNvSpPr>
            <a:spLocks noChangeShapeType="1"/>
          </p:cNvSpPr>
          <p:nvPr/>
        </p:nvSpPr>
        <p:spPr bwMode="auto">
          <a:xfrm>
            <a:off x="6300788" y="4027488"/>
            <a:ext cx="0" cy="863600"/>
          </a:xfrm>
          <a:prstGeom prst="line">
            <a:avLst/>
          </a:prstGeom>
          <a:noFill/>
          <a:ln w="12700">
            <a:solidFill>
              <a:schemeClr val="tx1"/>
            </a:solidFill>
            <a:prstDash val="dash"/>
            <a:round/>
            <a:headEnd type="none" w="sm" len="sm"/>
            <a:tailEnd type="none" w="sm" len="sm"/>
          </a:ln>
          <a:effectLst/>
        </p:spPr>
        <p:txBody>
          <a:bodyPr/>
          <a:lstStyle/>
          <a:p>
            <a:endParaRPr lang="zh-CN" altLang="en-US"/>
          </a:p>
        </p:txBody>
      </p:sp>
      <p:graphicFrame>
        <p:nvGraphicFramePr>
          <p:cNvPr id="283688" name="Object 40"/>
          <p:cNvGraphicFramePr>
            <a:graphicFrameLocks noChangeAspect="1"/>
          </p:cNvGraphicFramePr>
          <p:nvPr/>
        </p:nvGraphicFramePr>
        <p:xfrm>
          <a:off x="971550" y="5777137"/>
          <a:ext cx="5905500" cy="1060450"/>
        </p:xfrm>
        <a:graphic>
          <a:graphicData uri="http://schemas.openxmlformats.org/presentationml/2006/ole">
            <p:oleObj spid="_x0000_s133127" name="公式" r:id="rId14" imgW="2450880" imgH="431640" progId="Equation.3">
              <p:embed/>
            </p:oleObj>
          </a:graphicData>
        </a:graphic>
      </p:graphicFrame>
      <p:sp>
        <p:nvSpPr>
          <p:cNvPr id="42" name="Text Box 23"/>
          <p:cNvSpPr txBox="1">
            <a:spLocks noChangeArrowheads="1"/>
          </p:cNvSpPr>
          <p:nvPr/>
        </p:nvSpPr>
        <p:spPr bwMode="auto">
          <a:xfrm>
            <a:off x="7500958" y="6143644"/>
            <a:ext cx="973343" cy="461665"/>
          </a:xfrm>
          <a:prstGeom prst="rect">
            <a:avLst/>
          </a:prstGeom>
          <a:solidFill>
            <a:srgbClr val="FFFF00"/>
          </a:solidFill>
          <a:ln w="9525" algn="ctr">
            <a:solidFill>
              <a:srgbClr val="990033"/>
            </a:solidFill>
            <a:miter lim="800000"/>
            <a:headEnd/>
            <a:tailEnd/>
          </a:ln>
          <a:effectLst/>
        </p:spPr>
        <p:txBody>
          <a:bodyPr wrap="none">
            <a:spAutoFit/>
          </a:bodyPr>
          <a:lstStyle/>
          <a:p>
            <a:r>
              <a:rPr kumimoji="0" lang="en-US" altLang="zh-CN" sz="2400" b="0" dirty="0" smtClean="0">
                <a:solidFill>
                  <a:srgbClr val="FF3300"/>
                </a:solidFill>
                <a:ea typeface="黑体" pitchFamily="2" charset="-122"/>
                <a:sym typeface="Symbol" pitchFamily="18" charset="2"/>
              </a:rPr>
              <a:t>C</a:t>
            </a:r>
            <a:r>
              <a:rPr kumimoji="0" lang="zh-CN" altLang="en-US" sz="2400" b="0" dirty="0" smtClean="0">
                <a:solidFill>
                  <a:srgbClr val="FF3300"/>
                </a:solidFill>
                <a:ea typeface="黑体" pitchFamily="2" charset="-122"/>
                <a:sym typeface="Symbol" pitchFamily="18" charset="2"/>
              </a:rPr>
              <a:t>正确</a:t>
            </a:r>
            <a:endParaRPr kumimoji="0" lang="zh-CN" altLang="en-US" sz="2400" b="0" dirty="0">
              <a:solidFill>
                <a:srgbClr val="FF3300"/>
              </a:solidFill>
              <a:ea typeface="黑体" pitchFamily="2" charset="-122"/>
              <a:sym typeface="Symbol" pitchFamily="18" charset="2"/>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80"/>
                                        </p:tgtEl>
                                        <p:attrNameLst>
                                          <p:attrName>style.visibility</p:attrName>
                                        </p:attrNameLst>
                                      </p:cBhvr>
                                      <p:to>
                                        <p:strVal val="visible"/>
                                      </p:to>
                                    </p:set>
                                    <p:animEffect transition="in" filter="blinds(horizontal)">
                                      <p:cBhvr>
                                        <p:cTn id="7" dur="500"/>
                                        <p:tgtEl>
                                          <p:spTgt spid="2836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3681"/>
                                        </p:tgtEl>
                                        <p:attrNameLst>
                                          <p:attrName>style.visibility</p:attrName>
                                        </p:attrNameLst>
                                      </p:cBhvr>
                                      <p:to>
                                        <p:strVal val="visible"/>
                                      </p:to>
                                    </p:set>
                                    <p:animEffect transition="in" filter="blinds(horizontal)">
                                      <p:cBhvr>
                                        <p:cTn id="12" dur="500"/>
                                        <p:tgtEl>
                                          <p:spTgt spid="2836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3678"/>
                                        </p:tgtEl>
                                        <p:attrNameLst>
                                          <p:attrName>style.visibility</p:attrName>
                                        </p:attrNameLst>
                                      </p:cBhvr>
                                      <p:to>
                                        <p:strVal val="visible"/>
                                      </p:to>
                                    </p:set>
                                    <p:animEffect transition="in" filter="blinds(horizontal)">
                                      <p:cBhvr>
                                        <p:cTn id="27" dur="500"/>
                                        <p:tgtEl>
                                          <p:spTgt spid="283678"/>
                                        </p:tgtEl>
                                      </p:cBhvr>
                                    </p:animEffect>
                                  </p:childTnLst>
                                </p:cTn>
                              </p:par>
                              <p:par>
                                <p:cTn id="28" presetID="3" presetClass="entr" presetSubtype="10" fill="hold" nodeType="withEffect">
                                  <p:stCondLst>
                                    <p:cond delay="0"/>
                                  </p:stCondLst>
                                  <p:childTnLst>
                                    <p:set>
                                      <p:cBhvr>
                                        <p:cTn id="29" dur="1" fill="hold">
                                          <p:stCondLst>
                                            <p:cond delay="0"/>
                                          </p:stCondLst>
                                        </p:cTn>
                                        <p:tgtEl>
                                          <p:spTgt spid="283677"/>
                                        </p:tgtEl>
                                        <p:attrNameLst>
                                          <p:attrName>style.visibility</p:attrName>
                                        </p:attrNameLst>
                                      </p:cBhvr>
                                      <p:to>
                                        <p:strVal val="visible"/>
                                      </p:to>
                                    </p:set>
                                    <p:animEffect transition="in" filter="blinds(horizontal)">
                                      <p:cBhvr>
                                        <p:cTn id="30" dur="500"/>
                                        <p:tgtEl>
                                          <p:spTgt spid="28367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83685"/>
                                        </p:tgtEl>
                                        <p:attrNameLst>
                                          <p:attrName>style.visibility</p:attrName>
                                        </p:attrNameLst>
                                      </p:cBhvr>
                                      <p:to>
                                        <p:strVal val="visible"/>
                                      </p:to>
                                    </p:set>
                                    <p:animEffect transition="in" filter="blinds(horizontal)">
                                      <p:cBhvr>
                                        <p:cTn id="40" dur="500"/>
                                        <p:tgtEl>
                                          <p:spTgt spid="283685"/>
                                        </p:tgtEl>
                                      </p:cBhvr>
                                    </p:animEffect>
                                  </p:childTnLst>
                                </p:cTn>
                              </p:par>
                              <p:par>
                                <p:cTn id="41" presetID="3" presetClass="entr" presetSubtype="10" fill="hold" nodeType="withEffect">
                                  <p:stCondLst>
                                    <p:cond delay="0"/>
                                  </p:stCondLst>
                                  <p:childTnLst>
                                    <p:set>
                                      <p:cBhvr>
                                        <p:cTn id="42" dur="1" fill="hold">
                                          <p:stCondLst>
                                            <p:cond delay="0"/>
                                          </p:stCondLst>
                                        </p:cTn>
                                        <p:tgtEl>
                                          <p:spTgt spid="283686"/>
                                        </p:tgtEl>
                                        <p:attrNameLst>
                                          <p:attrName>style.visibility</p:attrName>
                                        </p:attrNameLst>
                                      </p:cBhvr>
                                      <p:to>
                                        <p:strVal val="visible"/>
                                      </p:to>
                                    </p:set>
                                    <p:animEffect transition="in" filter="blinds(horizontal)">
                                      <p:cBhvr>
                                        <p:cTn id="43" dur="500"/>
                                        <p:tgtEl>
                                          <p:spTgt spid="283686"/>
                                        </p:tgtEl>
                                      </p:cBhvr>
                                    </p:animEffect>
                                  </p:childTnLst>
                                </p:cTn>
                              </p:par>
                              <p:par>
                                <p:cTn id="44" presetID="3" presetClass="entr" presetSubtype="10" fill="hold" nodeType="withEffect">
                                  <p:stCondLst>
                                    <p:cond delay="0"/>
                                  </p:stCondLst>
                                  <p:childTnLst>
                                    <p:set>
                                      <p:cBhvr>
                                        <p:cTn id="45" dur="1" fill="hold">
                                          <p:stCondLst>
                                            <p:cond delay="0"/>
                                          </p:stCondLst>
                                        </p:cTn>
                                        <p:tgtEl>
                                          <p:spTgt spid="283688"/>
                                        </p:tgtEl>
                                        <p:attrNameLst>
                                          <p:attrName>style.visibility</p:attrName>
                                        </p:attrNameLst>
                                      </p:cBhvr>
                                      <p:to>
                                        <p:strVal val="visible"/>
                                      </p:to>
                                    </p:set>
                                    <p:animEffect transition="in" filter="blinds(horizontal)">
                                      <p:cBhvr>
                                        <p:cTn id="46" dur="500"/>
                                        <p:tgtEl>
                                          <p:spTgt spid="28368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linds(horizontal)">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linds(horizontal)">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8" grpId="0"/>
      <p:bldP spid="283680" grpId="0"/>
      <p:bldP spid="283681"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a:srcRect/>
          <a:stretch>
            <a:fillRect/>
          </a:stretch>
        </p:blipFill>
        <p:spPr bwMode="auto">
          <a:xfrm>
            <a:off x="200025" y="285728"/>
            <a:ext cx="8943975" cy="704850"/>
          </a:xfrm>
          <a:prstGeom prst="rect">
            <a:avLst/>
          </a:prstGeom>
          <a:noFill/>
          <a:ln w="9525">
            <a:noFill/>
            <a:miter lim="800000"/>
            <a:headEnd/>
            <a:tailEnd/>
          </a:ln>
          <a:effectLst/>
        </p:spPr>
      </p:pic>
      <p:pic>
        <p:nvPicPr>
          <p:cNvPr id="117763" name="Picture 3"/>
          <p:cNvPicPr>
            <a:picLocks noChangeAspect="1" noChangeArrowheads="1"/>
          </p:cNvPicPr>
          <p:nvPr/>
        </p:nvPicPr>
        <p:blipFill>
          <a:blip r:embed="rId3"/>
          <a:srcRect/>
          <a:stretch>
            <a:fillRect/>
          </a:stretch>
        </p:blipFill>
        <p:spPr bwMode="auto">
          <a:xfrm>
            <a:off x="157134" y="1285860"/>
            <a:ext cx="8986866" cy="342872"/>
          </a:xfrm>
          <a:prstGeom prst="rect">
            <a:avLst/>
          </a:prstGeom>
          <a:noFill/>
          <a:ln w="9525">
            <a:noFill/>
            <a:miter lim="800000"/>
            <a:headEnd/>
            <a:tailEnd/>
          </a:ln>
          <a:effectLst/>
        </p:spPr>
      </p:pic>
      <p:pic>
        <p:nvPicPr>
          <p:cNvPr id="117764" name="Picture 4"/>
          <p:cNvPicPr>
            <a:picLocks noChangeAspect="1" noChangeArrowheads="1"/>
          </p:cNvPicPr>
          <p:nvPr/>
        </p:nvPicPr>
        <p:blipFill>
          <a:blip r:embed="rId4"/>
          <a:srcRect/>
          <a:stretch>
            <a:fillRect/>
          </a:stretch>
        </p:blipFill>
        <p:spPr bwMode="auto">
          <a:xfrm>
            <a:off x="714348" y="1857364"/>
            <a:ext cx="390525" cy="285750"/>
          </a:xfrm>
          <a:prstGeom prst="rect">
            <a:avLst/>
          </a:prstGeom>
          <a:noFill/>
          <a:ln w="9525">
            <a:noFill/>
            <a:miter lim="800000"/>
            <a:headEnd/>
            <a:tailEnd/>
          </a:ln>
          <a:effectLst/>
        </p:spPr>
      </p:pic>
      <p:pic>
        <p:nvPicPr>
          <p:cNvPr id="117765" name="Picture 5"/>
          <p:cNvPicPr>
            <a:picLocks noChangeAspect="1" noChangeArrowheads="1"/>
          </p:cNvPicPr>
          <p:nvPr/>
        </p:nvPicPr>
        <p:blipFill>
          <a:blip r:embed="rId5"/>
          <a:srcRect/>
          <a:stretch>
            <a:fillRect/>
          </a:stretch>
        </p:blipFill>
        <p:spPr bwMode="auto">
          <a:xfrm>
            <a:off x="1357290" y="1857364"/>
            <a:ext cx="990600" cy="333375"/>
          </a:xfrm>
          <a:prstGeom prst="rect">
            <a:avLst/>
          </a:prstGeom>
          <a:noFill/>
          <a:ln w="9525">
            <a:noFill/>
            <a:miter lim="800000"/>
            <a:headEnd/>
            <a:tailEnd/>
          </a:ln>
          <a:effectLst/>
        </p:spPr>
      </p:pic>
      <p:pic>
        <p:nvPicPr>
          <p:cNvPr id="117766" name="Picture 6"/>
          <p:cNvPicPr>
            <a:picLocks noChangeAspect="1" noChangeArrowheads="1"/>
          </p:cNvPicPr>
          <p:nvPr/>
        </p:nvPicPr>
        <p:blipFill>
          <a:blip r:embed="rId6"/>
          <a:srcRect/>
          <a:stretch>
            <a:fillRect/>
          </a:stretch>
        </p:blipFill>
        <p:spPr bwMode="auto">
          <a:xfrm>
            <a:off x="2857488" y="1714488"/>
            <a:ext cx="2124075" cy="590550"/>
          </a:xfrm>
          <a:prstGeom prst="rect">
            <a:avLst/>
          </a:prstGeom>
          <a:noFill/>
          <a:ln w="9525">
            <a:noFill/>
            <a:miter lim="800000"/>
            <a:headEnd/>
            <a:tailEnd/>
          </a:ln>
          <a:effectLst/>
        </p:spPr>
      </p:pic>
      <p:pic>
        <p:nvPicPr>
          <p:cNvPr id="117767" name="Picture 7"/>
          <p:cNvPicPr>
            <a:picLocks noChangeAspect="1" noChangeArrowheads="1"/>
          </p:cNvPicPr>
          <p:nvPr/>
        </p:nvPicPr>
        <p:blipFill>
          <a:blip r:embed="rId7"/>
          <a:srcRect/>
          <a:stretch>
            <a:fillRect/>
          </a:stretch>
        </p:blipFill>
        <p:spPr bwMode="auto">
          <a:xfrm>
            <a:off x="1214414" y="2571744"/>
            <a:ext cx="2438400" cy="495300"/>
          </a:xfrm>
          <a:prstGeom prst="rect">
            <a:avLst/>
          </a:prstGeom>
          <a:noFill/>
          <a:ln w="9525">
            <a:noFill/>
            <a:miter lim="800000"/>
            <a:headEnd/>
            <a:tailEnd/>
          </a:ln>
          <a:effectLst/>
        </p:spPr>
      </p:pic>
      <p:pic>
        <p:nvPicPr>
          <p:cNvPr id="117768" name="Picture 8"/>
          <p:cNvPicPr>
            <a:picLocks noChangeAspect="1" noChangeArrowheads="1"/>
          </p:cNvPicPr>
          <p:nvPr/>
        </p:nvPicPr>
        <p:blipFill>
          <a:blip r:embed="rId8"/>
          <a:srcRect/>
          <a:stretch>
            <a:fillRect/>
          </a:stretch>
        </p:blipFill>
        <p:spPr bwMode="auto">
          <a:xfrm>
            <a:off x="1142976" y="3286124"/>
            <a:ext cx="2628900" cy="438150"/>
          </a:xfrm>
          <a:prstGeom prst="rect">
            <a:avLst/>
          </a:prstGeom>
          <a:noFill/>
          <a:ln w="9525">
            <a:noFill/>
            <a:miter lim="800000"/>
            <a:headEnd/>
            <a:tailEnd/>
          </a:ln>
          <a:effectLst/>
        </p:spPr>
      </p:pic>
      <p:pic>
        <p:nvPicPr>
          <p:cNvPr id="117769" name="Picture 9"/>
          <p:cNvPicPr>
            <a:picLocks noChangeAspect="1" noChangeArrowheads="1"/>
          </p:cNvPicPr>
          <p:nvPr/>
        </p:nvPicPr>
        <p:blipFill>
          <a:blip r:embed="rId9"/>
          <a:srcRect/>
          <a:stretch>
            <a:fillRect/>
          </a:stretch>
        </p:blipFill>
        <p:spPr bwMode="auto">
          <a:xfrm>
            <a:off x="4643438" y="3143248"/>
            <a:ext cx="2247900" cy="647700"/>
          </a:xfrm>
          <a:prstGeom prst="rect">
            <a:avLst/>
          </a:prstGeom>
          <a:noFill/>
          <a:ln w="9525">
            <a:noFill/>
            <a:miter lim="800000"/>
            <a:headEnd/>
            <a:tailEnd/>
          </a:ln>
          <a:effectLst/>
        </p:spPr>
      </p:pic>
      <p:pic>
        <p:nvPicPr>
          <p:cNvPr id="117770" name="Picture 10"/>
          <p:cNvPicPr>
            <a:picLocks noChangeAspect="1" noChangeArrowheads="1"/>
          </p:cNvPicPr>
          <p:nvPr/>
        </p:nvPicPr>
        <p:blipFill>
          <a:blip r:embed="rId10"/>
          <a:srcRect/>
          <a:stretch>
            <a:fillRect/>
          </a:stretch>
        </p:blipFill>
        <p:spPr bwMode="auto">
          <a:xfrm>
            <a:off x="1643042" y="3929066"/>
            <a:ext cx="3295650" cy="552450"/>
          </a:xfrm>
          <a:prstGeom prst="rect">
            <a:avLst/>
          </a:prstGeom>
          <a:noFill/>
          <a:ln w="9525">
            <a:noFill/>
            <a:miter lim="800000"/>
            <a:headEnd/>
            <a:tailEnd/>
          </a:ln>
          <a:effectLst/>
        </p:spPr>
      </p:pic>
      <p:pic>
        <p:nvPicPr>
          <p:cNvPr id="117771" name="Picture 11"/>
          <p:cNvPicPr>
            <a:picLocks noChangeAspect="1" noChangeArrowheads="1"/>
          </p:cNvPicPr>
          <p:nvPr/>
        </p:nvPicPr>
        <p:blipFill>
          <a:blip r:embed="rId11"/>
          <a:srcRect/>
          <a:stretch>
            <a:fillRect/>
          </a:stretch>
        </p:blipFill>
        <p:spPr bwMode="auto">
          <a:xfrm>
            <a:off x="1214414" y="4500570"/>
            <a:ext cx="5229225" cy="457200"/>
          </a:xfrm>
          <a:prstGeom prst="rect">
            <a:avLst/>
          </a:prstGeom>
          <a:noFill/>
          <a:ln w="9525">
            <a:noFill/>
            <a:miter lim="800000"/>
            <a:headEnd/>
            <a:tailEnd/>
          </a:ln>
          <a:effectLst/>
        </p:spPr>
      </p:pic>
      <p:pic>
        <p:nvPicPr>
          <p:cNvPr id="117772" name="Picture 12"/>
          <p:cNvPicPr>
            <a:picLocks noChangeAspect="1" noChangeArrowheads="1"/>
          </p:cNvPicPr>
          <p:nvPr/>
        </p:nvPicPr>
        <p:blipFill>
          <a:blip r:embed="rId12"/>
          <a:srcRect/>
          <a:stretch>
            <a:fillRect/>
          </a:stretch>
        </p:blipFill>
        <p:spPr bwMode="auto">
          <a:xfrm>
            <a:off x="1142976" y="5143512"/>
            <a:ext cx="1809750" cy="409575"/>
          </a:xfrm>
          <a:prstGeom prst="rect">
            <a:avLst/>
          </a:prstGeom>
          <a:noFill/>
          <a:ln w="9525">
            <a:noFill/>
            <a:miter lim="800000"/>
            <a:headEnd/>
            <a:tailEnd/>
          </a:ln>
          <a:effectLst/>
        </p:spPr>
      </p:pic>
      <p:pic>
        <p:nvPicPr>
          <p:cNvPr id="117773" name="Picture 13"/>
          <p:cNvPicPr>
            <a:picLocks noChangeAspect="1" noChangeArrowheads="1"/>
          </p:cNvPicPr>
          <p:nvPr/>
        </p:nvPicPr>
        <p:blipFill>
          <a:blip r:embed="rId13"/>
          <a:srcRect/>
          <a:stretch>
            <a:fillRect/>
          </a:stretch>
        </p:blipFill>
        <p:spPr bwMode="auto">
          <a:xfrm>
            <a:off x="3357554" y="4929198"/>
            <a:ext cx="2219325" cy="685800"/>
          </a:xfrm>
          <a:prstGeom prst="rect">
            <a:avLst/>
          </a:prstGeom>
          <a:noFill/>
          <a:ln w="9525">
            <a:noFill/>
            <a:miter lim="800000"/>
            <a:headEnd/>
            <a:tailEnd/>
          </a:ln>
          <a:effectLst/>
        </p:spPr>
      </p:pic>
      <p:pic>
        <p:nvPicPr>
          <p:cNvPr id="117774" name="Picture 14"/>
          <p:cNvPicPr>
            <a:picLocks noChangeAspect="1" noChangeArrowheads="1"/>
          </p:cNvPicPr>
          <p:nvPr/>
        </p:nvPicPr>
        <p:blipFill>
          <a:blip r:embed="rId14"/>
          <a:srcRect/>
          <a:stretch>
            <a:fillRect/>
          </a:stretch>
        </p:blipFill>
        <p:spPr bwMode="auto">
          <a:xfrm>
            <a:off x="1214414" y="5643578"/>
            <a:ext cx="1924050" cy="466725"/>
          </a:xfrm>
          <a:prstGeom prst="rect">
            <a:avLst/>
          </a:prstGeom>
          <a:noFill/>
          <a:ln w="9525">
            <a:noFill/>
            <a:miter lim="800000"/>
            <a:headEnd/>
            <a:tailEnd/>
          </a:ln>
          <a:effectLst/>
        </p:spPr>
      </p:pic>
      <p:pic>
        <p:nvPicPr>
          <p:cNvPr id="117775" name="Picture 15"/>
          <p:cNvPicPr>
            <a:picLocks noChangeAspect="1" noChangeArrowheads="1"/>
          </p:cNvPicPr>
          <p:nvPr/>
        </p:nvPicPr>
        <p:blipFill>
          <a:blip r:embed="rId15"/>
          <a:srcRect/>
          <a:stretch>
            <a:fillRect/>
          </a:stretch>
        </p:blipFill>
        <p:spPr bwMode="auto">
          <a:xfrm>
            <a:off x="1357290" y="6286520"/>
            <a:ext cx="4619625" cy="38100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fade">
                                      <p:cBhvr>
                                        <p:cTn id="7" dur="1000"/>
                                        <p:tgtEl>
                                          <p:spTgt spid="117763"/>
                                        </p:tgtEl>
                                      </p:cBhvr>
                                    </p:animEffect>
                                    <p:anim calcmode="lin" valueType="num">
                                      <p:cBhvr>
                                        <p:cTn id="8" dur="1000" fill="hold"/>
                                        <p:tgtEl>
                                          <p:spTgt spid="117763"/>
                                        </p:tgtEl>
                                        <p:attrNameLst>
                                          <p:attrName>ppt_x</p:attrName>
                                        </p:attrNameLst>
                                      </p:cBhvr>
                                      <p:tavLst>
                                        <p:tav tm="0">
                                          <p:val>
                                            <p:strVal val="#ppt_x"/>
                                          </p:val>
                                        </p:tav>
                                        <p:tav tm="100000">
                                          <p:val>
                                            <p:strVal val="#ppt_x"/>
                                          </p:val>
                                        </p:tav>
                                      </p:tavLst>
                                    </p:anim>
                                    <p:anim calcmode="lin" valueType="num">
                                      <p:cBhvr>
                                        <p:cTn id="9" dur="1000" fill="hold"/>
                                        <p:tgtEl>
                                          <p:spTgt spid="1177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anim calcmode="lin" valueType="num">
                                      <p:cBhvr>
                                        <p:cTn id="14" dur="1000" fill="hold"/>
                                        <p:tgtEl>
                                          <p:spTgt spid="117764"/>
                                        </p:tgtEl>
                                        <p:attrNameLst>
                                          <p:attrName>ppt_x</p:attrName>
                                        </p:attrNameLst>
                                      </p:cBhvr>
                                      <p:tavLst>
                                        <p:tav tm="0">
                                          <p:val>
                                            <p:strVal val="#ppt_x-.2"/>
                                          </p:val>
                                        </p:tav>
                                        <p:tav tm="100000">
                                          <p:val>
                                            <p:strVal val="#ppt_x"/>
                                          </p:val>
                                        </p:tav>
                                      </p:tavLst>
                                    </p:anim>
                                    <p:anim calcmode="lin" valueType="num">
                                      <p:cBhvr>
                                        <p:cTn id="15" dur="1000" fill="hold"/>
                                        <p:tgtEl>
                                          <p:spTgt spid="11776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7764"/>
                                        </p:tgtEl>
                                      </p:cBhvr>
                                    </p:animEffect>
                                  </p:childTnLst>
                                </p:cTn>
                              </p:par>
                              <p:par>
                                <p:cTn id="17" presetID="29" presetClass="entr" presetSubtype="0" fill="hold" nodeType="withEffect">
                                  <p:stCondLst>
                                    <p:cond delay="0"/>
                                  </p:stCondLst>
                                  <p:childTnLst>
                                    <p:set>
                                      <p:cBhvr>
                                        <p:cTn id="18" dur="1" fill="hold">
                                          <p:stCondLst>
                                            <p:cond delay="0"/>
                                          </p:stCondLst>
                                        </p:cTn>
                                        <p:tgtEl>
                                          <p:spTgt spid="117765"/>
                                        </p:tgtEl>
                                        <p:attrNameLst>
                                          <p:attrName>style.visibility</p:attrName>
                                        </p:attrNameLst>
                                      </p:cBhvr>
                                      <p:to>
                                        <p:strVal val="visible"/>
                                      </p:to>
                                    </p:set>
                                    <p:anim calcmode="lin" valueType="num">
                                      <p:cBhvr>
                                        <p:cTn id="19" dur="1000" fill="hold"/>
                                        <p:tgtEl>
                                          <p:spTgt spid="117765"/>
                                        </p:tgtEl>
                                        <p:attrNameLst>
                                          <p:attrName>ppt_x</p:attrName>
                                        </p:attrNameLst>
                                      </p:cBhvr>
                                      <p:tavLst>
                                        <p:tav tm="0">
                                          <p:val>
                                            <p:strVal val="#ppt_x-.2"/>
                                          </p:val>
                                        </p:tav>
                                        <p:tav tm="100000">
                                          <p:val>
                                            <p:strVal val="#ppt_x"/>
                                          </p:val>
                                        </p:tav>
                                      </p:tavLst>
                                    </p:anim>
                                    <p:anim calcmode="lin" valueType="num">
                                      <p:cBhvr>
                                        <p:cTn id="20" dur="1000" fill="hold"/>
                                        <p:tgtEl>
                                          <p:spTgt spid="11776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7765"/>
                                        </p:tgtEl>
                                      </p:cBhvr>
                                    </p:animEffect>
                                  </p:childTnLst>
                                </p:cTn>
                              </p:par>
                              <p:par>
                                <p:cTn id="22" presetID="29" presetClass="entr" presetSubtype="0" fill="hold" nodeType="withEffect">
                                  <p:stCondLst>
                                    <p:cond delay="0"/>
                                  </p:stCondLst>
                                  <p:childTnLst>
                                    <p:set>
                                      <p:cBhvr>
                                        <p:cTn id="23" dur="1" fill="hold">
                                          <p:stCondLst>
                                            <p:cond delay="0"/>
                                          </p:stCondLst>
                                        </p:cTn>
                                        <p:tgtEl>
                                          <p:spTgt spid="117766"/>
                                        </p:tgtEl>
                                        <p:attrNameLst>
                                          <p:attrName>style.visibility</p:attrName>
                                        </p:attrNameLst>
                                      </p:cBhvr>
                                      <p:to>
                                        <p:strVal val="visible"/>
                                      </p:to>
                                    </p:set>
                                    <p:anim calcmode="lin" valueType="num">
                                      <p:cBhvr>
                                        <p:cTn id="24" dur="1000" fill="hold"/>
                                        <p:tgtEl>
                                          <p:spTgt spid="117766"/>
                                        </p:tgtEl>
                                        <p:attrNameLst>
                                          <p:attrName>ppt_x</p:attrName>
                                        </p:attrNameLst>
                                      </p:cBhvr>
                                      <p:tavLst>
                                        <p:tav tm="0">
                                          <p:val>
                                            <p:strVal val="#ppt_x-.2"/>
                                          </p:val>
                                        </p:tav>
                                        <p:tav tm="100000">
                                          <p:val>
                                            <p:strVal val="#ppt_x"/>
                                          </p:val>
                                        </p:tav>
                                      </p:tavLst>
                                    </p:anim>
                                    <p:anim calcmode="lin" valueType="num">
                                      <p:cBhvr>
                                        <p:cTn id="25" dur="1000" fill="hold"/>
                                        <p:tgtEl>
                                          <p:spTgt spid="11776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17766"/>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117767"/>
                                        </p:tgtEl>
                                        <p:attrNameLst>
                                          <p:attrName>style.visibility</p:attrName>
                                        </p:attrNameLst>
                                      </p:cBhvr>
                                      <p:to>
                                        <p:strVal val="visible"/>
                                      </p:to>
                                    </p:set>
                                    <p:anim calcmode="lin" valueType="num">
                                      <p:cBhvr>
                                        <p:cTn id="31" dur="1000" fill="hold"/>
                                        <p:tgtEl>
                                          <p:spTgt spid="117767"/>
                                        </p:tgtEl>
                                        <p:attrNameLst>
                                          <p:attrName>ppt_x</p:attrName>
                                        </p:attrNameLst>
                                      </p:cBhvr>
                                      <p:tavLst>
                                        <p:tav tm="0">
                                          <p:val>
                                            <p:strVal val="#ppt_x-.2"/>
                                          </p:val>
                                        </p:tav>
                                        <p:tav tm="100000">
                                          <p:val>
                                            <p:strVal val="#ppt_x"/>
                                          </p:val>
                                        </p:tav>
                                      </p:tavLst>
                                    </p:anim>
                                    <p:anim calcmode="lin" valueType="num">
                                      <p:cBhvr>
                                        <p:cTn id="32" dur="1000" fill="hold"/>
                                        <p:tgtEl>
                                          <p:spTgt spid="117767"/>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17767"/>
                                        </p:tgtEl>
                                      </p:cBhvr>
                                    </p:animEffect>
                                  </p:childTnLst>
                                </p:cTn>
                              </p:par>
                              <p:par>
                                <p:cTn id="34" presetID="29" presetClass="entr" presetSubtype="0" fill="hold" nodeType="withEffect">
                                  <p:stCondLst>
                                    <p:cond delay="0"/>
                                  </p:stCondLst>
                                  <p:childTnLst>
                                    <p:set>
                                      <p:cBhvr>
                                        <p:cTn id="35" dur="1" fill="hold">
                                          <p:stCondLst>
                                            <p:cond delay="0"/>
                                          </p:stCondLst>
                                        </p:cTn>
                                        <p:tgtEl>
                                          <p:spTgt spid="117768"/>
                                        </p:tgtEl>
                                        <p:attrNameLst>
                                          <p:attrName>style.visibility</p:attrName>
                                        </p:attrNameLst>
                                      </p:cBhvr>
                                      <p:to>
                                        <p:strVal val="visible"/>
                                      </p:to>
                                    </p:set>
                                    <p:anim calcmode="lin" valueType="num">
                                      <p:cBhvr>
                                        <p:cTn id="36" dur="1000" fill="hold"/>
                                        <p:tgtEl>
                                          <p:spTgt spid="117768"/>
                                        </p:tgtEl>
                                        <p:attrNameLst>
                                          <p:attrName>ppt_x</p:attrName>
                                        </p:attrNameLst>
                                      </p:cBhvr>
                                      <p:tavLst>
                                        <p:tav tm="0">
                                          <p:val>
                                            <p:strVal val="#ppt_x-.2"/>
                                          </p:val>
                                        </p:tav>
                                        <p:tav tm="100000">
                                          <p:val>
                                            <p:strVal val="#ppt_x"/>
                                          </p:val>
                                        </p:tav>
                                      </p:tavLst>
                                    </p:anim>
                                    <p:anim calcmode="lin" valueType="num">
                                      <p:cBhvr>
                                        <p:cTn id="37" dur="1000" fill="hold"/>
                                        <p:tgtEl>
                                          <p:spTgt spid="117768"/>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17768"/>
                                        </p:tgtEl>
                                      </p:cBhvr>
                                    </p:animEffect>
                                  </p:childTnLst>
                                </p:cTn>
                              </p:par>
                              <p:par>
                                <p:cTn id="39" presetID="29" presetClass="entr" presetSubtype="0" fill="hold" nodeType="withEffect">
                                  <p:stCondLst>
                                    <p:cond delay="0"/>
                                  </p:stCondLst>
                                  <p:childTnLst>
                                    <p:set>
                                      <p:cBhvr>
                                        <p:cTn id="40" dur="1" fill="hold">
                                          <p:stCondLst>
                                            <p:cond delay="0"/>
                                          </p:stCondLst>
                                        </p:cTn>
                                        <p:tgtEl>
                                          <p:spTgt spid="117769"/>
                                        </p:tgtEl>
                                        <p:attrNameLst>
                                          <p:attrName>style.visibility</p:attrName>
                                        </p:attrNameLst>
                                      </p:cBhvr>
                                      <p:to>
                                        <p:strVal val="visible"/>
                                      </p:to>
                                    </p:set>
                                    <p:anim calcmode="lin" valueType="num">
                                      <p:cBhvr>
                                        <p:cTn id="41" dur="1000" fill="hold"/>
                                        <p:tgtEl>
                                          <p:spTgt spid="117769"/>
                                        </p:tgtEl>
                                        <p:attrNameLst>
                                          <p:attrName>ppt_x</p:attrName>
                                        </p:attrNameLst>
                                      </p:cBhvr>
                                      <p:tavLst>
                                        <p:tav tm="0">
                                          <p:val>
                                            <p:strVal val="#ppt_x-.2"/>
                                          </p:val>
                                        </p:tav>
                                        <p:tav tm="100000">
                                          <p:val>
                                            <p:strVal val="#ppt_x"/>
                                          </p:val>
                                        </p:tav>
                                      </p:tavLst>
                                    </p:anim>
                                    <p:anim calcmode="lin" valueType="num">
                                      <p:cBhvr>
                                        <p:cTn id="42" dur="1000" fill="hold"/>
                                        <p:tgtEl>
                                          <p:spTgt spid="117769"/>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17769"/>
                                        </p:tgtEl>
                                      </p:cBhvr>
                                    </p:animEffect>
                                  </p:childTnLst>
                                </p:cTn>
                              </p:par>
                            </p:childTnLst>
                          </p:cTn>
                        </p:par>
                      </p:childTnLst>
                    </p:cTn>
                  </p:par>
                  <p:par>
                    <p:cTn id="44" fill="hold">
                      <p:stCondLst>
                        <p:cond delay="indefinite"/>
                      </p:stCondLst>
                      <p:childTnLst>
                        <p:par>
                          <p:cTn id="45" fill="hold">
                            <p:stCondLst>
                              <p:cond delay="0"/>
                            </p:stCondLst>
                            <p:childTnLst>
                              <p:par>
                                <p:cTn id="46" presetID="29" presetClass="entr" presetSubtype="0" fill="hold" nodeType="clickEffect">
                                  <p:stCondLst>
                                    <p:cond delay="0"/>
                                  </p:stCondLst>
                                  <p:childTnLst>
                                    <p:set>
                                      <p:cBhvr>
                                        <p:cTn id="47" dur="1" fill="hold">
                                          <p:stCondLst>
                                            <p:cond delay="0"/>
                                          </p:stCondLst>
                                        </p:cTn>
                                        <p:tgtEl>
                                          <p:spTgt spid="117770"/>
                                        </p:tgtEl>
                                        <p:attrNameLst>
                                          <p:attrName>style.visibility</p:attrName>
                                        </p:attrNameLst>
                                      </p:cBhvr>
                                      <p:to>
                                        <p:strVal val="visible"/>
                                      </p:to>
                                    </p:set>
                                    <p:anim calcmode="lin" valueType="num">
                                      <p:cBhvr>
                                        <p:cTn id="48" dur="1000" fill="hold"/>
                                        <p:tgtEl>
                                          <p:spTgt spid="117770"/>
                                        </p:tgtEl>
                                        <p:attrNameLst>
                                          <p:attrName>ppt_x</p:attrName>
                                        </p:attrNameLst>
                                      </p:cBhvr>
                                      <p:tavLst>
                                        <p:tav tm="0">
                                          <p:val>
                                            <p:strVal val="#ppt_x-.2"/>
                                          </p:val>
                                        </p:tav>
                                        <p:tav tm="100000">
                                          <p:val>
                                            <p:strVal val="#ppt_x"/>
                                          </p:val>
                                        </p:tav>
                                      </p:tavLst>
                                    </p:anim>
                                    <p:anim calcmode="lin" valueType="num">
                                      <p:cBhvr>
                                        <p:cTn id="49" dur="1000" fill="hold"/>
                                        <p:tgtEl>
                                          <p:spTgt spid="117770"/>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17770"/>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17771"/>
                                        </p:tgtEl>
                                        <p:attrNameLst>
                                          <p:attrName>style.visibility</p:attrName>
                                        </p:attrNameLst>
                                      </p:cBhvr>
                                      <p:to>
                                        <p:strVal val="visible"/>
                                      </p:to>
                                    </p:set>
                                    <p:animEffect transition="in" filter="fade">
                                      <p:cBhvr>
                                        <p:cTn id="55" dur="1000"/>
                                        <p:tgtEl>
                                          <p:spTgt spid="117771"/>
                                        </p:tgtEl>
                                      </p:cBhvr>
                                    </p:animEffect>
                                    <p:anim calcmode="lin" valueType="num">
                                      <p:cBhvr>
                                        <p:cTn id="56" dur="1000" fill="hold"/>
                                        <p:tgtEl>
                                          <p:spTgt spid="117771"/>
                                        </p:tgtEl>
                                        <p:attrNameLst>
                                          <p:attrName>ppt_x</p:attrName>
                                        </p:attrNameLst>
                                      </p:cBhvr>
                                      <p:tavLst>
                                        <p:tav tm="0">
                                          <p:val>
                                            <p:strVal val="#ppt_x"/>
                                          </p:val>
                                        </p:tav>
                                        <p:tav tm="100000">
                                          <p:val>
                                            <p:strVal val="#ppt_x"/>
                                          </p:val>
                                        </p:tav>
                                      </p:tavLst>
                                    </p:anim>
                                    <p:anim calcmode="lin" valueType="num">
                                      <p:cBhvr>
                                        <p:cTn id="57" dur="1000" fill="hold"/>
                                        <p:tgtEl>
                                          <p:spTgt spid="11777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9" presetClass="entr" presetSubtype="0" fill="hold" nodeType="clickEffect">
                                  <p:stCondLst>
                                    <p:cond delay="0"/>
                                  </p:stCondLst>
                                  <p:childTnLst>
                                    <p:set>
                                      <p:cBhvr>
                                        <p:cTn id="61" dur="1" fill="hold">
                                          <p:stCondLst>
                                            <p:cond delay="0"/>
                                          </p:stCondLst>
                                        </p:cTn>
                                        <p:tgtEl>
                                          <p:spTgt spid="117772"/>
                                        </p:tgtEl>
                                        <p:attrNameLst>
                                          <p:attrName>style.visibility</p:attrName>
                                        </p:attrNameLst>
                                      </p:cBhvr>
                                      <p:to>
                                        <p:strVal val="visible"/>
                                      </p:to>
                                    </p:set>
                                    <p:anim calcmode="lin" valueType="num">
                                      <p:cBhvr>
                                        <p:cTn id="62" dur="1000" fill="hold"/>
                                        <p:tgtEl>
                                          <p:spTgt spid="117772"/>
                                        </p:tgtEl>
                                        <p:attrNameLst>
                                          <p:attrName>ppt_x</p:attrName>
                                        </p:attrNameLst>
                                      </p:cBhvr>
                                      <p:tavLst>
                                        <p:tav tm="0">
                                          <p:val>
                                            <p:strVal val="#ppt_x-.2"/>
                                          </p:val>
                                        </p:tav>
                                        <p:tav tm="100000">
                                          <p:val>
                                            <p:strVal val="#ppt_x"/>
                                          </p:val>
                                        </p:tav>
                                      </p:tavLst>
                                    </p:anim>
                                    <p:anim calcmode="lin" valueType="num">
                                      <p:cBhvr>
                                        <p:cTn id="63" dur="1000" fill="hold"/>
                                        <p:tgtEl>
                                          <p:spTgt spid="117772"/>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17772"/>
                                        </p:tgtEl>
                                      </p:cBhvr>
                                    </p:animEffect>
                                  </p:childTnLst>
                                </p:cTn>
                              </p:par>
                              <p:par>
                                <p:cTn id="65" presetID="29" presetClass="entr" presetSubtype="0" fill="hold" nodeType="withEffect">
                                  <p:stCondLst>
                                    <p:cond delay="0"/>
                                  </p:stCondLst>
                                  <p:childTnLst>
                                    <p:set>
                                      <p:cBhvr>
                                        <p:cTn id="66" dur="1" fill="hold">
                                          <p:stCondLst>
                                            <p:cond delay="0"/>
                                          </p:stCondLst>
                                        </p:cTn>
                                        <p:tgtEl>
                                          <p:spTgt spid="117773"/>
                                        </p:tgtEl>
                                        <p:attrNameLst>
                                          <p:attrName>style.visibility</p:attrName>
                                        </p:attrNameLst>
                                      </p:cBhvr>
                                      <p:to>
                                        <p:strVal val="visible"/>
                                      </p:to>
                                    </p:set>
                                    <p:anim calcmode="lin" valueType="num">
                                      <p:cBhvr>
                                        <p:cTn id="67" dur="1000" fill="hold"/>
                                        <p:tgtEl>
                                          <p:spTgt spid="117773"/>
                                        </p:tgtEl>
                                        <p:attrNameLst>
                                          <p:attrName>ppt_x</p:attrName>
                                        </p:attrNameLst>
                                      </p:cBhvr>
                                      <p:tavLst>
                                        <p:tav tm="0">
                                          <p:val>
                                            <p:strVal val="#ppt_x-.2"/>
                                          </p:val>
                                        </p:tav>
                                        <p:tav tm="100000">
                                          <p:val>
                                            <p:strVal val="#ppt_x"/>
                                          </p:val>
                                        </p:tav>
                                      </p:tavLst>
                                    </p:anim>
                                    <p:anim calcmode="lin" valueType="num">
                                      <p:cBhvr>
                                        <p:cTn id="68" dur="1000" fill="hold"/>
                                        <p:tgtEl>
                                          <p:spTgt spid="117773"/>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17773"/>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nodeType="clickEffect">
                                  <p:stCondLst>
                                    <p:cond delay="0"/>
                                  </p:stCondLst>
                                  <p:childTnLst>
                                    <p:set>
                                      <p:cBhvr>
                                        <p:cTn id="73" dur="1" fill="hold">
                                          <p:stCondLst>
                                            <p:cond delay="0"/>
                                          </p:stCondLst>
                                        </p:cTn>
                                        <p:tgtEl>
                                          <p:spTgt spid="117774"/>
                                        </p:tgtEl>
                                        <p:attrNameLst>
                                          <p:attrName>style.visibility</p:attrName>
                                        </p:attrNameLst>
                                      </p:cBhvr>
                                      <p:to>
                                        <p:strVal val="visible"/>
                                      </p:to>
                                    </p:set>
                                    <p:anim calcmode="lin" valueType="num">
                                      <p:cBhvr>
                                        <p:cTn id="74" dur="1000" fill="hold"/>
                                        <p:tgtEl>
                                          <p:spTgt spid="117774"/>
                                        </p:tgtEl>
                                        <p:attrNameLst>
                                          <p:attrName>ppt_x</p:attrName>
                                        </p:attrNameLst>
                                      </p:cBhvr>
                                      <p:tavLst>
                                        <p:tav tm="0">
                                          <p:val>
                                            <p:strVal val="#ppt_x-.2"/>
                                          </p:val>
                                        </p:tav>
                                        <p:tav tm="100000">
                                          <p:val>
                                            <p:strVal val="#ppt_x"/>
                                          </p:val>
                                        </p:tav>
                                      </p:tavLst>
                                    </p:anim>
                                    <p:anim calcmode="lin" valueType="num">
                                      <p:cBhvr>
                                        <p:cTn id="75" dur="1000" fill="hold"/>
                                        <p:tgtEl>
                                          <p:spTgt spid="117774"/>
                                        </p:tgtEl>
                                        <p:attrNameLst>
                                          <p:attrName>ppt_y</p:attrName>
                                        </p:attrNameLst>
                                      </p:cBhvr>
                                      <p:tavLst>
                                        <p:tav tm="0">
                                          <p:val>
                                            <p:strVal val="#ppt_y"/>
                                          </p:val>
                                        </p:tav>
                                        <p:tav tm="100000">
                                          <p:val>
                                            <p:strVal val="#ppt_y"/>
                                          </p:val>
                                        </p:tav>
                                      </p:tavLst>
                                    </p:anim>
                                    <p:animEffect transition="in" filter="wipe(right)" prLst="gradientSize: 0.1">
                                      <p:cBhvr>
                                        <p:cTn id="76" dur="1000"/>
                                        <p:tgtEl>
                                          <p:spTgt spid="117774"/>
                                        </p:tgtEl>
                                      </p:cBhvr>
                                    </p:animEffect>
                                  </p:childTnLst>
                                </p:cTn>
                              </p:par>
                            </p:childTnLst>
                          </p:cTn>
                        </p:par>
                      </p:childTnLst>
                    </p:cTn>
                  </p:par>
                  <p:par>
                    <p:cTn id="77" fill="hold">
                      <p:stCondLst>
                        <p:cond delay="indefinite"/>
                      </p:stCondLst>
                      <p:childTnLst>
                        <p:par>
                          <p:cTn id="78" fill="hold">
                            <p:stCondLst>
                              <p:cond delay="0"/>
                            </p:stCondLst>
                            <p:childTnLst>
                              <p:par>
                                <p:cTn id="79" presetID="29" presetClass="entr" presetSubtype="0" fill="hold" nodeType="clickEffect">
                                  <p:stCondLst>
                                    <p:cond delay="0"/>
                                  </p:stCondLst>
                                  <p:childTnLst>
                                    <p:set>
                                      <p:cBhvr>
                                        <p:cTn id="80" dur="1" fill="hold">
                                          <p:stCondLst>
                                            <p:cond delay="0"/>
                                          </p:stCondLst>
                                        </p:cTn>
                                        <p:tgtEl>
                                          <p:spTgt spid="117775"/>
                                        </p:tgtEl>
                                        <p:attrNameLst>
                                          <p:attrName>style.visibility</p:attrName>
                                        </p:attrNameLst>
                                      </p:cBhvr>
                                      <p:to>
                                        <p:strVal val="visible"/>
                                      </p:to>
                                    </p:set>
                                    <p:anim calcmode="lin" valueType="num">
                                      <p:cBhvr>
                                        <p:cTn id="81" dur="1000" fill="hold"/>
                                        <p:tgtEl>
                                          <p:spTgt spid="117775"/>
                                        </p:tgtEl>
                                        <p:attrNameLst>
                                          <p:attrName>ppt_x</p:attrName>
                                        </p:attrNameLst>
                                      </p:cBhvr>
                                      <p:tavLst>
                                        <p:tav tm="0">
                                          <p:val>
                                            <p:strVal val="#ppt_x-.2"/>
                                          </p:val>
                                        </p:tav>
                                        <p:tav tm="100000">
                                          <p:val>
                                            <p:strVal val="#ppt_x"/>
                                          </p:val>
                                        </p:tav>
                                      </p:tavLst>
                                    </p:anim>
                                    <p:anim calcmode="lin" valueType="num">
                                      <p:cBhvr>
                                        <p:cTn id="82" dur="1000" fill="hold"/>
                                        <p:tgtEl>
                                          <p:spTgt spid="117775"/>
                                        </p:tgtEl>
                                        <p:attrNameLst>
                                          <p:attrName>ppt_y</p:attrName>
                                        </p:attrNameLst>
                                      </p:cBhvr>
                                      <p:tavLst>
                                        <p:tav tm="0">
                                          <p:val>
                                            <p:strVal val="#ppt_y"/>
                                          </p:val>
                                        </p:tav>
                                        <p:tav tm="100000">
                                          <p:val>
                                            <p:strVal val="#ppt_y"/>
                                          </p:val>
                                        </p:tav>
                                      </p:tavLst>
                                    </p:anim>
                                    <p:animEffect transition="in" filter="wipe(right)" prLst="gradientSize: 0.1">
                                      <p:cBhvr>
                                        <p:cTn id="83" dur="1000"/>
                                        <p:tgtEl>
                                          <p:spTgt spid="117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2"/>
          <a:srcRect/>
          <a:stretch>
            <a:fillRect/>
          </a:stretch>
        </p:blipFill>
        <p:spPr bwMode="auto">
          <a:xfrm>
            <a:off x="500034" y="214290"/>
            <a:ext cx="7967666" cy="832066"/>
          </a:xfrm>
          <a:prstGeom prst="rect">
            <a:avLst/>
          </a:prstGeom>
          <a:noFill/>
          <a:ln w="9525">
            <a:noFill/>
            <a:miter lim="800000"/>
            <a:headEnd/>
            <a:tailEnd/>
          </a:ln>
          <a:effectLst/>
        </p:spPr>
      </p:pic>
      <p:pic>
        <p:nvPicPr>
          <p:cNvPr id="140291" name="Picture 3"/>
          <p:cNvPicPr>
            <a:picLocks noChangeAspect="1" noChangeArrowheads="1"/>
          </p:cNvPicPr>
          <p:nvPr/>
        </p:nvPicPr>
        <p:blipFill>
          <a:blip r:embed="rId3"/>
          <a:srcRect/>
          <a:stretch>
            <a:fillRect/>
          </a:stretch>
        </p:blipFill>
        <p:spPr bwMode="auto">
          <a:xfrm>
            <a:off x="714348" y="1357298"/>
            <a:ext cx="4781543" cy="740470"/>
          </a:xfrm>
          <a:prstGeom prst="rect">
            <a:avLst/>
          </a:prstGeom>
          <a:noFill/>
          <a:ln w="9525">
            <a:noFill/>
            <a:miter lim="800000"/>
            <a:headEnd/>
            <a:tailEnd/>
          </a:ln>
          <a:effectLst/>
        </p:spPr>
      </p:pic>
      <p:pic>
        <p:nvPicPr>
          <p:cNvPr id="140292" name="Picture 4"/>
          <p:cNvPicPr>
            <a:picLocks noChangeAspect="1" noChangeArrowheads="1"/>
          </p:cNvPicPr>
          <p:nvPr/>
        </p:nvPicPr>
        <p:blipFill>
          <a:blip r:embed="rId4"/>
          <a:srcRect/>
          <a:stretch>
            <a:fillRect/>
          </a:stretch>
        </p:blipFill>
        <p:spPr bwMode="auto">
          <a:xfrm>
            <a:off x="8429652" y="642918"/>
            <a:ext cx="416870" cy="321195"/>
          </a:xfrm>
          <a:prstGeom prst="rect">
            <a:avLst/>
          </a:prstGeom>
          <a:noFill/>
          <a:ln w="9525">
            <a:noFill/>
            <a:miter lim="800000"/>
            <a:headEnd/>
            <a:tailEnd/>
          </a:ln>
          <a:effectLst/>
        </p:spPr>
      </p:pic>
      <p:pic>
        <p:nvPicPr>
          <p:cNvPr id="140293" name="Picture 5"/>
          <p:cNvPicPr>
            <a:picLocks noChangeAspect="1" noChangeArrowheads="1"/>
          </p:cNvPicPr>
          <p:nvPr/>
        </p:nvPicPr>
        <p:blipFill>
          <a:blip r:embed="rId5"/>
          <a:srcRect/>
          <a:stretch>
            <a:fillRect/>
          </a:stretch>
        </p:blipFill>
        <p:spPr bwMode="auto">
          <a:xfrm>
            <a:off x="1071538" y="2357430"/>
            <a:ext cx="2576502" cy="319053"/>
          </a:xfrm>
          <a:prstGeom prst="rect">
            <a:avLst/>
          </a:prstGeom>
          <a:noFill/>
          <a:ln w="9525">
            <a:noFill/>
            <a:miter lim="800000"/>
            <a:headEnd/>
            <a:tailEnd/>
          </a:ln>
          <a:effectLst/>
        </p:spPr>
      </p:pic>
      <p:pic>
        <p:nvPicPr>
          <p:cNvPr id="140294" name="Picture 6"/>
          <p:cNvPicPr>
            <a:picLocks noChangeAspect="1" noChangeArrowheads="1"/>
          </p:cNvPicPr>
          <p:nvPr/>
        </p:nvPicPr>
        <p:blipFill>
          <a:blip r:embed="rId6"/>
          <a:srcRect/>
          <a:stretch>
            <a:fillRect/>
          </a:stretch>
        </p:blipFill>
        <p:spPr bwMode="auto">
          <a:xfrm>
            <a:off x="1142976" y="2928934"/>
            <a:ext cx="4524365" cy="731137"/>
          </a:xfrm>
          <a:prstGeom prst="rect">
            <a:avLst/>
          </a:prstGeom>
          <a:noFill/>
          <a:ln w="9525">
            <a:noFill/>
            <a:miter lim="800000"/>
            <a:headEnd/>
            <a:tailEnd/>
          </a:ln>
          <a:effectLst/>
        </p:spPr>
      </p:pic>
      <p:pic>
        <p:nvPicPr>
          <p:cNvPr id="140295" name="Picture 7"/>
          <p:cNvPicPr>
            <a:picLocks noChangeAspect="1" noChangeArrowheads="1"/>
          </p:cNvPicPr>
          <p:nvPr/>
        </p:nvPicPr>
        <p:blipFill>
          <a:blip r:embed="rId7"/>
          <a:srcRect t="18847"/>
          <a:stretch>
            <a:fillRect/>
          </a:stretch>
        </p:blipFill>
        <p:spPr bwMode="auto">
          <a:xfrm>
            <a:off x="2357422" y="3929066"/>
            <a:ext cx="3848098" cy="661986"/>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p:cTn id="7" dur="1000" fill="hold"/>
                                        <p:tgtEl>
                                          <p:spTgt spid="140291"/>
                                        </p:tgtEl>
                                        <p:attrNameLst>
                                          <p:attrName>ppt_x</p:attrName>
                                        </p:attrNameLst>
                                      </p:cBhvr>
                                      <p:tavLst>
                                        <p:tav tm="0">
                                          <p:val>
                                            <p:strVal val="#ppt_x-.2"/>
                                          </p:val>
                                        </p:tav>
                                        <p:tav tm="100000">
                                          <p:val>
                                            <p:strVal val="#ppt_x"/>
                                          </p:val>
                                        </p:tav>
                                      </p:tavLst>
                                    </p:anim>
                                    <p:anim calcmode="lin" valueType="num">
                                      <p:cBhvr>
                                        <p:cTn id="8" dur="1000" fill="hold"/>
                                        <p:tgtEl>
                                          <p:spTgt spid="14029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0291"/>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40293"/>
                                        </p:tgtEl>
                                        <p:attrNameLst>
                                          <p:attrName>style.visibility</p:attrName>
                                        </p:attrNameLst>
                                      </p:cBhvr>
                                      <p:to>
                                        <p:strVal val="visible"/>
                                      </p:to>
                                    </p:set>
                                    <p:anim calcmode="lin" valueType="num">
                                      <p:cBhvr>
                                        <p:cTn id="14" dur="1000" fill="hold"/>
                                        <p:tgtEl>
                                          <p:spTgt spid="140293"/>
                                        </p:tgtEl>
                                        <p:attrNameLst>
                                          <p:attrName>ppt_x</p:attrName>
                                        </p:attrNameLst>
                                      </p:cBhvr>
                                      <p:tavLst>
                                        <p:tav tm="0">
                                          <p:val>
                                            <p:strVal val="#ppt_x-.2"/>
                                          </p:val>
                                        </p:tav>
                                        <p:tav tm="100000">
                                          <p:val>
                                            <p:strVal val="#ppt_x"/>
                                          </p:val>
                                        </p:tav>
                                      </p:tavLst>
                                    </p:anim>
                                    <p:anim calcmode="lin" valueType="num">
                                      <p:cBhvr>
                                        <p:cTn id="15" dur="1000" fill="hold"/>
                                        <p:tgtEl>
                                          <p:spTgt spid="14029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0293"/>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40294"/>
                                        </p:tgtEl>
                                        <p:attrNameLst>
                                          <p:attrName>style.visibility</p:attrName>
                                        </p:attrNameLst>
                                      </p:cBhvr>
                                      <p:to>
                                        <p:strVal val="visible"/>
                                      </p:to>
                                    </p:set>
                                    <p:anim calcmode="lin" valueType="num">
                                      <p:cBhvr>
                                        <p:cTn id="21" dur="1000" fill="hold"/>
                                        <p:tgtEl>
                                          <p:spTgt spid="140294"/>
                                        </p:tgtEl>
                                        <p:attrNameLst>
                                          <p:attrName>ppt_x</p:attrName>
                                        </p:attrNameLst>
                                      </p:cBhvr>
                                      <p:tavLst>
                                        <p:tav tm="0">
                                          <p:val>
                                            <p:strVal val="#ppt_x-.2"/>
                                          </p:val>
                                        </p:tav>
                                        <p:tav tm="100000">
                                          <p:val>
                                            <p:strVal val="#ppt_x"/>
                                          </p:val>
                                        </p:tav>
                                      </p:tavLst>
                                    </p:anim>
                                    <p:anim calcmode="lin" valueType="num">
                                      <p:cBhvr>
                                        <p:cTn id="22" dur="1000" fill="hold"/>
                                        <p:tgtEl>
                                          <p:spTgt spid="14029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0294"/>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40295"/>
                                        </p:tgtEl>
                                        <p:attrNameLst>
                                          <p:attrName>style.visibility</p:attrName>
                                        </p:attrNameLst>
                                      </p:cBhvr>
                                      <p:to>
                                        <p:strVal val="visible"/>
                                      </p:to>
                                    </p:set>
                                    <p:anim calcmode="lin" valueType="num">
                                      <p:cBhvr>
                                        <p:cTn id="28" dur="1000" fill="hold"/>
                                        <p:tgtEl>
                                          <p:spTgt spid="140295"/>
                                        </p:tgtEl>
                                        <p:attrNameLst>
                                          <p:attrName>ppt_x</p:attrName>
                                        </p:attrNameLst>
                                      </p:cBhvr>
                                      <p:tavLst>
                                        <p:tav tm="0">
                                          <p:val>
                                            <p:strVal val="#ppt_x-.2"/>
                                          </p:val>
                                        </p:tav>
                                        <p:tav tm="100000">
                                          <p:val>
                                            <p:strVal val="#ppt_x"/>
                                          </p:val>
                                        </p:tav>
                                      </p:tavLst>
                                    </p:anim>
                                    <p:anim calcmode="lin" valueType="num">
                                      <p:cBhvr>
                                        <p:cTn id="29" dur="1000" fill="hold"/>
                                        <p:tgtEl>
                                          <p:spTgt spid="14029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714348" y="928670"/>
            <a:ext cx="7772400" cy="4572000"/>
          </a:xfrm>
        </p:spPr>
        <p:txBody>
          <a:bodyPr/>
          <a:lstStyle/>
          <a:p>
            <a:pPr>
              <a:lnSpc>
                <a:spcPct val="200000"/>
              </a:lnSpc>
              <a:buBlip>
                <a:blip r:embed="rId2"/>
              </a:buBlip>
            </a:pPr>
            <a:r>
              <a:rPr lang="zh-CN" altLang="en-US" dirty="0" smtClean="0">
                <a:latin typeface="隶书" pitchFamily="49" charset="-122"/>
                <a:ea typeface="隶书" pitchFamily="49" charset="-122"/>
              </a:rPr>
              <a:t>习题</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包括问答、选择、计算等题型</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（题量大而泛</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题量小而细致深入）？</a:t>
            </a:r>
            <a:endParaRPr lang="en-US" altLang="zh-CN" dirty="0" smtClean="0">
              <a:latin typeface="隶书" pitchFamily="49" charset="-122"/>
              <a:ea typeface="隶书" pitchFamily="49" charset="-122"/>
            </a:endParaRPr>
          </a:p>
          <a:p>
            <a:pPr>
              <a:lnSpc>
                <a:spcPct val="200000"/>
              </a:lnSpc>
              <a:buBlip>
                <a:blip r:embed="rId2"/>
              </a:buBlip>
            </a:pPr>
            <a:r>
              <a:rPr lang="zh-CN" altLang="en-US" dirty="0" smtClean="0">
                <a:latin typeface="隶书" pitchFamily="49" charset="-122"/>
                <a:ea typeface="隶书" pitchFamily="49" charset="-122"/>
              </a:rPr>
              <a:t>拓展知识</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包括与实际生活、科技前沿等相关话题</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a:t>
            </a:r>
            <a:endParaRPr lang="en-US" altLang="zh-CN" dirty="0" smtClean="0">
              <a:latin typeface="隶书" pitchFamily="49" charset="-122"/>
              <a:ea typeface="隶书" pitchFamily="49" charset="-122"/>
            </a:endParaRPr>
          </a:p>
          <a:p>
            <a:pPr>
              <a:lnSpc>
                <a:spcPct val="200000"/>
              </a:lnSpc>
              <a:buBlip>
                <a:blip r:embed="rId2"/>
              </a:buBlip>
            </a:pPr>
            <a:r>
              <a:rPr lang="zh-CN" altLang="en-US" dirty="0" smtClean="0">
                <a:latin typeface="隶书" pitchFamily="49" charset="-122"/>
                <a:ea typeface="隶书" pitchFamily="49" charset="-122"/>
              </a:rPr>
              <a:t>提问 </a:t>
            </a:r>
            <a:r>
              <a:rPr lang="en-US" altLang="zh-CN" dirty="0" smtClean="0">
                <a:latin typeface="隶书" pitchFamily="49" charset="-122"/>
                <a:ea typeface="隶书" pitchFamily="49" charset="-122"/>
              </a:rPr>
              <a:t>or </a:t>
            </a:r>
            <a:r>
              <a:rPr lang="zh-CN" altLang="en-US" dirty="0" smtClean="0">
                <a:latin typeface="隶书" pitchFamily="49" charset="-122"/>
                <a:ea typeface="隶书" pitchFamily="49" charset="-122"/>
              </a:rPr>
              <a:t>自由发言？</a:t>
            </a:r>
            <a:endParaRPr lang="en-US" altLang="zh-CN" dirty="0" smtClean="0">
              <a:latin typeface="隶书" pitchFamily="49" charset="-122"/>
              <a:ea typeface="隶书" pitchFamily="49" charset="-122"/>
            </a:endParaRPr>
          </a:p>
        </p:txBody>
      </p:sp>
    </p:spTree>
  </p:cSld>
  <p:clrMapOvr>
    <a:masterClrMapping/>
  </p:clrMapOvr>
  <p:transition spd="med">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2"/>
          <a:srcRect l="8316"/>
          <a:stretch>
            <a:fillRect/>
          </a:stretch>
        </p:blipFill>
        <p:spPr bwMode="auto">
          <a:xfrm>
            <a:off x="428596" y="285728"/>
            <a:ext cx="8286776" cy="908224"/>
          </a:xfrm>
          <a:prstGeom prst="rect">
            <a:avLst/>
          </a:prstGeom>
          <a:noFill/>
          <a:ln w="9525">
            <a:noFill/>
            <a:miter lim="800000"/>
            <a:headEnd/>
            <a:tailEnd/>
          </a:ln>
          <a:effectLst/>
        </p:spPr>
      </p:pic>
      <p:pic>
        <p:nvPicPr>
          <p:cNvPr id="136196" name="Picture 4"/>
          <p:cNvPicPr>
            <a:picLocks noChangeAspect="1" noChangeArrowheads="1"/>
          </p:cNvPicPr>
          <p:nvPr/>
        </p:nvPicPr>
        <p:blipFill>
          <a:blip r:embed="rId3"/>
          <a:srcRect/>
          <a:stretch>
            <a:fillRect/>
          </a:stretch>
        </p:blipFill>
        <p:spPr bwMode="auto">
          <a:xfrm>
            <a:off x="928662" y="1857364"/>
            <a:ext cx="1762118" cy="322042"/>
          </a:xfrm>
          <a:prstGeom prst="rect">
            <a:avLst/>
          </a:prstGeom>
          <a:noFill/>
          <a:ln w="9525">
            <a:noFill/>
            <a:miter lim="800000"/>
            <a:headEnd/>
            <a:tailEnd/>
          </a:ln>
          <a:effectLst/>
        </p:spPr>
      </p:pic>
      <p:pic>
        <p:nvPicPr>
          <p:cNvPr id="136197" name="Picture 5"/>
          <p:cNvPicPr>
            <a:picLocks noChangeAspect="1" noChangeArrowheads="1"/>
          </p:cNvPicPr>
          <p:nvPr/>
        </p:nvPicPr>
        <p:blipFill>
          <a:blip r:embed="rId4"/>
          <a:srcRect/>
          <a:stretch>
            <a:fillRect/>
          </a:stretch>
        </p:blipFill>
        <p:spPr bwMode="auto">
          <a:xfrm>
            <a:off x="3286116" y="1785926"/>
            <a:ext cx="2500318" cy="548681"/>
          </a:xfrm>
          <a:prstGeom prst="rect">
            <a:avLst/>
          </a:prstGeom>
          <a:noFill/>
          <a:ln w="9525">
            <a:noFill/>
            <a:miter lim="800000"/>
            <a:headEnd/>
            <a:tailEnd/>
          </a:ln>
          <a:effectLst/>
        </p:spPr>
      </p:pic>
      <p:pic>
        <p:nvPicPr>
          <p:cNvPr id="136198" name="Picture 6"/>
          <p:cNvPicPr>
            <a:picLocks noChangeAspect="1" noChangeArrowheads="1"/>
          </p:cNvPicPr>
          <p:nvPr/>
        </p:nvPicPr>
        <p:blipFill>
          <a:blip r:embed="rId5"/>
          <a:srcRect/>
          <a:stretch>
            <a:fillRect/>
          </a:stretch>
        </p:blipFill>
        <p:spPr bwMode="auto">
          <a:xfrm>
            <a:off x="1142976" y="2714620"/>
            <a:ext cx="1885945" cy="455943"/>
          </a:xfrm>
          <a:prstGeom prst="rect">
            <a:avLst/>
          </a:prstGeom>
          <a:noFill/>
          <a:ln w="9525">
            <a:noFill/>
            <a:miter lim="800000"/>
            <a:headEnd/>
            <a:tailEnd/>
          </a:ln>
          <a:effectLst/>
        </p:spPr>
      </p:pic>
      <p:pic>
        <p:nvPicPr>
          <p:cNvPr id="136199" name="Picture 7"/>
          <p:cNvPicPr>
            <a:picLocks noChangeAspect="1" noChangeArrowheads="1"/>
          </p:cNvPicPr>
          <p:nvPr/>
        </p:nvPicPr>
        <p:blipFill>
          <a:blip r:embed="rId6"/>
          <a:srcRect/>
          <a:stretch>
            <a:fillRect/>
          </a:stretch>
        </p:blipFill>
        <p:spPr bwMode="auto">
          <a:xfrm>
            <a:off x="3286116" y="2643182"/>
            <a:ext cx="2052643" cy="504030"/>
          </a:xfrm>
          <a:prstGeom prst="rect">
            <a:avLst/>
          </a:prstGeom>
          <a:noFill/>
          <a:ln w="9525">
            <a:noFill/>
            <a:miter lim="800000"/>
            <a:headEnd/>
            <a:tailEnd/>
          </a:ln>
          <a:effectLst/>
        </p:spPr>
      </p:pic>
      <p:pic>
        <p:nvPicPr>
          <p:cNvPr id="136200" name="Picture 8"/>
          <p:cNvPicPr>
            <a:picLocks noChangeAspect="1" noChangeArrowheads="1"/>
          </p:cNvPicPr>
          <p:nvPr/>
        </p:nvPicPr>
        <p:blipFill>
          <a:blip r:embed="rId7"/>
          <a:srcRect/>
          <a:stretch>
            <a:fillRect/>
          </a:stretch>
        </p:blipFill>
        <p:spPr bwMode="auto">
          <a:xfrm>
            <a:off x="928662" y="3571876"/>
            <a:ext cx="2285993" cy="589720"/>
          </a:xfrm>
          <a:prstGeom prst="rect">
            <a:avLst/>
          </a:prstGeom>
          <a:noFill/>
          <a:ln w="9525">
            <a:noFill/>
            <a:miter lim="800000"/>
            <a:headEnd/>
            <a:tailEnd/>
          </a:ln>
          <a:effectLst/>
        </p:spPr>
      </p:pic>
      <p:pic>
        <p:nvPicPr>
          <p:cNvPr id="136201" name="Picture 9"/>
          <p:cNvPicPr>
            <a:picLocks noChangeAspect="1" noChangeArrowheads="1"/>
          </p:cNvPicPr>
          <p:nvPr/>
        </p:nvPicPr>
        <p:blipFill>
          <a:blip r:embed="rId8"/>
          <a:srcRect/>
          <a:stretch>
            <a:fillRect/>
          </a:stretch>
        </p:blipFill>
        <p:spPr bwMode="auto">
          <a:xfrm>
            <a:off x="3500430" y="3500438"/>
            <a:ext cx="2566985" cy="685644"/>
          </a:xfrm>
          <a:prstGeom prst="rect">
            <a:avLst/>
          </a:prstGeom>
          <a:noFill/>
          <a:ln w="9525">
            <a:noFill/>
            <a:miter lim="800000"/>
            <a:headEnd/>
            <a:tailEnd/>
          </a:ln>
          <a:effectLst/>
        </p:spPr>
      </p:pic>
      <p:pic>
        <p:nvPicPr>
          <p:cNvPr id="136202" name="Picture 10"/>
          <p:cNvPicPr>
            <a:picLocks noChangeAspect="1" noChangeArrowheads="1"/>
          </p:cNvPicPr>
          <p:nvPr/>
        </p:nvPicPr>
        <p:blipFill>
          <a:blip r:embed="rId9"/>
          <a:srcRect/>
          <a:stretch>
            <a:fillRect/>
          </a:stretch>
        </p:blipFill>
        <p:spPr bwMode="auto">
          <a:xfrm>
            <a:off x="1000100" y="4500570"/>
            <a:ext cx="2247897" cy="519976"/>
          </a:xfrm>
          <a:prstGeom prst="rect">
            <a:avLst/>
          </a:prstGeom>
          <a:noFill/>
          <a:ln w="9525">
            <a:noFill/>
            <a:miter lim="800000"/>
            <a:headEnd/>
            <a:tailEnd/>
          </a:ln>
          <a:effectLst/>
        </p:spPr>
      </p:pic>
      <p:pic>
        <p:nvPicPr>
          <p:cNvPr id="136203" name="Picture 11"/>
          <p:cNvPicPr>
            <a:picLocks noChangeAspect="1" noChangeArrowheads="1"/>
          </p:cNvPicPr>
          <p:nvPr/>
        </p:nvPicPr>
        <p:blipFill>
          <a:blip r:embed="rId10"/>
          <a:srcRect/>
          <a:stretch>
            <a:fillRect/>
          </a:stretch>
        </p:blipFill>
        <p:spPr bwMode="auto">
          <a:xfrm>
            <a:off x="3643306" y="4500570"/>
            <a:ext cx="1857375" cy="504825"/>
          </a:xfrm>
          <a:prstGeom prst="rect">
            <a:avLst/>
          </a:prstGeom>
          <a:noFill/>
          <a:ln w="9525">
            <a:noFill/>
            <a:miter lim="800000"/>
            <a:headEnd/>
            <a:tailEnd/>
          </a:ln>
          <a:effectLst/>
        </p:spPr>
      </p:pic>
      <p:pic>
        <p:nvPicPr>
          <p:cNvPr id="136204" name="Picture 12"/>
          <p:cNvPicPr>
            <a:picLocks noChangeAspect="1" noChangeArrowheads="1"/>
          </p:cNvPicPr>
          <p:nvPr/>
        </p:nvPicPr>
        <p:blipFill>
          <a:blip r:embed="rId11"/>
          <a:srcRect/>
          <a:stretch>
            <a:fillRect/>
          </a:stretch>
        </p:blipFill>
        <p:spPr bwMode="auto">
          <a:xfrm>
            <a:off x="1285852" y="5429264"/>
            <a:ext cx="933450" cy="419100"/>
          </a:xfrm>
          <a:prstGeom prst="rect">
            <a:avLst/>
          </a:prstGeom>
          <a:noFill/>
          <a:ln w="9525">
            <a:noFill/>
            <a:miter lim="800000"/>
            <a:headEnd/>
            <a:tailEnd/>
          </a:ln>
          <a:effectLst/>
        </p:spPr>
      </p:pic>
      <p:pic>
        <p:nvPicPr>
          <p:cNvPr id="136205" name="Picture 13"/>
          <p:cNvPicPr>
            <a:picLocks noChangeAspect="1" noChangeArrowheads="1"/>
          </p:cNvPicPr>
          <p:nvPr/>
        </p:nvPicPr>
        <p:blipFill>
          <a:blip r:embed="rId12"/>
          <a:srcRect/>
          <a:stretch>
            <a:fillRect/>
          </a:stretch>
        </p:blipFill>
        <p:spPr bwMode="auto">
          <a:xfrm>
            <a:off x="2714612" y="5286388"/>
            <a:ext cx="2605083" cy="572965"/>
          </a:xfrm>
          <a:prstGeom prst="rect">
            <a:avLst/>
          </a:prstGeom>
          <a:noFill/>
          <a:ln w="9525">
            <a:noFill/>
            <a:miter lim="800000"/>
            <a:headEnd/>
            <a:tailEnd/>
          </a:ln>
          <a:effectLst/>
        </p:spPr>
      </p:pic>
      <p:pic>
        <p:nvPicPr>
          <p:cNvPr id="136206" name="Picture 14"/>
          <p:cNvPicPr>
            <a:picLocks noChangeAspect="1" noChangeArrowheads="1"/>
          </p:cNvPicPr>
          <p:nvPr/>
        </p:nvPicPr>
        <p:blipFill>
          <a:blip r:embed="rId13"/>
          <a:srcRect/>
          <a:stretch>
            <a:fillRect/>
          </a:stretch>
        </p:blipFill>
        <p:spPr bwMode="auto">
          <a:xfrm>
            <a:off x="1643042" y="6143644"/>
            <a:ext cx="2014533" cy="584864"/>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p:cTn id="7" dur="1000" fill="hold"/>
                                        <p:tgtEl>
                                          <p:spTgt spid="136196"/>
                                        </p:tgtEl>
                                        <p:attrNameLst>
                                          <p:attrName>ppt_x</p:attrName>
                                        </p:attrNameLst>
                                      </p:cBhvr>
                                      <p:tavLst>
                                        <p:tav tm="0">
                                          <p:val>
                                            <p:strVal val="#ppt_x-.2"/>
                                          </p:val>
                                        </p:tav>
                                        <p:tav tm="100000">
                                          <p:val>
                                            <p:strVal val="#ppt_x"/>
                                          </p:val>
                                        </p:tav>
                                      </p:tavLst>
                                    </p:anim>
                                    <p:anim calcmode="lin" valueType="num">
                                      <p:cBhvr>
                                        <p:cTn id="8" dur="1000" fill="hold"/>
                                        <p:tgtEl>
                                          <p:spTgt spid="13619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6196"/>
                                        </p:tgtEl>
                                      </p:cBhvr>
                                    </p:animEffect>
                                  </p:childTnLst>
                                </p:cTn>
                              </p:par>
                              <p:par>
                                <p:cTn id="10" presetID="29" presetClass="entr" presetSubtype="0" fill="hold" nodeType="withEffect">
                                  <p:stCondLst>
                                    <p:cond delay="0"/>
                                  </p:stCondLst>
                                  <p:childTnLst>
                                    <p:set>
                                      <p:cBhvr>
                                        <p:cTn id="11" dur="1" fill="hold">
                                          <p:stCondLst>
                                            <p:cond delay="0"/>
                                          </p:stCondLst>
                                        </p:cTn>
                                        <p:tgtEl>
                                          <p:spTgt spid="136197"/>
                                        </p:tgtEl>
                                        <p:attrNameLst>
                                          <p:attrName>style.visibility</p:attrName>
                                        </p:attrNameLst>
                                      </p:cBhvr>
                                      <p:to>
                                        <p:strVal val="visible"/>
                                      </p:to>
                                    </p:set>
                                    <p:anim calcmode="lin" valueType="num">
                                      <p:cBhvr>
                                        <p:cTn id="12" dur="1000" fill="hold"/>
                                        <p:tgtEl>
                                          <p:spTgt spid="136197"/>
                                        </p:tgtEl>
                                        <p:attrNameLst>
                                          <p:attrName>ppt_x</p:attrName>
                                        </p:attrNameLst>
                                      </p:cBhvr>
                                      <p:tavLst>
                                        <p:tav tm="0">
                                          <p:val>
                                            <p:strVal val="#ppt_x-.2"/>
                                          </p:val>
                                        </p:tav>
                                        <p:tav tm="100000">
                                          <p:val>
                                            <p:strVal val="#ppt_x"/>
                                          </p:val>
                                        </p:tav>
                                      </p:tavLst>
                                    </p:anim>
                                    <p:anim calcmode="lin" valueType="num">
                                      <p:cBhvr>
                                        <p:cTn id="13" dur="1000" fill="hold"/>
                                        <p:tgtEl>
                                          <p:spTgt spid="13619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6197"/>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 calcmode="lin" valueType="num">
                                      <p:cBhvr>
                                        <p:cTn id="19" dur="1000" fill="hold"/>
                                        <p:tgtEl>
                                          <p:spTgt spid="136198"/>
                                        </p:tgtEl>
                                        <p:attrNameLst>
                                          <p:attrName>ppt_x</p:attrName>
                                        </p:attrNameLst>
                                      </p:cBhvr>
                                      <p:tavLst>
                                        <p:tav tm="0">
                                          <p:val>
                                            <p:strVal val="#ppt_x-.2"/>
                                          </p:val>
                                        </p:tav>
                                        <p:tav tm="100000">
                                          <p:val>
                                            <p:strVal val="#ppt_x"/>
                                          </p:val>
                                        </p:tav>
                                      </p:tavLst>
                                    </p:anim>
                                    <p:anim calcmode="lin" valueType="num">
                                      <p:cBhvr>
                                        <p:cTn id="20" dur="1000" fill="hold"/>
                                        <p:tgtEl>
                                          <p:spTgt spid="13619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6198"/>
                                        </p:tgtEl>
                                      </p:cBhvr>
                                    </p:animEffect>
                                  </p:childTnLst>
                                </p:cTn>
                              </p:par>
                              <p:par>
                                <p:cTn id="22" presetID="29" presetClass="entr" presetSubtype="0" fill="hold" nodeType="withEffect">
                                  <p:stCondLst>
                                    <p:cond delay="0"/>
                                  </p:stCondLst>
                                  <p:childTnLst>
                                    <p:set>
                                      <p:cBhvr>
                                        <p:cTn id="23" dur="1" fill="hold">
                                          <p:stCondLst>
                                            <p:cond delay="0"/>
                                          </p:stCondLst>
                                        </p:cTn>
                                        <p:tgtEl>
                                          <p:spTgt spid="136199"/>
                                        </p:tgtEl>
                                        <p:attrNameLst>
                                          <p:attrName>style.visibility</p:attrName>
                                        </p:attrNameLst>
                                      </p:cBhvr>
                                      <p:to>
                                        <p:strVal val="visible"/>
                                      </p:to>
                                    </p:set>
                                    <p:anim calcmode="lin" valueType="num">
                                      <p:cBhvr>
                                        <p:cTn id="24" dur="1000" fill="hold"/>
                                        <p:tgtEl>
                                          <p:spTgt spid="136199"/>
                                        </p:tgtEl>
                                        <p:attrNameLst>
                                          <p:attrName>ppt_x</p:attrName>
                                        </p:attrNameLst>
                                      </p:cBhvr>
                                      <p:tavLst>
                                        <p:tav tm="0">
                                          <p:val>
                                            <p:strVal val="#ppt_x-.2"/>
                                          </p:val>
                                        </p:tav>
                                        <p:tav tm="100000">
                                          <p:val>
                                            <p:strVal val="#ppt_x"/>
                                          </p:val>
                                        </p:tav>
                                      </p:tavLst>
                                    </p:anim>
                                    <p:anim calcmode="lin" valueType="num">
                                      <p:cBhvr>
                                        <p:cTn id="25" dur="1000" fill="hold"/>
                                        <p:tgtEl>
                                          <p:spTgt spid="13619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6199"/>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136200"/>
                                        </p:tgtEl>
                                        <p:attrNameLst>
                                          <p:attrName>style.visibility</p:attrName>
                                        </p:attrNameLst>
                                      </p:cBhvr>
                                      <p:to>
                                        <p:strVal val="visible"/>
                                      </p:to>
                                    </p:set>
                                    <p:anim calcmode="lin" valueType="num">
                                      <p:cBhvr>
                                        <p:cTn id="31" dur="1000" fill="hold"/>
                                        <p:tgtEl>
                                          <p:spTgt spid="136200"/>
                                        </p:tgtEl>
                                        <p:attrNameLst>
                                          <p:attrName>ppt_x</p:attrName>
                                        </p:attrNameLst>
                                      </p:cBhvr>
                                      <p:tavLst>
                                        <p:tav tm="0">
                                          <p:val>
                                            <p:strVal val="#ppt_x-.2"/>
                                          </p:val>
                                        </p:tav>
                                        <p:tav tm="100000">
                                          <p:val>
                                            <p:strVal val="#ppt_x"/>
                                          </p:val>
                                        </p:tav>
                                      </p:tavLst>
                                    </p:anim>
                                    <p:anim calcmode="lin" valueType="num">
                                      <p:cBhvr>
                                        <p:cTn id="32" dur="1000" fill="hold"/>
                                        <p:tgtEl>
                                          <p:spTgt spid="136200"/>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36200"/>
                                        </p:tgtEl>
                                      </p:cBhvr>
                                    </p:animEffect>
                                  </p:childTnLst>
                                </p:cTn>
                              </p:par>
                              <p:par>
                                <p:cTn id="34" presetID="29" presetClass="entr" presetSubtype="0" fill="hold" nodeType="withEffect">
                                  <p:stCondLst>
                                    <p:cond delay="0"/>
                                  </p:stCondLst>
                                  <p:childTnLst>
                                    <p:set>
                                      <p:cBhvr>
                                        <p:cTn id="35" dur="1" fill="hold">
                                          <p:stCondLst>
                                            <p:cond delay="0"/>
                                          </p:stCondLst>
                                        </p:cTn>
                                        <p:tgtEl>
                                          <p:spTgt spid="136201"/>
                                        </p:tgtEl>
                                        <p:attrNameLst>
                                          <p:attrName>style.visibility</p:attrName>
                                        </p:attrNameLst>
                                      </p:cBhvr>
                                      <p:to>
                                        <p:strVal val="visible"/>
                                      </p:to>
                                    </p:set>
                                    <p:anim calcmode="lin" valueType="num">
                                      <p:cBhvr>
                                        <p:cTn id="36" dur="1000" fill="hold"/>
                                        <p:tgtEl>
                                          <p:spTgt spid="136201"/>
                                        </p:tgtEl>
                                        <p:attrNameLst>
                                          <p:attrName>ppt_x</p:attrName>
                                        </p:attrNameLst>
                                      </p:cBhvr>
                                      <p:tavLst>
                                        <p:tav tm="0">
                                          <p:val>
                                            <p:strVal val="#ppt_x-.2"/>
                                          </p:val>
                                        </p:tav>
                                        <p:tav tm="100000">
                                          <p:val>
                                            <p:strVal val="#ppt_x"/>
                                          </p:val>
                                        </p:tav>
                                      </p:tavLst>
                                    </p:anim>
                                    <p:anim calcmode="lin" valueType="num">
                                      <p:cBhvr>
                                        <p:cTn id="37" dur="1000" fill="hold"/>
                                        <p:tgtEl>
                                          <p:spTgt spid="13620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36201"/>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nodeType="clickEffect">
                                  <p:stCondLst>
                                    <p:cond delay="0"/>
                                  </p:stCondLst>
                                  <p:childTnLst>
                                    <p:set>
                                      <p:cBhvr>
                                        <p:cTn id="42" dur="1" fill="hold">
                                          <p:stCondLst>
                                            <p:cond delay="0"/>
                                          </p:stCondLst>
                                        </p:cTn>
                                        <p:tgtEl>
                                          <p:spTgt spid="136202"/>
                                        </p:tgtEl>
                                        <p:attrNameLst>
                                          <p:attrName>style.visibility</p:attrName>
                                        </p:attrNameLst>
                                      </p:cBhvr>
                                      <p:to>
                                        <p:strVal val="visible"/>
                                      </p:to>
                                    </p:set>
                                    <p:anim calcmode="lin" valueType="num">
                                      <p:cBhvr>
                                        <p:cTn id="43" dur="1000" fill="hold"/>
                                        <p:tgtEl>
                                          <p:spTgt spid="136202"/>
                                        </p:tgtEl>
                                        <p:attrNameLst>
                                          <p:attrName>ppt_x</p:attrName>
                                        </p:attrNameLst>
                                      </p:cBhvr>
                                      <p:tavLst>
                                        <p:tav tm="0">
                                          <p:val>
                                            <p:strVal val="#ppt_x-.2"/>
                                          </p:val>
                                        </p:tav>
                                        <p:tav tm="100000">
                                          <p:val>
                                            <p:strVal val="#ppt_x"/>
                                          </p:val>
                                        </p:tav>
                                      </p:tavLst>
                                    </p:anim>
                                    <p:anim calcmode="lin" valueType="num">
                                      <p:cBhvr>
                                        <p:cTn id="44" dur="1000" fill="hold"/>
                                        <p:tgtEl>
                                          <p:spTgt spid="136202"/>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36202"/>
                                        </p:tgtEl>
                                      </p:cBhvr>
                                    </p:animEffect>
                                  </p:childTnLst>
                                </p:cTn>
                              </p:par>
                              <p:par>
                                <p:cTn id="46" presetID="29" presetClass="entr" presetSubtype="0" fill="hold" nodeType="withEffect">
                                  <p:stCondLst>
                                    <p:cond delay="0"/>
                                  </p:stCondLst>
                                  <p:childTnLst>
                                    <p:set>
                                      <p:cBhvr>
                                        <p:cTn id="47" dur="1" fill="hold">
                                          <p:stCondLst>
                                            <p:cond delay="0"/>
                                          </p:stCondLst>
                                        </p:cTn>
                                        <p:tgtEl>
                                          <p:spTgt spid="136203"/>
                                        </p:tgtEl>
                                        <p:attrNameLst>
                                          <p:attrName>style.visibility</p:attrName>
                                        </p:attrNameLst>
                                      </p:cBhvr>
                                      <p:to>
                                        <p:strVal val="visible"/>
                                      </p:to>
                                    </p:set>
                                    <p:anim calcmode="lin" valueType="num">
                                      <p:cBhvr>
                                        <p:cTn id="48" dur="1000" fill="hold"/>
                                        <p:tgtEl>
                                          <p:spTgt spid="136203"/>
                                        </p:tgtEl>
                                        <p:attrNameLst>
                                          <p:attrName>ppt_x</p:attrName>
                                        </p:attrNameLst>
                                      </p:cBhvr>
                                      <p:tavLst>
                                        <p:tav tm="0">
                                          <p:val>
                                            <p:strVal val="#ppt_x-.2"/>
                                          </p:val>
                                        </p:tav>
                                        <p:tav tm="100000">
                                          <p:val>
                                            <p:strVal val="#ppt_x"/>
                                          </p:val>
                                        </p:tav>
                                      </p:tavLst>
                                    </p:anim>
                                    <p:anim calcmode="lin" valueType="num">
                                      <p:cBhvr>
                                        <p:cTn id="49" dur="1000" fill="hold"/>
                                        <p:tgtEl>
                                          <p:spTgt spid="136203"/>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36203"/>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nodeType="clickEffect">
                                  <p:stCondLst>
                                    <p:cond delay="0"/>
                                  </p:stCondLst>
                                  <p:childTnLst>
                                    <p:set>
                                      <p:cBhvr>
                                        <p:cTn id="54" dur="1" fill="hold">
                                          <p:stCondLst>
                                            <p:cond delay="0"/>
                                          </p:stCondLst>
                                        </p:cTn>
                                        <p:tgtEl>
                                          <p:spTgt spid="136204"/>
                                        </p:tgtEl>
                                        <p:attrNameLst>
                                          <p:attrName>style.visibility</p:attrName>
                                        </p:attrNameLst>
                                      </p:cBhvr>
                                      <p:to>
                                        <p:strVal val="visible"/>
                                      </p:to>
                                    </p:set>
                                    <p:anim calcmode="lin" valueType="num">
                                      <p:cBhvr>
                                        <p:cTn id="55" dur="1000" fill="hold"/>
                                        <p:tgtEl>
                                          <p:spTgt spid="136204"/>
                                        </p:tgtEl>
                                        <p:attrNameLst>
                                          <p:attrName>ppt_x</p:attrName>
                                        </p:attrNameLst>
                                      </p:cBhvr>
                                      <p:tavLst>
                                        <p:tav tm="0">
                                          <p:val>
                                            <p:strVal val="#ppt_x-.2"/>
                                          </p:val>
                                        </p:tav>
                                        <p:tav tm="100000">
                                          <p:val>
                                            <p:strVal val="#ppt_x"/>
                                          </p:val>
                                        </p:tav>
                                      </p:tavLst>
                                    </p:anim>
                                    <p:anim calcmode="lin" valueType="num">
                                      <p:cBhvr>
                                        <p:cTn id="56" dur="1000" fill="hold"/>
                                        <p:tgtEl>
                                          <p:spTgt spid="136204"/>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36204"/>
                                        </p:tgtEl>
                                      </p:cBhvr>
                                    </p:animEffect>
                                  </p:childTnLst>
                                </p:cTn>
                              </p:par>
                              <p:par>
                                <p:cTn id="58" presetID="29" presetClass="entr" presetSubtype="0" fill="hold" nodeType="withEffect">
                                  <p:stCondLst>
                                    <p:cond delay="0"/>
                                  </p:stCondLst>
                                  <p:childTnLst>
                                    <p:set>
                                      <p:cBhvr>
                                        <p:cTn id="59" dur="1" fill="hold">
                                          <p:stCondLst>
                                            <p:cond delay="0"/>
                                          </p:stCondLst>
                                        </p:cTn>
                                        <p:tgtEl>
                                          <p:spTgt spid="136205"/>
                                        </p:tgtEl>
                                        <p:attrNameLst>
                                          <p:attrName>style.visibility</p:attrName>
                                        </p:attrNameLst>
                                      </p:cBhvr>
                                      <p:to>
                                        <p:strVal val="visible"/>
                                      </p:to>
                                    </p:set>
                                    <p:anim calcmode="lin" valueType="num">
                                      <p:cBhvr>
                                        <p:cTn id="60" dur="1000" fill="hold"/>
                                        <p:tgtEl>
                                          <p:spTgt spid="136205"/>
                                        </p:tgtEl>
                                        <p:attrNameLst>
                                          <p:attrName>ppt_x</p:attrName>
                                        </p:attrNameLst>
                                      </p:cBhvr>
                                      <p:tavLst>
                                        <p:tav tm="0">
                                          <p:val>
                                            <p:strVal val="#ppt_x-.2"/>
                                          </p:val>
                                        </p:tav>
                                        <p:tav tm="100000">
                                          <p:val>
                                            <p:strVal val="#ppt_x"/>
                                          </p:val>
                                        </p:tav>
                                      </p:tavLst>
                                    </p:anim>
                                    <p:anim calcmode="lin" valueType="num">
                                      <p:cBhvr>
                                        <p:cTn id="61" dur="1000" fill="hold"/>
                                        <p:tgtEl>
                                          <p:spTgt spid="136205"/>
                                        </p:tgtEl>
                                        <p:attrNameLst>
                                          <p:attrName>ppt_y</p:attrName>
                                        </p:attrNameLst>
                                      </p:cBhvr>
                                      <p:tavLst>
                                        <p:tav tm="0">
                                          <p:val>
                                            <p:strVal val="#ppt_y"/>
                                          </p:val>
                                        </p:tav>
                                        <p:tav tm="100000">
                                          <p:val>
                                            <p:strVal val="#ppt_y"/>
                                          </p:val>
                                        </p:tav>
                                      </p:tavLst>
                                    </p:anim>
                                    <p:animEffect transition="in" filter="wipe(right)" prLst="gradientSize: 0.1">
                                      <p:cBhvr>
                                        <p:cTn id="62" dur="1000"/>
                                        <p:tgtEl>
                                          <p:spTgt spid="136205"/>
                                        </p:tgtEl>
                                      </p:cBhvr>
                                    </p:animEffect>
                                  </p:childTnLst>
                                </p:cTn>
                              </p:par>
                            </p:childTnLst>
                          </p:cTn>
                        </p:par>
                      </p:childTnLst>
                    </p:cTn>
                  </p:par>
                  <p:par>
                    <p:cTn id="63" fill="hold">
                      <p:stCondLst>
                        <p:cond delay="indefinite"/>
                      </p:stCondLst>
                      <p:childTnLst>
                        <p:par>
                          <p:cTn id="64" fill="hold">
                            <p:stCondLst>
                              <p:cond delay="0"/>
                            </p:stCondLst>
                            <p:childTnLst>
                              <p:par>
                                <p:cTn id="65" presetID="29" presetClass="entr" presetSubtype="0" fill="hold" nodeType="clickEffect">
                                  <p:stCondLst>
                                    <p:cond delay="0"/>
                                  </p:stCondLst>
                                  <p:childTnLst>
                                    <p:set>
                                      <p:cBhvr>
                                        <p:cTn id="66" dur="1" fill="hold">
                                          <p:stCondLst>
                                            <p:cond delay="0"/>
                                          </p:stCondLst>
                                        </p:cTn>
                                        <p:tgtEl>
                                          <p:spTgt spid="136206"/>
                                        </p:tgtEl>
                                        <p:attrNameLst>
                                          <p:attrName>style.visibility</p:attrName>
                                        </p:attrNameLst>
                                      </p:cBhvr>
                                      <p:to>
                                        <p:strVal val="visible"/>
                                      </p:to>
                                    </p:set>
                                    <p:anim calcmode="lin" valueType="num">
                                      <p:cBhvr>
                                        <p:cTn id="67" dur="1000" fill="hold"/>
                                        <p:tgtEl>
                                          <p:spTgt spid="136206"/>
                                        </p:tgtEl>
                                        <p:attrNameLst>
                                          <p:attrName>ppt_x</p:attrName>
                                        </p:attrNameLst>
                                      </p:cBhvr>
                                      <p:tavLst>
                                        <p:tav tm="0">
                                          <p:val>
                                            <p:strVal val="#ppt_x-.2"/>
                                          </p:val>
                                        </p:tav>
                                        <p:tav tm="100000">
                                          <p:val>
                                            <p:strVal val="#ppt_x"/>
                                          </p:val>
                                        </p:tav>
                                      </p:tavLst>
                                    </p:anim>
                                    <p:anim calcmode="lin" valueType="num">
                                      <p:cBhvr>
                                        <p:cTn id="68" dur="1000" fill="hold"/>
                                        <p:tgtEl>
                                          <p:spTgt spid="136206"/>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36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2"/>
          <a:srcRect/>
          <a:stretch>
            <a:fillRect/>
          </a:stretch>
        </p:blipFill>
        <p:spPr bwMode="auto">
          <a:xfrm>
            <a:off x="285720" y="214290"/>
            <a:ext cx="8491532" cy="1051221"/>
          </a:xfrm>
          <a:prstGeom prst="rect">
            <a:avLst/>
          </a:prstGeom>
          <a:noFill/>
          <a:ln w="9525">
            <a:noFill/>
            <a:miter lim="800000"/>
            <a:headEnd/>
            <a:tailEnd/>
          </a:ln>
          <a:effectLst/>
        </p:spPr>
      </p:pic>
      <p:pic>
        <p:nvPicPr>
          <p:cNvPr id="135171" name="Picture 3"/>
          <p:cNvPicPr>
            <a:picLocks noChangeAspect="1" noChangeArrowheads="1"/>
          </p:cNvPicPr>
          <p:nvPr/>
        </p:nvPicPr>
        <p:blipFill>
          <a:blip r:embed="rId3"/>
          <a:srcRect/>
          <a:stretch>
            <a:fillRect/>
          </a:stretch>
        </p:blipFill>
        <p:spPr bwMode="auto">
          <a:xfrm>
            <a:off x="714348" y="1428736"/>
            <a:ext cx="7662869" cy="643488"/>
          </a:xfrm>
          <a:prstGeom prst="rect">
            <a:avLst/>
          </a:prstGeom>
          <a:noFill/>
          <a:ln w="9525">
            <a:noFill/>
            <a:miter lim="800000"/>
            <a:headEnd/>
            <a:tailEnd/>
          </a:ln>
          <a:effectLst/>
        </p:spPr>
      </p:pic>
      <p:pic>
        <p:nvPicPr>
          <p:cNvPr id="135172" name="Picture 4"/>
          <p:cNvPicPr>
            <a:picLocks noChangeAspect="1" noChangeArrowheads="1"/>
          </p:cNvPicPr>
          <p:nvPr/>
        </p:nvPicPr>
        <p:blipFill>
          <a:blip r:embed="rId4"/>
          <a:srcRect/>
          <a:stretch>
            <a:fillRect/>
          </a:stretch>
        </p:blipFill>
        <p:spPr bwMode="auto">
          <a:xfrm>
            <a:off x="1357290" y="2143116"/>
            <a:ext cx="3143272" cy="490568"/>
          </a:xfrm>
          <a:prstGeom prst="rect">
            <a:avLst/>
          </a:prstGeom>
          <a:noFill/>
          <a:ln w="9525">
            <a:noFill/>
            <a:miter lim="800000"/>
            <a:headEnd/>
            <a:tailEnd/>
          </a:ln>
          <a:effectLst/>
        </p:spPr>
      </p:pic>
      <p:pic>
        <p:nvPicPr>
          <p:cNvPr id="135173" name="Picture 5"/>
          <p:cNvPicPr>
            <a:picLocks noChangeAspect="1" noChangeArrowheads="1"/>
          </p:cNvPicPr>
          <p:nvPr/>
        </p:nvPicPr>
        <p:blipFill>
          <a:blip r:embed="rId5"/>
          <a:srcRect/>
          <a:stretch>
            <a:fillRect/>
          </a:stretch>
        </p:blipFill>
        <p:spPr bwMode="auto">
          <a:xfrm>
            <a:off x="6357950" y="2214554"/>
            <a:ext cx="1905341" cy="1971667"/>
          </a:xfrm>
          <a:prstGeom prst="rect">
            <a:avLst/>
          </a:prstGeom>
          <a:noFill/>
          <a:ln w="9525">
            <a:noFill/>
            <a:miter lim="800000"/>
            <a:headEnd/>
            <a:tailEnd/>
          </a:ln>
          <a:effectLst/>
        </p:spPr>
      </p:pic>
      <p:pic>
        <p:nvPicPr>
          <p:cNvPr id="135174" name="Picture 6"/>
          <p:cNvPicPr>
            <a:picLocks noChangeAspect="1" noChangeArrowheads="1"/>
          </p:cNvPicPr>
          <p:nvPr/>
        </p:nvPicPr>
        <p:blipFill>
          <a:blip r:embed="rId6"/>
          <a:srcRect/>
          <a:stretch>
            <a:fillRect/>
          </a:stretch>
        </p:blipFill>
        <p:spPr bwMode="auto">
          <a:xfrm>
            <a:off x="1643042" y="2786058"/>
            <a:ext cx="2928927" cy="384224"/>
          </a:xfrm>
          <a:prstGeom prst="rect">
            <a:avLst/>
          </a:prstGeom>
          <a:noFill/>
          <a:ln w="9525">
            <a:noFill/>
            <a:miter lim="800000"/>
            <a:headEnd/>
            <a:tailEnd/>
          </a:ln>
          <a:effectLst/>
        </p:spPr>
      </p:pic>
      <p:pic>
        <p:nvPicPr>
          <p:cNvPr id="135175" name="Picture 7"/>
          <p:cNvPicPr>
            <a:picLocks noChangeAspect="1" noChangeArrowheads="1"/>
          </p:cNvPicPr>
          <p:nvPr/>
        </p:nvPicPr>
        <p:blipFill>
          <a:blip r:embed="rId7"/>
          <a:srcRect/>
          <a:stretch>
            <a:fillRect/>
          </a:stretch>
        </p:blipFill>
        <p:spPr bwMode="auto">
          <a:xfrm>
            <a:off x="1071538" y="3214686"/>
            <a:ext cx="3757600" cy="464858"/>
          </a:xfrm>
          <a:prstGeom prst="rect">
            <a:avLst/>
          </a:prstGeom>
          <a:noFill/>
          <a:ln w="9525">
            <a:noFill/>
            <a:miter lim="800000"/>
            <a:headEnd/>
            <a:tailEnd/>
          </a:ln>
          <a:effectLst/>
        </p:spPr>
      </p:pic>
      <p:pic>
        <p:nvPicPr>
          <p:cNvPr id="135176" name="Picture 8"/>
          <p:cNvPicPr>
            <a:picLocks noChangeAspect="1" noChangeArrowheads="1"/>
          </p:cNvPicPr>
          <p:nvPr/>
        </p:nvPicPr>
        <p:blipFill>
          <a:blip r:embed="rId8"/>
          <a:srcRect/>
          <a:stretch>
            <a:fillRect/>
          </a:stretch>
        </p:blipFill>
        <p:spPr bwMode="auto">
          <a:xfrm>
            <a:off x="785786" y="3786190"/>
            <a:ext cx="4814894" cy="336335"/>
          </a:xfrm>
          <a:prstGeom prst="rect">
            <a:avLst/>
          </a:prstGeom>
          <a:noFill/>
          <a:ln w="9525">
            <a:noFill/>
            <a:miter lim="800000"/>
            <a:headEnd/>
            <a:tailEnd/>
          </a:ln>
          <a:effectLst/>
        </p:spPr>
      </p:pic>
      <p:pic>
        <p:nvPicPr>
          <p:cNvPr id="135177" name="Picture 9"/>
          <p:cNvPicPr>
            <a:picLocks noChangeAspect="1" noChangeArrowheads="1"/>
          </p:cNvPicPr>
          <p:nvPr/>
        </p:nvPicPr>
        <p:blipFill>
          <a:blip r:embed="rId9"/>
          <a:srcRect/>
          <a:stretch>
            <a:fillRect/>
          </a:stretch>
        </p:blipFill>
        <p:spPr bwMode="auto">
          <a:xfrm>
            <a:off x="928662" y="4286256"/>
            <a:ext cx="4962512" cy="415853"/>
          </a:xfrm>
          <a:prstGeom prst="rect">
            <a:avLst/>
          </a:prstGeom>
          <a:noFill/>
          <a:ln w="9525">
            <a:noFill/>
            <a:miter lim="800000"/>
            <a:headEnd/>
            <a:tailEnd/>
          </a:ln>
          <a:effectLst/>
        </p:spPr>
      </p:pic>
      <p:pic>
        <p:nvPicPr>
          <p:cNvPr id="135178" name="Picture 10"/>
          <p:cNvPicPr>
            <a:picLocks noChangeAspect="1" noChangeArrowheads="1"/>
          </p:cNvPicPr>
          <p:nvPr/>
        </p:nvPicPr>
        <p:blipFill>
          <a:blip r:embed="rId10"/>
          <a:srcRect/>
          <a:stretch>
            <a:fillRect/>
          </a:stretch>
        </p:blipFill>
        <p:spPr bwMode="auto">
          <a:xfrm>
            <a:off x="1357290" y="4786322"/>
            <a:ext cx="1771645" cy="536245"/>
          </a:xfrm>
          <a:prstGeom prst="rect">
            <a:avLst/>
          </a:prstGeom>
          <a:noFill/>
          <a:ln w="9525">
            <a:noFill/>
            <a:miter lim="800000"/>
            <a:headEnd/>
            <a:tailEnd/>
          </a:ln>
          <a:effectLst/>
        </p:spPr>
      </p:pic>
      <p:pic>
        <p:nvPicPr>
          <p:cNvPr id="135179" name="Picture 11"/>
          <p:cNvPicPr>
            <a:picLocks noChangeAspect="1" noChangeArrowheads="1"/>
          </p:cNvPicPr>
          <p:nvPr/>
        </p:nvPicPr>
        <p:blipFill>
          <a:blip r:embed="rId11"/>
          <a:srcRect/>
          <a:stretch>
            <a:fillRect/>
          </a:stretch>
        </p:blipFill>
        <p:spPr bwMode="auto">
          <a:xfrm>
            <a:off x="1357290" y="5500702"/>
            <a:ext cx="1595432" cy="574356"/>
          </a:xfrm>
          <a:prstGeom prst="rect">
            <a:avLst/>
          </a:prstGeom>
          <a:noFill/>
          <a:ln w="9525">
            <a:noFill/>
            <a:miter lim="800000"/>
            <a:headEnd/>
            <a:tailEnd/>
          </a:ln>
          <a:effectLst/>
        </p:spPr>
      </p:pic>
      <p:pic>
        <p:nvPicPr>
          <p:cNvPr id="135180" name="Picture 12"/>
          <p:cNvPicPr>
            <a:picLocks noChangeAspect="1" noChangeArrowheads="1"/>
          </p:cNvPicPr>
          <p:nvPr/>
        </p:nvPicPr>
        <p:blipFill>
          <a:blip r:embed="rId12"/>
          <a:srcRect/>
          <a:stretch>
            <a:fillRect/>
          </a:stretch>
        </p:blipFill>
        <p:spPr bwMode="auto">
          <a:xfrm>
            <a:off x="3500430" y="5643578"/>
            <a:ext cx="1257295" cy="467689"/>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fade">
                                      <p:cBhvr>
                                        <p:cTn id="7" dur="1000"/>
                                        <p:tgtEl>
                                          <p:spTgt spid="135171"/>
                                        </p:tgtEl>
                                      </p:cBhvr>
                                    </p:animEffect>
                                    <p:anim calcmode="lin" valueType="num">
                                      <p:cBhvr>
                                        <p:cTn id="8" dur="1000" fill="hold"/>
                                        <p:tgtEl>
                                          <p:spTgt spid="135171"/>
                                        </p:tgtEl>
                                        <p:attrNameLst>
                                          <p:attrName>ppt_x</p:attrName>
                                        </p:attrNameLst>
                                      </p:cBhvr>
                                      <p:tavLst>
                                        <p:tav tm="0">
                                          <p:val>
                                            <p:strVal val="#ppt_x"/>
                                          </p:val>
                                        </p:tav>
                                        <p:tav tm="100000">
                                          <p:val>
                                            <p:strVal val="#ppt_x"/>
                                          </p:val>
                                        </p:tav>
                                      </p:tavLst>
                                    </p:anim>
                                    <p:anim calcmode="lin" valueType="num">
                                      <p:cBhvr>
                                        <p:cTn id="9" dur="1000" fill="hold"/>
                                        <p:tgtEl>
                                          <p:spTgt spid="1351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5172"/>
                                        </p:tgtEl>
                                        <p:attrNameLst>
                                          <p:attrName>style.visibility</p:attrName>
                                        </p:attrNameLst>
                                      </p:cBhvr>
                                      <p:to>
                                        <p:strVal val="visible"/>
                                      </p:to>
                                    </p:set>
                                    <p:animEffect transition="in" filter="fade">
                                      <p:cBhvr>
                                        <p:cTn id="14" dur="1000"/>
                                        <p:tgtEl>
                                          <p:spTgt spid="135172"/>
                                        </p:tgtEl>
                                      </p:cBhvr>
                                    </p:animEffect>
                                    <p:anim calcmode="lin" valueType="num">
                                      <p:cBhvr>
                                        <p:cTn id="15" dur="1000" fill="hold"/>
                                        <p:tgtEl>
                                          <p:spTgt spid="135172"/>
                                        </p:tgtEl>
                                        <p:attrNameLst>
                                          <p:attrName>ppt_x</p:attrName>
                                        </p:attrNameLst>
                                      </p:cBhvr>
                                      <p:tavLst>
                                        <p:tav tm="0">
                                          <p:val>
                                            <p:strVal val="#ppt_x"/>
                                          </p:val>
                                        </p:tav>
                                        <p:tav tm="100000">
                                          <p:val>
                                            <p:strVal val="#ppt_x"/>
                                          </p:val>
                                        </p:tav>
                                      </p:tavLst>
                                    </p:anim>
                                    <p:anim calcmode="lin" valueType="num">
                                      <p:cBhvr>
                                        <p:cTn id="16" dur="1000" fill="hold"/>
                                        <p:tgtEl>
                                          <p:spTgt spid="13517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5174"/>
                                        </p:tgtEl>
                                        <p:attrNameLst>
                                          <p:attrName>style.visibility</p:attrName>
                                        </p:attrNameLst>
                                      </p:cBhvr>
                                      <p:to>
                                        <p:strVal val="visible"/>
                                      </p:to>
                                    </p:set>
                                    <p:animEffect transition="in" filter="fade">
                                      <p:cBhvr>
                                        <p:cTn id="19" dur="1000"/>
                                        <p:tgtEl>
                                          <p:spTgt spid="135174"/>
                                        </p:tgtEl>
                                      </p:cBhvr>
                                    </p:animEffect>
                                    <p:anim calcmode="lin" valueType="num">
                                      <p:cBhvr>
                                        <p:cTn id="20" dur="1000" fill="hold"/>
                                        <p:tgtEl>
                                          <p:spTgt spid="135174"/>
                                        </p:tgtEl>
                                        <p:attrNameLst>
                                          <p:attrName>ppt_x</p:attrName>
                                        </p:attrNameLst>
                                      </p:cBhvr>
                                      <p:tavLst>
                                        <p:tav tm="0">
                                          <p:val>
                                            <p:strVal val="#ppt_x"/>
                                          </p:val>
                                        </p:tav>
                                        <p:tav tm="100000">
                                          <p:val>
                                            <p:strVal val="#ppt_x"/>
                                          </p:val>
                                        </p:tav>
                                      </p:tavLst>
                                    </p:anim>
                                    <p:anim calcmode="lin" valueType="num">
                                      <p:cBhvr>
                                        <p:cTn id="21" dur="1000" fill="hold"/>
                                        <p:tgtEl>
                                          <p:spTgt spid="13517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5175"/>
                                        </p:tgtEl>
                                        <p:attrNameLst>
                                          <p:attrName>style.visibility</p:attrName>
                                        </p:attrNameLst>
                                      </p:cBhvr>
                                      <p:to>
                                        <p:strVal val="visible"/>
                                      </p:to>
                                    </p:set>
                                    <p:animEffect transition="in" filter="fade">
                                      <p:cBhvr>
                                        <p:cTn id="26" dur="1000"/>
                                        <p:tgtEl>
                                          <p:spTgt spid="135175"/>
                                        </p:tgtEl>
                                      </p:cBhvr>
                                    </p:animEffect>
                                    <p:anim calcmode="lin" valueType="num">
                                      <p:cBhvr>
                                        <p:cTn id="27" dur="1000" fill="hold"/>
                                        <p:tgtEl>
                                          <p:spTgt spid="135175"/>
                                        </p:tgtEl>
                                        <p:attrNameLst>
                                          <p:attrName>ppt_x</p:attrName>
                                        </p:attrNameLst>
                                      </p:cBhvr>
                                      <p:tavLst>
                                        <p:tav tm="0">
                                          <p:val>
                                            <p:strVal val="#ppt_x"/>
                                          </p:val>
                                        </p:tav>
                                        <p:tav tm="100000">
                                          <p:val>
                                            <p:strVal val="#ppt_x"/>
                                          </p:val>
                                        </p:tav>
                                      </p:tavLst>
                                    </p:anim>
                                    <p:anim calcmode="lin" valueType="num">
                                      <p:cBhvr>
                                        <p:cTn id="28" dur="1000" fill="hold"/>
                                        <p:tgtEl>
                                          <p:spTgt spid="13517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5176"/>
                                        </p:tgtEl>
                                        <p:attrNameLst>
                                          <p:attrName>style.visibility</p:attrName>
                                        </p:attrNameLst>
                                      </p:cBhvr>
                                      <p:to>
                                        <p:strVal val="visible"/>
                                      </p:to>
                                    </p:set>
                                    <p:animEffect transition="in" filter="fade">
                                      <p:cBhvr>
                                        <p:cTn id="33" dur="1000"/>
                                        <p:tgtEl>
                                          <p:spTgt spid="135176"/>
                                        </p:tgtEl>
                                      </p:cBhvr>
                                    </p:animEffect>
                                    <p:anim calcmode="lin" valueType="num">
                                      <p:cBhvr>
                                        <p:cTn id="34" dur="1000" fill="hold"/>
                                        <p:tgtEl>
                                          <p:spTgt spid="135176"/>
                                        </p:tgtEl>
                                        <p:attrNameLst>
                                          <p:attrName>ppt_x</p:attrName>
                                        </p:attrNameLst>
                                      </p:cBhvr>
                                      <p:tavLst>
                                        <p:tav tm="0">
                                          <p:val>
                                            <p:strVal val="#ppt_x"/>
                                          </p:val>
                                        </p:tav>
                                        <p:tav tm="100000">
                                          <p:val>
                                            <p:strVal val="#ppt_x"/>
                                          </p:val>
                                        </p:tav>
                                      </p:tavLst>
                                    </p:anim>
                                    <p:anim calcmode="lin" valueType="num">
                                      <p:cBhvr>
                                        <p:cTn id="35" dur="1000" fill="hold"/>
                                        <p:tgtEl>
                                          <p:spTgt spid="13517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5177"/>
                                        </p:tgtEl>
                                        <p:attrNameLst>
                                          <p:attrName>style.visibility</p:attrName>
                                        </p:attrNameLst>
                                      </p:cBhvr>
                                      <p:to>
                                        <p:strVal val="visible"/>
                                      </p:to>
                                    </p:set>
                                    <p:animEffect transition="in" filter="fade">
                                      <p:cBhvr>
                                        <p:cTn id="40" dur="1000"/>
                                        <p:tgtEl>
                                          <p:spTgt spid="135177"/>
                                        </p:tgtEl>
                                      </p:cBhvr>
                                    </p:animEffect>
                                    <p:anim calcmode="lin" valueType="num">
                                      <p:cBhvr>
                                        <p:cTn id="41" dur="1000" fill="hold"/>
                                        <p:tgtEl>
                                          <p:spTgt spid="135177"/>
                                        </p:tgtEl>
                                        <p:attrNameLst>
                                          <p:attrName>ppt_x</p:attrName>
                                        </p:attrNameLst>
                                      </p:cBhvr>
                                      <p:tavLst>
                                        <p:tav tm="0">
                                          <p:val>
                                            <p:strVal val="#ppt_x"/>
                                          </p:val>
                                        </p:tav>
                                        <p:tav tm="100000">
                                          <p:val>
                                            <p:strVal val="#ppt_x"/>
                                          </p:val>
                                        </p:tav>
                                      </p:tavLst>
                                    </p:anim>
                                    <p:anim calcmode="lin" valueType="num">
                                      <p:cBhvr>
                                        <p:cTn id="42" dur="1000" fill="hold"/>
                                        <p:tgtEl>
                                          <p:spTgt spid="13517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5178"/>
                                        </p:tgtEl>
                                        <p:attrNameLst>
                                          <p:attrName>style.visibility</p:attrName>
                                        </p:attrNameLst>
                                      </p:cBhvr>
                                      <p:to>
                                        <p:strVal val="visible"/>
                                      </p:to>
                                    </p:set>
                                    <p:animEffect transition="in" filter="fade">
                                      <p:cBhvr>
                                        <p:cTn id="47" dur="1000"/>
                                        <p:tgtEl>
                                          <p:spTgt spid="135178"/>
                                        </p:tgtEl>
                                      </p:cBhvr>
                                    </p:animEffect>
                                    <p:anim calcmode="lin" valueType="num">
                                      <p:cBhvr>
                                        <p:cTn id="48" dur="1000" fill="hold"/>
                                        <p:tgtEl>
                                          <p:spTgt spid="135178"/>
                                        </p:tgtEl>
                                        <p:attrNameLst>
                                          <p:attrName>ppt_x</p:attrName>
                                        </p:attrNameLst>
                                      </p:cBhvr>
                                      <p:tavLst>
                                        <p:tav tm="0">
                                          <p:val>
                                            <p:strVal val="#ppt_x"/>
                                          </p:val>
                                        </p:tav>
                                        <p:tav tm="100000">
                                          <p:val>
                                            <p:strVal val="#ppt_x"/>
                                          </p:val>
                                        </p:tav>
                                      </p:tavLst>
                                    </p:anim>
                                    <p:anim calcmode="lin" valueType="num">
                                      <p:cBhvr>
                                        <p:cTn id="49" dur="1000" fill="hold"/>
                                        <p:tgtEl>
                                          <p:spTgt spid="13517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35179"/>
                                        </p:tgtEl>
                                        <p:attrNameLst>
                                          <p:attrName>style.visibility</p:attrName>
                                        </p:attrNameLst>
                                      </p:cBhvr>
                                      <p:to>
                                        <p:strVal val="visible"/>
                                      </p:to>
                                    </p:set>
                                    <p:animEffect transition="in" filter="fade">
                                      <p:cBhvr>
                                        <p:cTn id="54" dur="1000"/>
                                        <p:tgtEl>
                                          <p:spTgt spid="135179"/>
                                        </p:tgtEl>
                                      </p:cBhvr>
                                    </p:animEffect>
                                    <p:anim calcmode="lin" valueType="num">
                                      <p:cBhvr>
                                        <p:cTn id="55" dur="1000" fill="hold"/>
                                        <p:tgtEl>
                                          <p:spTgt spid="135179"/>
                                        </p:tgtEl>
                                        <p:attrNameLst>
                                          <p:attrName>ppt_x</p:attrName>
                                        </p:attrNameLst>
                                      </p:cBhvr>
                                      <p:tavLst>
                                        <p:tav tm="0">
                                          <p:val>
                                            <p:strVal val="#ppt_x"/>
                                          </p:val>
                                        </p:tav>
                                        <p:tav tm="100000">
                                          <p:val>
                                            <p:strVal val="#ppt_x"/>
                                          </p:val>
                                        </p:tav>
                                      </p:tavLst>
                                    </p:anim>
                                    <p:anim calcmode="lin" valueType="num">
                                      <p:cBhvr>
                                        <p:cTn id="56" dur="1000" fill="hold"/>
                                        <p:tgtEl>
                                          <p:spTgt spid="135179"/>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35180"/>
                                        </p:tgtEl>
                                        <p:attrNameLst>
                                          <p:attrName>style.visibility</p:attrName>
                                        </p:attrNameLst>
                                      </p:cBhvr>
                                      <p:to>
                                        <p:strVal val="visible"/>
                                      </p:to>
                                    </p:set>
                                    <p:animEffect transition="in" filter="fade">
                                      <p:cBhvr>
                                        <p:cTn id="59" dur="1000"/>
                                        <p:tgtEl>
                                          <p:spTgt spid="135180"/>
                                        </p:tgtEl>
                                      </p:cBhvr>
                                    </p:animEffect>
                                    <p:anim calcmode="lin" valueType="num">
                                      <p:cBhvr>
                                        <p:cTn id="60" dur="1000" fill="hold"/>
                                        <p:tgtEl>
                                          <p:spTgt spid="135180"/>
                                        </p:tgtEl>
                                        <p:attrNameLst>
                                          <p:attrName>ppt_x</p:attrName>
                                        </p:attrNameLst>
                                      </p:cBhvr>
                                      <p:tavLst>
                                        <p:tav tm="0">
                                          <p:val>
                                            <p:strVal val="#ppt_x"/>
                                          </p:val>
                                        </p:tav>
                                        <p:tav tm="100000">
                                          <p:val>
                                            <p:strVal val="#ppt_x"/>
                                          </p:val>
                                        </p:tav>
                                      </p:tavLst>
                                    </p:anim>
                                    <p:anim calcmode="lin" valueType="num">
                                      <p:cBhvr>
                                        <p:cTn id="61" dur="1000" fill="hold"/>
                                        <p:tgtEl>
                                          <p:spTgt spid="135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2"/>
          <a:srcRect l="4749"/>
          <a:stretch>
            <a:fillRect/>
          </a:stretch>
        </p:blipFill>
        <p:spPr bwMode="auto">
          <a:xfrm>
            <a:off x="142844" y="142852"/>
            <a:ext cx="8786842" cy="1539650"/>
          </a:xfrm>
          <a:prstGeom prst="rect">
            <a:avLst/>
          </a:prstGeom>
          <a:noFill/>
          <a:ln w="9525">
            <a:noFill/>
            <a:miter lim="800000"/>
            <a:headEnd/>
            <a:tailEnd/>
          </a:ln>
          <a:effectLst/>
        </p:spPr>
      </p:pic>
      <p:pic>
        <p:nvPicPr>
          <p:cNvPr id="137219" name="Picture 3"/>
          <p:cNvPicPr>
            <a:picLocks noChangeAspect="1" noChangeArrowheads="1"/>
          </p:cNvPicPr>
          <p:nvPr/>
        </p:nvPicPr>
        <p:blipFill>
          <a:blip r:embed="rId3"/>
          <a:srcRect r="50789" b="41579"/>
          <a:stretch>
            <a:fillRect/>
          </a:stretch>
        </p:blipFill>
        <p:spPr bwMode="auto">
          <a:xfrm>
            <a:off x="714348" y="1785926"/>
            <a:ext cx="3857652" cy="357190"/>
          </a:xfrm>
          <a:prstGeom prst="rect">
            <a:avLst/>
          </a:prstGeom>
          <a:noFill/>
          <a:ln w="9525">
            <a:noFill/>
            <a:miter lim="800000"/>
            <a:headEnd/>
            <a:tailEnd/>
          </a:ln>
          <a:effectLst/>
        </p:spPr>
      </p:pic>
      <p:pic>
        <p:nvPicPr>
          <p:cNvPr id="137220" name="Picture 4"/>
          <p:cNvPicPr>
            <a:picLocks noChangeAspect="1" noChangeArrowheads="1"/>
          </p:cNvPicPr>
          <p:nvPr/>
        </p:nvPicPr>
        <p:blipFill>
          <a:blip r:embed="rId4"/>
          <a:srcRect/>
          <a:stretch>
            <a:fillRect/>
          </a:stretch>
        </p:blipFill>
        <p:spPr bwMode="auto">
          <a:xfrm>
            <a:off x="6929454" y="2357430"/>
            <a:ext cx="1801608" cy="2347902"/>
          </a:xfrm>
          <a:prstGeom prst="rect">
            <a:avLst/>
          </a:prstGeom>
          <a:noFill/>
          <a:ln w="9525">
            <a:noFill/>
            <a:miter lim="800000"/>
            <a:headEnd/>
            <a:tailEnd/>
          </a:ln>
          <a:effectLst/>
        </p:spPr>
      </p:pic>
      <p:pic>
        <p:nvPicPr>
          <p:cNvPr id="137221" name="Picture 5"/>
          <p:cNvPicPr>
            <a:picLocks noChangeAspect="1" noChangeArrowheads="1"/>
          </p:cNvPicPr>
          <p:nvPr/>
        </p:nvPicPr>
        <p:blipFill>
          <a:blip r:embed="rId5"/>
          <a:srcRect/>
          <a:stretch>
            <a:fillRect/>
          </a:stretch>
        </p:blipFill>
        <p:spPr bwMode="auto">
          <a:xfrm>
            <a:off x="642910" y="2357430"/>
            <a:ext cx="3089490" cy="1571636"/>
          </a:xfrm>
          <a:prstGeom prst="rect">
            <a:avLst/>
          </a:prstGeom>
          <a:noFill/>
          <a:ln w="9525">
            <a:noFill/>
            <a:miter lim="800000"/>
            <a:headEnd/>
            <a:tailEnd/>
          </a:ln>
          <a:effectLst/>
        </p:spPr>
      </p:pic>
      <p:pic>
        <p:nvPicPr>
          <p:cNvPr id="137222" name="Picture 6"/>
          <p:cNvPicPr>
            <a:picLocks noChangeAspect="1" noChangeArrowheads="1"/>
          </p:cNvPicPr>
          <p:nvPr/>
        </p:nvPicPr>
        <p:blipFill>
          <a:blip r:embed="rId6"/>
          <a:srcRect/>
          <a:stretch>
            <a:fillRect/>
          </a:stretch>
        </p:blipFill>
        <p:spPr bwMode="auto">
          <a:xfrm>
            <a:off x="714348" y="4000504"/>
            <a:ext cx="2618471" cy="900850"/>
          </a:xfrm>
          <a:prstGeom prst="rect">
            <a:avLst/>
          </a:prstGeom>
          <a:noFill/>
          <a:ln w="9525">
            <a:noFill/>
            <a:miter lim="800000"/>
            <a:headEnd/>
            <a:tailEnd/>
          </a:ln>
          <a:effectLst/>
        </p:spPr>
      </p:pic>
      <p:pic>
        <p:nvPicPr>
          <p:cNvPr id="137223" name="Picture 7"/>
          <p:cNvPicPr>
            <a:picLocks noChangeAspect="1" noChangeArrowheads="1"/>
          </p:cNvPicPr>
          <p:nvPr/>
        </p:nvPicPr>
        <p:blipFill>
          <a:blip r:embed="rId7"/>
          <a:srcRect/>
          <a:stretch>
            <a:fillRect/>
          </a:stretch>
        </p:blipFill>
        <p:spPr bwMode="auto">
          <a:xfrm>
            <a:off x="714348" y="5143512"/>
            <a:ext cx="2718727" cy="857256"/>
          </a:xfrm>
          <a:prstGeom prst="rect">
            <a:avLst/>
          </a:prstGeom>
          <a:noFill/>
          <a:ln w="9525">
            <a:noFill/>
            <a:miter lim="800000"/>
            <a:headEnd/>
            <a:tailEnd/>
          </a:ln>
          <a:effectLst/>
        </p:spPr>
      </p:pic>
      <p:pic>
        <p:nvPicPr>
          <p:cNvPr id="137224" name="Picture 8"/>
          <p:cNvPicPr>
            <a:picLocks noChangeAspect="1" noChangeArrowheads="1"/>
          </p:cNvPicPr>
          <p:nvPr/>
        </p:nvPicPr>
        <p:blipFill>
          <a:blip r:embed="rId8"/>
          <a:srcRect/>
          <a:stretch>
            <a:fillRect/>
          </a:stretch>
        </p:blipFill>
        <p:spPr bwMode="auto">
          <a:xfrm>
            <a:off x="4429124" y="3786190"/>
            <a:ext cx="2375193" cy="617176"/>
          </a:xfrm>
          <a:prstGeom prst="rect">
            <a:avLst/>
          </a:prstGeom>
          <a:noFill/>
          <a:ln w="9525">
            <a:noFill/>
            <a:miter lim="800000"/>
            <a:headEnd/>
            <a:tailEnd/>
          </a:ln>
          <a:effectLst/>
        </p:spPr>
      </p:pic>
      <p:pic>
        <p:nvPicPr>
          <p:cNvPr id="137225" name="Picture 9"/>
          <p:cNvPicPr>
            <a:picLocks noChangeAspect="1" noChangeArrowheads="1"/>
          </p:cNvPicPr>
          <p:nvPr/>
        </p:nvPicPr>
        <p:blipFill>
          <a:blip r:embed="rId9"/>
          <a:srcRect/>
          <a:stretch>
            <a:fillRect/>
          </a:stretch>
        </p:blipFill>
        <p:spPr bwMode="auto">
          <a:xfrm>
            <a:off x="4500562" y="4714884"/>
            <a:ext cx="1957390" cy="379209"/>
          </a:xfrm>
          <a:prstGeom prst="rect">
            <a:avLst/>
          </a:prstGeom>
          <a:noFill/>
          <a:ln w="9525">
            <a:noFill/>
            <a:miter lim="800000"/>
            <a:headEnd/>
            <a:tailEnd/>
          </a:ln>
          <a:effectLst/>
        </p:spPr>
      </p:pic>
      <p:pic>
        <p:nvPicPr>
          <p:cNvPr id="137226" name="Picture 10"/>
          <p:cNvPicPr>
            <a:picLocks noChangeAspect="1" noChangeArrowheads="1"/>
          </p:cNvPicPr>
          <p:nvPr/>
        </p:nvPicPr>
        <p:blipFill>
          <a:blip r:embed="rId10"/>
          <a:srcRect/>
          <a:stretch>
            <a:fillRect/>
          </a:stretch>
        </p:blipFill>
        <p:spPr bwMode="auto">
          <a:xfrm>
            <a:off x="4500562" y="5286388"/>
            <a:ext cx="2807301" cy="642942"/>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diamond(in)">
                                      <p:cBhvr>
                                        <p:cTn id="7" dur="20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37221"/>
                                        </p:tgtEl>
                                        <p:attrNameLst>
                                          <p:attrName>style.visibility</p:attrName>
                                        </p:attrNameLst>
                                      </p:cBhvr>
                                      <p:to>
                                        <p:strVal val="visible"/>
                                      </p:to>
                                    </p:set>
                                    <p:anim calcmode="lin" valueType="num">
                                      <p:cBhvr>
                                        <p:cTn id="12" dur="500" fill="hold"/>
                                        <p:tgtEl>
                                          <p:spTgt spid="137221"/>
                                        </p:tgtEl>
                                        <p:attrNameLst>
                                          <p:attrName>ppt_w</p:attrName>
                                        </p:attrNameLst>
                                      </p:cBhvr>
                                      <p:tavLst>
                                        <p:tav tm="0">
                                          <p:val>
                                            <p:fltVal val="0"/>
                                          </p:val>
                                        </p:tav>
                                        <p:tav tm="100000">
                                          <p:val>
                                            <p:strVal val="#ppt_w"/>
                                          </p:val>
                                        </p:tav>
                                      </p:tavLst>
                                    </p:anim>
                                    <p:anim calcmode="lin" valueType="num">
                                      <p:cBhvr>
                                        <p:cTn id="13" dur="500" fill="hold"/>
                                        <p:tgtEl>
                                          <p:spTgt spid="13722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7222"/>
                                        </p:tgtEl>
                                        <p:attrNameLst>
                                          <p:attrName>style.visibility</p:attrName>
                                        </p:attrNameLst>
                                      </p:cBhvr>
                                      <p:to>
                                        <p:strVal val="visible"/>
                                      </p:to>
                                    </p:set>
                                    <p:animEffect transition="in" filter="fade">
                                      <p:cBhvr>
                                        <p:cTn id="18" dur="1000"/>
                                        <p:tgtEl>
                                          <p:spTgt spid="137222"/>
                                        </p:tgtEl>
                                      </p:cBhvr>
                                    </p:animEffect>
                                    <p:anim calcmode="lin" valueType="num">
                                      <p:cBhvr>
                                        <p:cTn id="19" dur="1000" fill="hold"/>
                                        <p:tgtEl>
                                          <p:spTgt spid="137222"/>
                                        </p:tgtEl>
                                        <p:attrNameLst>
                                          <p:attrName>ppt_x</p:attrName>
                                        </p:attrNameLst>
                                      </p:cBhvr>
                                      <p:tavLst>
                                        <p:tav tm="0">
                                          <p:val>
                                            <p:strVal val="#ppt_x"/>
                                          </p:val>
                                        </p:tav>
                                        <p:tav tm="100000">
                                          <p:val>
                                            <p:strVal val="#ppt_x"/>
                                          </p:val>
                                        </p:tav>
                                      </p:tavLst>
                                    </p:anim>
                                    <p:anim calcmode="lin" valueType="num">
                                      <p:cBhvr>
                                        <p:cTn id="20" dur="1000" fill="hold"/>
                                        <p:tgtEl>
                                          <p:spTgt spid="1372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7223"/>
                                        </p:tgtEl>
                                        <p:attrNameLst>
                                          <p:attrName>style.visibility</p:attrName>
                                        </p:attrNameLst>
                                      </p:cBhvr>
                                      <p:to>
                                        <p:strVal val="visible"/>
                                      </p:to>
                                    </p:set>
                                    <p:animEffect transition="in" filter="fade">
                                      <p:cBhvr>
                                        <p:cTn id="25" dur="1000"/>
                                        <p:tgtEl>
                                          <p:spTgt spid="137223"/>
                                        </p:tgtEl>
                                      </p:cBhvr>
                                    </p:animEffect>
                                    <p:anim calcmode="lin" valueType="num">
                                      <p:cBhvr>
                                        <p:cTn id="26" dur="1000" fill="hold"/>
                                        <p:tgtEl>
                                          <p:spTgt spid="137223"/>
                                        </p:tgtEl>
                                        <p:attrNameLst>
                                          <p:attrName>ppt_x</p:attrName>
                                        </p:attrNameLst>
                                      </p:cBhvr>
                                      <p:tavLst>
                                        <p:tav tm="0">
                                          <p:val>
                                            <p:strVal val="#ppt_x"/>
                                          </p:val>
                                        </p:tav>
                                        <p:tav tm="100000">
                                          <p:val>
                                            <p:strVal val="#ppt_x"/>
                                          </p:val>
                                        </p:tav>
                                      </p:tavLst>
                                    </p:anim>
                                    <p:anim calcmode="lin" valueType="num">
                                      <p:cBhvr>
                                        <p:cTn id="27" dur="1000" fill="hold"/>
                                        <p:tgtEl>
                                          <p:spTgt spid="1372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37224"/>
                                        </p:tgtEl>
                                        <p:attrNameLst>
                                          <p:attrName>style.visibility</p:attrName>
                                        </p:attrNameLst>
                                      </p:cBhvr>
                                      <p:to>
                                        <p:strVal val="visible"/>
                                      </p:to>
                                    </p:set>
                                    <p:animEffect transition="in" filter="fade">
                                      <p:cBhvr>
                                        <p:cTn id="32" dur="1000"/>
                                        <p:tgtEl>
                                          <p:spTgt spid="137224"/>
                                        </p:tgtEl>
                                      </p:cBhvr>
                                    </p:animEffect>
                                    <p:anim calcmode="lin" valueType="num">
                                      <p:cBhvr>
                                        <p:cTn id="33" dur="1000" fill="hold"/>
                                        <p:tgtEl>
                                          <p:spTgt spid="137224"/>
                                        </p:tgtEl>
                                        <p:attrNameLst>
                                          <p:attrName>ppt_x</p:attrName>
                                        </p:attrNameLst>
                                      </p:cBhvr>
                                      <p:tavLst>
                                        <p:tav tm="0">
                                          <p:val>
                                            <p:strVal val="#ppt_x"/>
                                          </p:val>
                                        </p:tav>
                                        <p:tav tm="100000">
                                          <p:val>
                                            <p:strVal val="#ppt_x"/>
                                          </p:val>
                                        </p:tav>
                                      </p:tavLst>
                                    </p:anim>
                                    <p:anim calcmode="lin" valueType="num">
                                      <p:cBhvr>
                                        <p:cTn id="34" dur="1000" fill="hold"/>
                                        <p:tgtEl>
                                          <p:spTgt spid="1372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37225"/>
                                        </p:tgtEl>
                                        <p:attrNameLst>
                                          <p:attrName>style.visibility</p:attrName>
                                        </p:attrNameLst>
                                      </p:cBhvr>
                                      <p:to>
                                        <p:strVal val="visible"/>
                                      </p:to>
                                    </p:set>
                                    <p:animEffect transition="in" filter="fade">
                                      <p:cBhvr>
                                        <p:cTn id="39" dur="1000"/>
                                        <p:tgtEl>
                                          <p:spTgt spid="137225"/>
                                        </p:tgtEl>
                                      </p:cBhvr>
                                    </p:animEffect>
                                    <p:anim calcmode="lin" valueType="num">
                                      <p:cBhvr>
                                        <p:cTn id="40" dur="1000" fill="hold"/>
                                        <p:tgtEl>
                                          <p:spTgt spid="137225"/>
                                        </p:tgtEl>
                                        <p:attrNameLst>
                                          <p:attrName>ppt_x</p:attrName>
                                        </p:attrNameLst>
                                      </p:cBhvr>
                                      <p:tavLst>
                                        <p:tav tm="0">
                                          <p:val>
                                            <p:strVal val="#ppt_x"/>
                                          </p:val>
                                        </p:tav>
                                        <p:tav tm="100000">
                                          <p:val>
                                            <p:strVal val="#ppt_x"/>
                                          </p:val>
                                        </p:tav>
                                      </p:tavLst>
                                    </p:anim>
                                    <p:anim calcmode="lin" valueType="num">
                                      <p:cBhvr>
                                        <p:cTn id="41" dur="1000" fill="hold"/>
                                        <p:tgtEl>
                                          <p:spTgt spid="13722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37226"/>
                                        </p:tgtEl>
                                        <p:attrNameLst>
                                          <p:attrName>style.visibility</p:attrName>
                                        </p:attrNameLst>
                                      </p:cBhvr>
                                      <p:to>
                                        <p:strVal val="visible"/>
                                      </p:to>
                                    </p:set>
                                    <p:animEffect transition="in" filter="fade">
                                      <p:cBhvr>
                                        <p:cTn id="46" dur="1000"/>
                                        <p:tgtEl>
                                          <p:spTgt spid="137226"/>
                                        </p:tgtEl>
                                      </p:cBhvr>
                                    </p:animEffect>
                                    <p:anim calcmode="lin" valueType="num">
                                      <p:cBhvr>
                                        <p:cTn id="47" dur="1000" fill="hold"/>
                                        <p:tgtEl>
                                          <p:spTgt spid="137226"/>
                                        </p:tgtEl>
                                        <p:attrNameLst>
                                          <p:attrName>ppt_x</p:attrName>
                                        </p:attrNameLst>
                                      </p:cBhvr>
                                      <p:tavLst>
                                        <p:tav tm="0">
                                          <p:val>
                                            <p:strVal val="#ppt_x"/>
                                          </p:val>
                                        </p:tav>
                                        <p:tav tm="100000">
                                          <p:val>
                                            <p:strVal val="#ppt_x"/>
                                          </p:val>
                                        </p:tav>
                                      </p:tavLst>
                                    </p:anim>
                                    <p:anim calcmode="lin" valueType="num">
                                      <p:cBhvr>
                                        <p:cTn id="48" dur="1000" fill="hold"/>
                                        <p:tgtEl>
                                          <p:spTgt spid="137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2"/>
          <a:srcRect/>
          <a:stretch>
            <a:fillRect/>
          </a:stretch>
        </p:blipFill>
        <p:spPr bwMode="auto">
          <a:xfrm>
            <a:off x="500034" y="142852"/>
            <a:ext cx="7758107" cy="1042302"/>
          </a:xfrm>
          <a:prstGeom prst="rect">
            <a:avLst/>
          </a:prstGeom>
          <a:noFill/>
          <a:ln w="9525">
            <a:noFill/>
            <a:miter lim="800000"/>
            <a:headEnd/>
            <a:tailEnd/>
          </a:ln>
          <a:effectLst/>
        </p:spPr>
      </p:pic>
      <p:pic>
        <p:nvPicPr>
          <p:cNvPr id="138243" name="Picture 3"/>
          <p:cNvPicPr>
            <a:picLocks noChangeAspect="1" noChangeArrowheads="1"/>
          </p:cNvPicPr>
          <p:nvPr/>
        </p:nvPicPr>
        <p:blipFill>
          <a:blip r:embed="rId3"/>
          <a:srcRect/>
          <a:stretch>
            <a:fillRect/>
          </a:stretch>
        </p:blipFill>
        <p:spPr bwMode="auto">
          <a:xfrm>
            <a:off x="2071670" y="1000108"/>
            <a:ext cx="2311162" cy="1838324"/>
          </a:xfrm>
          <a:prstGeom prst="rect">
            <a:avLst/>
          </a:prstGeom>
          <a:noFill/>
          <a:ln w="9525">
            <a:noFill/>
            <a:miter lim="800000"/>
            <a:headEnd/>
            <a:tailEnd/>
          </a:ln>
          <a:effectLst/>
        </p:spPr>
      </p:pic>
      <p:pic>
        <p:nvPicPr>
          <p:cNvPr id="138244" name="Picture 4"/>
          <p:cNvPicPr>
            <a:picLocks noChangeAspect="1" noChangeArrowheads="1"/>
          </p:cNvPicPr>
          <p:nvPr/>
        </p:nvPicPr>
        <p:blipFill>
          <a:blip r:embed="rId4"/>
          <a:srcRect/>
          <a:stretch>
            <a:fillRect/>
          </a:stretch>
        </p:blipFill>
        <p:spPr bwMode="auto">
          <a:xfrm>
            <a:off x="5286380" y="1214422"/>
            <a:ext cx="2959558" cy="1381127"/>
          </a:xfrm>
          <a:prstGeom prst="rect">
            <a:avLst/>
          </a:prstGeom>
          <a:noFill/>
          <a:ln w="9525">
            <a:noFill/>
            <a:miter lim="800000"/>
            <a:headEnd/>
            <a:tailEnd/>
          </a:ln>
          <a:effectLst/>
        </p:spPr>
      </p:pic>
      <p:pic>
        <p:nvPicPr>
          <p:cNvPr id="138245" name="Picture 5"/>
          <p:cNvPicPr>
            <a:picLocks noChangeAspect="1" noChangeArrowheads="1"/>
          </p:cNvPicPr>
          <p:nvPr/>
        </p:nvPicPr>
        <p:blipFill>
          <a:blip r:embed="rId5"/>
          <a:srcRect/>
          <a:stretch>
            <a:fillRect/>
          </a:stretch>
        </p:blipFill>
        <p:spPr bwMode="auto">
          <a:xfrm>
            <a:off x="714348" y="2928934"/>
            <a:ext cx="7629531" cy="302632"/>
          </a:xfrm>
          <a:prstGeom prst="rect">
            <a:avLst/>
          </a:prstGeom>
          <a:noFill/>
          <a:ln w="9525">
            <a:noFill/>
            <a:miter lim="800000"/>
            <a:headEnd/>
            <a:tailEnd/>
          </a:ln>
          <a:effectLst/>
        </p:spPr>
      </p:pic>
      <p:pic>
        <p:nvPicPr>
          <p:cNvPr id="138246" name="Picture 6"/>
          <p:cNvPicPr>
            <a:picLocks noChangeAspect="1" noChangeArrowheads="1"/>
          </p:cNvPicPr>
          <p:nvPr/>
        </p:nvPicPr>
        <p:blipFill>
          <a:blip r:embed="rId6"/>
          <a:srcRect/>
          <a:stretch>
            <a:fillRect/>
          </a:stretch>
        </p:blipFill>
        <p:spPr bwMode="auto">
          <a:xfrm>
            <a:off x="1571604" y="3466207"/>
            <a:ext cx="3071802" cy="319980"/>
          </a:xfrm>
          <a:prstGeom prst="rect">
            <a:avLst/>
          </a:prstGeom>
          <a:noFill/>
          <a:ln w="9525">
            <a:noFill/>
            <a:miter lim="800000"/>
            <a:headEnd/>
            <a:tailEnd/>
          </a:ln>
          <a:effectLst/>
        </p:spPr>
      </p:pic>
      <p:pic>
        <p:nvPicPr>
          <p:cNvPr id="138247" name="Picture 7"/>
          <p:cNvPicPr>
            <a:picLocks noChangeAspect="1" noChangeArrowheads="1"/>
          </p:cNvPicPr>
          <p:nvPr/>
        </p:nvPicPr>
        <p:blipFill>
          <a:blip r:embed="rId7"/>
          <a:srcRect/>
          <a:stretch>
            <a:fillRect/>
          </a:stretch>
        </p:blipFill>
        <p:spPr bwMode="auto">
          <a:xfrm>
            <a:off x="5000628" y="3357562"/>
            <a:ext cx="1857388" cy="576238"/>
          </a:xfrm>
          <a:prstGeom prst="rect">
            <a:avLst/>
          </a:prstGeom>
          <a:noFill/>
          <a:ln w="9525">
            <a:noFill/>
            <a:miter lim="800000"/>
            <a:headEnd/>
            <a:tailEnd/>
          </a:ln>
          <a:effectLst/>
        </p:spPr>
      </p:pic>
      <p:pic>
        <p:nvPicPr>
          <p:cNvPr id="138248" name="Picture 8"/>
          <p:cNvPicPr>
            <a:picLocks noChangeAspect="1" noChangeArrowheads="1"/>
          </p:cNvPicPr>
          <p:nvPr/>
        </p:nvPicPr>
        <p:blipFill>
          <a:blip r:embed="rId8"/>
          <a:srcRect/>
          <a:stretch>
            <a:fillRect/>
          </a:stretch>
        </p:blipFill>
        <p:spPr bwMode="auto">
          <a:xfrm>
            <a:off x="1357290" y="4071942"/>
            <a:ext cx="3571900" cy="677673"/>
          </a:xfrm>
          <a:prstGeom prst="rect">
            <a:avLst/>
          </a:prstGeom>
          <a:noFill/>
          <a:ln w="9525">
            <a:noFill/>
            <a:miter lim="800000"/>
            <a:headEnd/>
            <a:tailEnd/>
          </a:ln>
          <a:effectLst/>
        </p:spPr>
      </p:pic>
      <p:pic>
        <p:nvPicPr>
          <p:cNvPr id="138249" name="Picture 9"/>
          <p:cNvPicPr>
            <a:picLocks noChangeAspect="1" noChangeArrowheads="1"/>
          </p:cNvPicPr>
          <p:nvPr/>
        </p:nvPicPr>
        <p:blipFill>
          <a:blip r:embed="rId9"/>
          <a:srcRect/>
          <a:stretch>
            <a:fillRect/>
          </a:stretch>
        </p:blipFill>
        <p:spPr bwMode="auto">
          <a:xfrm>
            <a:off x="857224" y="5052868"/>
            <a:ext cx="3286148" cy="1137769"/>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p:cTn id="7" dur="1000" fill="hold"/>
                                        <p:tgtEl>
                                          <p:spTgt spid="138245"/>
                                        </p:tgtEl>
                                        <p:attrNameLst>
                                          <p:attrName>ppt_x</p:attrName>
                                        </p:attrNameLst>
                                      </p:cBhvr>
                                      <p:tavLst>
                                        <p:tav tm="0">
                                          <p:val>
                                            <p:strVal val="#ppt_x-.2"/>
                                          </p:val>
                                        </p:tav>
                                        <p:tav tm="100000">
                                          <p:val>
                                            <p:strVal val="#ppt_x"/>
                                          </p:val>
                                        </p:tav>
                                      </p:tavLst>
                                    </p:anim>
                                    <p:anim calcmode="lin" valueType="num">
                                      <p:cBhvr>
                                        <p:cTn id="8" dur="1000" fill="hold"/>
                                        <p:tgtEl>
                                          <p:spTgt spid="13824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824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38246"/>
                                        </p:tgtEl>
                                        <p:attrNameLst>
                                          <p:attrName>style.visibility</p:attrName>
                                        </p:attrNameLst>
                                      </p:cBhvr>
                                      <p:to>
                                        <p:strVal val="visible"/>
                                      </p:to>
                                    </p:set>
                                    <p:anim calcmode="lin" valueType="num">
                                      <p:cBhvr>
                                        <p:cTn id="14" dur="1000" fill="hold"/>
                                        <p:tgtEl>
                                          <p:spTgt spid="138246"/>
                                        </p:tgtEl>
                                        <p:attrNameLst>
                                          <p:attrName>ppt_x</p:attrName>
                                        </p:attrNameLst>
                                      </p:cBhvr>
                                      <p:tavLst>
                                        <p:tav tm="0">
                                          <p:val>
                                            <p:strVal val="#ppt_x-.2"/>
                                          </p:val>
                                        </p:tav>
                                        <p:tav tm="100000">
                                          <p:val>
                                            <p:strVal val="#ppt_x"/>
                                          </p:val>
                                        </p:tav>
                                      </p:tavLst>
                                    </p:anim>
                                    <p:anim calcmode="lin" valueType="num">
                                      <p:cBhvr>
                                        <p:cTn id="15" dur="1000" fill="hold"/>
                                        <p:tgtEl>
                                          <p:spTgt spid="13824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38246"/>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38247"/>
                                        </p:tgtEl>
                                        <p:attrNameLst>
                                          <p:attrName>style.visibility</p:attrName>
                                        </p:attrNameLst>
                                      </p:cBhvr>
                                      <p:to>
                                        <p:strVal val="visible"/>
                                      </p:to>
                                    </p:set>
                                    <p:anim calcmode="lin" valueType="num">
                                      <p:cBhvr>
                                        <p:cTn id="21" dur="1000" fill="hold"/>
                                        <p:tgtEl>
                                          <p:spTgt spid="138247"/>
                                        </p:tgtEl>
                                        <p:attrNameLst>
                                          <p:attrName>ppt_x</p:attrName>
                                        </p:attrNameLst>
                                      </p:cBhvr>
                                      <p:tavLst>
                                        <p:tav tm="0">
                                          <p:val>
                                            <p:strVal val="#ppt_x-.2"/>
                                          </p:val>
                                        </p:tav>
                                        <p:tav tm="100000">
                                          <p:val>
                                            <p:strVal val="#ppt_x"/>
                                          </p:val>
                                        </p:tav>
                                      </p:tavLst>
                                    </p:anim>
                                    <p:anim calcmode="lin" valueType="num">
                                      <p:cBhvr>
                                        <p:cTn id="22" dur="1000" fill="hold"/>
                                        <p:tgtEl>
                                          <p:spTgt spid="13824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8247"/>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38248"/>
                                        </p:tgtEl>
                                        <p:attrNameLst>
                                          <p:attrName>style.visibility</p:attrName>
                                        </p:attrNameLst>
                                      </p:cBhvr>
                                      <p:to>
                                        <p:strVal val="visible"/>
                                      </p:to>
                                    </p:set>
                                    <p:anim calcmode="lin" valueType="num">
                                      <p:cBhvr>
                                        <p:cTn id="28" dur="1000" fill="hold"/>
                                        <p:tgtEl>
                                          <p:spTgt spid="138248"/>
                                        </p:tgtEl>
                                        <p:attrNameLst>
                                          <p:attrName>ppt_x</p:attrName>
                                        </p:attrNameLst>
                                      </p:cBhvr>
                                      <p:tavLst>
                                        <p:tav tm="0">
                                          <p:val>
                                            <p:strVal val="#ppt_x-.2"/>
                                          </p:val>
                                        </p:tav>
                                        <p:tav tm="100000">
                                          <p:val>
                                            <p:strVal val="#ppt_x"/>
                                          </p:val>
                                        </p:tav>
                                      </p:tavLst>
                                    </p:anim>
                                    <p:anim calcmode="lin" valueType="num">
                                      <p:cBhvr>
                                        <p:cTn id="29" dur="1000" fill="hold"/>
                                        <p:tgtEl>
                                          <p:spTgt spid="13824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38248"/>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38249"/>
                                        </p:tgtEl>
                                        <p:attrNameLst>
                                          <p:attrName>style.visibility</p:attrName>
                                        </p:attrNameLst>
                                      </p:cBhvr>
                                      <p:to>
                                        <p:strVal val="visible"/>
                                      </p:to>
                                    </p:set>
                                    <p:anim calcmode="lin" valueType="num">
                                      <p:cBhvr>
                                        <p:cTn id="35" dur="1000" fill="hold"/>
                                        <p:tgtEl>
                                          <p:spTgt spid="138249"/>
                                        </p:tgtEl>
                                        <p:attrNameLst>
                                          <p:attrName>ppt_x</p:attrName>
                                        </p:attrNameLst>
                                      </p:cBhvr>
                                      <p:tavLst>
                                        <p:tav tm="0">
                                          <p:val>
                                            <p:strVal val="#ppt_x-.2"/>
                                          </p:val>
                                        </p:tav>
                                        <p:tav tm="100000">
                                          <p:val>
                                            <p:strVal val="#ppt_x"/>
                                          </p:val>
                                        </p:tav>
                                      </p:tavLst>
                                    </p:anim>
                                    <p:anim calcmode="lin" valueType="num">
                                      <p:cBhvr>
                                        <p:cTn id="36" dur="1000" fill="hold"/>
                                        <p:tgtEl>
                                          <p:spTgt spid="138249"/>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3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a:srcRect r="2693"/>
          <a:stretch>
            <a:fillRect/>
          </a:stretch>
        </p:blipFill>
        <p:spPr bwMode="auto">
          <a:xfrm>
            <a:off x="87084" y="214290"/>
            <a:ext cx="8929718" cy="2000264"/>
          </a:xfrm>
          <a:prstGeom prst="rect">
            <a:avLst/>
          </a:prstGeom>
          <a:noFill/>
          <a:ln w="9525">
            <a:noFill/>
            <a:miter lim="800000"/>
            <a:headEnd/>
            <a:tailEnd/>
          </a:ln>
          <a:effectLst/>
        </p:spPr>
      </p:pic>
      <p:pic>
        <p:nvPicPr>
          <p:cNvPr id="144387" name="Picture 3"/>
          <p:cNvPicPr>
            <a:picLocks noChangeAspect="1" noChangeArrowheads="1"/>
          </p:cNvPicPr>
          <p:nvPr/>
        </p:nvPicPr>
        <p:blipFill>
          <a:blip r:embed="rId3"/>
          <a:srcRect b="48128"/>
          <a:stretch>
            <a:fillRect/>
          </a:stretch>
        </p:blipFill>
        <p:spPr bwMode="auto">
          <a:xfrm>
            <a:off x="714348" y="2643182"/>
            <a:ext cx="7667625" cy="1785950"/>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t="51596"/>
          <a:stretch>
            <a:fillRect/>
          </a:stretch>
        </p:blipFill>
        <p:spPr bwMode="auto">
          <a:xfrm>
            <a:off x="714348" y="4684724"/>
            <a:ext cx="7667625" cy="1666546"/>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fade">
                                      <p:cBhvr>
                                        <p:cTn id="7" dur="1000"/>
                                        <p:tgtEl>
                                          <p:spTgt spid="144387"/>
                                        </p:tgtEl>
                                      </p:cBhvr>
                                    </p:animEffect>
                                    <p:anim calcmode="lin" valueType="num">
                                      <p:cBhvr>
                                        <p:cTn id="8" dur="1000" fill="hold"/>
                                        <p:tgtEl>
                                          <p:spTgt spid="144387"/>
                                        </p:tgtEl>
                                        <p:attrNameLst>
                                          <p:attrName>ppt_x</p:attrName>
                                        </p:attrNameLst>
                                      </p:cBhvr>
                                      <p:tavLst>
                                        <p:tav tm="0">
                                          <p:val>
                                            <p:strVal val="#ppt_x"/>
                                          </p:val>
                                        </p:tav>
                                        <p:tav tm="100000">
                                          <p:val>
                                            <p:strVal val="#ppt_x"/>
                                          </p:val>
                                        </p:tav>
                                      </p:tavLst>
                                    </p:anim>
                                    <p:anim calcmode="lin" valueType="num">
                                      <p:cBhvr>
                                        <p:cTn id="9" dur="1000" fill="hold"/>
                                        <p:tgtEl>
                                          <p:spTgt spid="1443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a:srcRect/>
          <a:stretch>
            <a:fillRect/>
          </a:stretch>
        </p:blipFill>
        <p:spPr bwMode="auto">
          <a:xfrm>
            <a:off x="2289" y="227672"/>
            <a:ext cx="9141711" cy="1214446"/>
          </a:xfrm>
          <a:prstGeom prst="rect">
            <a:avLst/>
          </a:prstGeom>
          <a:noFill/>
          <a:ln w="9525">
            <a:noFill/>
            <a:miter lim="800000"/>
            <a:headEnd/>
            <a:tailEnd/>
          </a:ln>
          <a:effectLst/>
        </p:spPr>
      </p:pic>
      <p:pic>
        <p:nvPicPr>
          <p:cNvPr id="145411" name="Picture 3"/>
          <p:cNvPicPr>
            <a:picLocks noChangeAspect="1" noChangeArrowheads="1"/>
          </p:cNvPicPr>
          <p:nvPr/>
        </p:nvPicPr>
        <p:blipFill>
          <a:blip r:embed="rId3"/>
          <a:srcRect b="57576"/>
          <a:stretch>
            <a:fillRect/>
          </a:stretch>
        </p:blipFill>
        <p:spPr bwMode="auto">
          <a:xfrm>
            <a:off x="571472" y="1643050"/>
            <a:ext cx="8067484" cy="2000264"/>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t="43737"/>
          <a:stretch>
            <a:fillRect/>
          </a:stretch>
        </p:blipFill>
        <p:spPr bwMode="auto">
          <a:xfrm>
            <a:off x="580996" y="3857628"/>
            <a:ext cx="8067484" cy="265273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fade">
                                      <p:cBhvr>
                                        <p:cTn id="7" dur="1000"/>
                                        <p:tgtEl>
                                          <p:spTgt spid="145411"/>
                                        </p:tgtEl>
                                      </p:cBhvr>
                                    </p:animEffect>
                                    <p:anim calcmode="lin" valueType="num">
                                      <p:cBhvr>
                                        <p:cTn id="8" dur="1000" fill="hold"/>
                                        <p:tgtEl>
                                          <p:spTgt spid="145411"/>
                                        </p:tgtEl>
                                        <p:attrNameLst>
                                          <p:attrName>ppt_x</p:attrName>
                                        </p:attrNameLst>
                                      </p:cBhvr>
                                      <p:tavLst>
                                        <p:tav tm="0">
                                          <p:val>
                                            <p:strVal val="#ppt_x"/>
                                          </p:val>
                                        </p:tav>
                                        <p:tav tm="100000">
                                          <p:val>
                                            <p:strVal val="#ppt_x"/>
                                          </p:val>
                                        </p:tav>
                                      </p:tavLst>
                                    </p:anim>
                                    <p:anim calcmode="lin" valueType="num">
                                      <p:cBhvr>
                                        <p:cTn id="9" dur="1000" fill="hold"/>
                                        <p:tgtEl>
                                          <p:spTgt spid="1454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480" y="357166"/>
            <a:ext cx="5618846" cy="646331"/>
          </a:xfrm>
          <a:prstGeom prst="rect">
            <a:avLst/>
          </a:prstGeom>
        </p:spPr>
        <p:txBody>
          <a:bodyPr wrap="none">
            <a:spAutoFit/>
          </a:bodyPr>
          <a:lstStyle/>
          <a:p>
            <a:r>
              <a:rPr lang="zh-CN" altLang="en-US" sz="3600" dirty="0" smtClean="0">
                <a:ea typeface="华文新魏" pitchFamily="2" charset="-122"/>
              </a:rPr>
              <a:t>第</a:t>
            </a:r>
            <a:r>
              <a:rPr lang="en-US" altLang="zh-CN" sz="3600" dirty="0" smtClean="0">
                <a:ea typeface="华文新魏" pitchFamily="2" charset="-122"/>
              </a:rPr>
              <a:t>2</a:t>
            </a:r>
            <a:r>
              <a:rPr lang="zh-CN" altLang="en-US" sz="3600" dirty="0" smtClean="0">
                <a:ea typeface="华文新魏" pitchFamily="2" charset="-122"/>
              </a:rPr>
              <a:t>章 牛顿力学的基本定律</a:t>
            </a:r>
            <a:endParaRPr lang="zh-CN" altLang="en-US" sz="3600" dirty="0"/>
          </a:p>
        </p:txBody>
      </p:sp>
      <p:sp>
        <p:nvSpPr>
          <p:cNvPr id="3" name="Rectangle 3"/>
          <p:cNvSpPr txBox="1">
            <a:spLocks noChangeArrowheads="1"/>
          </p:cNvSpPr>
          <p:nvPr/>
        </p:nvSpPr>
        <p:spPr>
          <a:xfrm>
            <a:off x="785786" y="1857364"/>
            <a:ext cx="6400800" cy="3759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en-US" altLang="zh-CN" sz="3200" b="0" i="0" u="none" strike="noStrike" kern="1200" cap="none" spc="0" normalizeH="0" baseline="0" noProof="0" dirty="0" smtClean="0">
                <a:ln>
                  <a:noFill/>
                </a:ln>
                <a:solidFill>
                  <a:srgbClr val="A50021"/>
                </a:solidFill>
                <a:effectLst/>
                <a:uLnTx/>
                <a:uFillTx/>
                <a:latin typeface="华文新魏" pitchFamily="2" charset="-122"/>
                <a:ea typeface="华文新魏" pitchFamily="2" charset="-122"/>
                <a:cs typeface="+mn-cs"/>
              </a:rPr>
              <a:t>§2-1.</a:t>
            </a:r>
            <a:r>
              <a:rPr kumimoji="0" lang="zh-CN" altLang="en-US" sz="3200" b="0" i="0" u="none" strike="noStrike" kern="1200" cap="none" spc="0" normalizeH="0" baseline="0" noProof="0" dirty="0" smtClean="0">
                <a:ln>
                  <a:noFill/>
                </a:ln>
                <a:solidFill>
                  <a:srgbClr val="A50021"/>
                </a:solidFill>
                <a:effectLst/>
                <a:uLnTx/>
                <a:uFillTx/>
                <a:latin typeface="华文新魏" pitchFamily="2" charset="-122"/>
                <a:ea typeface="华文新魏" pitchFamily="2" charset="-122"/>
                <a:cs typeface="+mn-cs"/>
              </a:rPr>
              <a:t>牛顿运动定律</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en-US" altLang="zh-CN" sz="3200" b="0" i="0" u="none" strike="noStrike" kern="1200" cap="none" spc="0" normalizeH="0" baseline="0" noProof="0" dirty="0" smtClean="0">
                <a:ln>
                  <a:noFill/>
                </a:ln>
                <a:solidFill>
                  <a:srgbClr val="A50021"/>
                </a:solidFill>
                <a:effectLst/>
                <a:uLnTx/>
                <a:uFillTx/>
                <a:latin typeface="华文新魏" pitchFamily="2" charset="-122"/>
                <a:ea typeface="华文新魏" pitchFamily="2" charset="-122"/>
                <a:cs typeface="+mn-cs"/>
              </a:rPr>
              <a:t>§2-2.</a:t>
            </a:r>
            <a:r>
              <a:rPr kumimoji="0" lang="zh-CN" altLang="en-US" sz="3200" b="0" i="0" u="none" strike="noStrike" kern="1200" cap="none" spc="0" normalizeH="0" baseline="0" noProof="0" dirty="0" smtClean="0">
                <a:ln>
                  <a:noFill/>
                </a:ln>
                <a:solidFill>
                  <a:srgbClr val="A50021"/>
                </a:solidFill>
                <a:effectLst/>
                <a:uLnTx/>
                <a:uFillTx/>
                <a:latin typeface="华文新魏" pitchFamily="2" charset="-122"/>
                <a:ea typeface="华文新魏" pitchFamily="2" charset="-122"/>
                <a:cs typeface="+mn-cs"/>
              </a:rPr>
              <a:t>几种常见的力</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en-US" altLang="zh-CN" sz="3200" b="0" i="0" u="none" strike="noStrike" kern="1200" cap="none" spc="0" normalizeH="0" baseline="0" noProof="0" dirty="0" smtClean="0">
                <a:ln>
                  <a:noFill/>
                </a:ln>
                <a:solidFill>
                  <a:srgbClr val="A50021"/>
                </a:solidFill>
                <a:effectLst/>
                <a:uLnTx/>
                <a:uFillTx/>
                <a:latin typeface="华文新魏" pitchFamily="2" charset="-122"/>
                <a:ea typeface="华文新魏" pitchFamily="2" charset="-122"/>
                <a:cs typeface="+mn-cs"/>
              </a:rPr>
              <a:t>§2-3.</a:t>
            </a:r>
            <a:r>
              <a:rPr kumimoji="0" lang="zh-CN" altLang="en-US" sz="3200" b="0" i="0" u="none" strike="noStrike" kern="1200" cap="none" spc="0" normalizeH="0" baseline="0" noProof="0" dirty="0" smtClean="0">
                <a:ln>
                  <a:noFill/>
                </a:ln>
                <a:solidFill>
                  <a:srgbClr val="A50021"/>
                </a:solidFill>
                <a:effectLst/>
                <a:uLnTx/>
                <a:uFillTx/>
                <a:latin typeface="华文新魏" pitchFamily="2" charset="-122"/>
                <a:ea typeface="华文新魏" pitchFamily="2" charset="-122"/>
                <a:cs typeface="+mn-cs"/>
              </a:rPr>
              <a:t>牛顿定律应用举例</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en-US" altLang="zh-CN" sz="3200" b="0" i="0" u="none" strike="noStrike" kern="1200" cap="none" spc="0" normalizeH="0" baseline="0" noProof="0" dirty="0" smtClean="0">
                <a:ln>
                  <a:noFill/>
                </a:ln>
                <a:effectLst/>
                <a:uLnTx/>
                <a:uFillTx/>
                <a:latin typeface="华文新魏" pitchFamily="2" charset="-122"/>
                <a:ea typeface="华文新魏" pitchFamily="2" charset="-122"/>
                <a:cs typeface="+mn-cs"/>
              </a:rPr>
              <a:t>§2-4.</a:t>
            </a:r>
            <a:r>
              <a:rPr kumimoji="0" lang="zh-CN" altLang="en-US" sz="3200" b="0" i="0" u="none" strike="noStrike" kern="1200" cap="none" spc="0" normalizeH="0" baseline="0" noProof="0" dirty="0" smtClean="0">
                <a:ln>
                  <a:noFill/>
                </a:ln>
                <a:effectLst/>
                <a:uLnTx/>
                <a:uFillTx/>
                <a:latin typeface="华文新魏" pitchFamily="2" charset="-122"/>
                <a:ea typeface="华文新魏" pitchFamily="2" charset="-122"/>
                <a:cs typeface="+mn-cs"/>
              </a:rPr>
              <a:t>力学相对性原理</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en-US" altLang="zh-CN" sz="3200" b="0" i="0" u="none" strike="noStrike" kern="1200" cap="none" spc="0" normalizeH="0" baseline="0" noProof="0" dirty="0" smtClean="0">
                <a:ln>
                  <a:noFill/>
                </a:ln>
                <a:effectLst/>
                <a:uLnTx/>
                <a:uFillTx/>
                <a:latin typeface="华文新魏" pitchFamily="2" charset="-122"/>
                <a:ea typeface="华文新魏" pitchFamily="2" charset="-122"/>
                <a:cs typeface="+mn-cs"/>
              </a:rPr>
              <a:t>§2-5.</a:t>
            </a:r>
            <a:r>
              <a:rPr kumimoji="0" lang="zh-CN" altLang="en-US" sz="3200" b="0" i="0" u="none" strike="noStrike" kern="1200" cap="none" spc="0" normalizeH="0" baseline="0" noProof="0" dirty="0" smtClean="0">
                <a:ln>
                  <a:noFill/>
                </a:ln>
                <a:effectLst/>
                <a:uLnTx/>
                <a:uFillTx/>
                <a:latin typeface="华文新魏" pitchFamily="2" charset="-122"/>
                <a:ea typeface="华文新魏" pitchFamily="2" charset="-122"/>
                <a:cs typeface="+mn-cs"/>
              </a:rPr>
              <a:t>惯性系与非惯性系  惯性力</a:t>
            </a:r>
            <a:endParaRPr kumimoji="0" lang="zh-CN" altLang="en-US" sz="3200" b="0" i="0" u="none" strike="noStrike" kern="1200" cap="none" spc="0" normalizeH="0" baseline="0" noProof="0" dirty="0">
              <a:ln>
                <a:noFill/>
              </a:ln>
              <a:effectLst/>
              <a:uLnTx/>
              <a:uFillTx/>
              <a:latin typeface="华文新魏" pitchFamily="2" charset="-122"/>
              <a:ea typeface="华文新魏" pitchFamily="2" charset="-122"/>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2214546" y="214290"/>
            <a:ext cx="4495800" cy="584775"/>
          </a:xfrm>
          <a:prstGeom prst="rect">
            <a:avLst/>
          </a:prstGeom>
          <a:noFill/>
          <a:ln w="9525">
            <a:noFill/>
            <a:miter lim="800000"/>
            <a:headEnd/>
            <a:tailEnd/>
          </a:ln>
          <a:effectLst/>
        </p:spPr>
        <p:txBody>
          <a:bodyPr>
            <a:spAutoFit/>
          </a:bodyPr>
          <a:lstStyle/>
          <a:p>
            <a:pPr algn="l">
              <a:spcBef>
                <a:spcPct val="0"/>
              </a:spcBef>
              <a:buFontTx/>
              <a:buChar char="§"/>
            </a:pPr>
            <a:r>
              <a:rPr lang="en-US" altLang="zh-CN" sz="3200" b="1" dirty="0"/>
              <a:t>2.1 </a:t>
            </a:r>
            <a:r>
              <a:rPr lang="zh-CN" altLang="en-US" sz="3200" b="1" dirty="0"/>
              <a:t>牛顿运动定律</a:t>
            </a:r>
          </a:p>
        </p:txBody>
      </p:sp>
      <p:sp>
        <p:nvSpPr>
          <p:cNvPr id="108547" name="Text Box 3"/>
          <p:cNvSpPr txBox="1">
            <a:spLocks noChangeArrowheads="1"/>
          </p:cNvSpPr>
          <p:nvPr/>
        </p:nvSpPr>
        <p:spPr bwMode="auto">
          <a:xfrm>
            <a:off x="0" y="1071546"/>
            <a:ext cx="8643966" cy="738664"/>
          </a:xfrm>
          <a:prstGeom prst="rect">
            <a:avLst/>
          </a:prstGeom>
          <a:noFill/>
          <a:ln w="9525">
            <a:noFill/>
            <a:miter lim="800000"/>
            <a:headEnd/>
            <a:tailEnd/>
          </a:ln>
          <a:effectLst/>
        </p:spPr>
        <p:txBody>
          <a:bodyPr wrap="square">
            <a:spAutoFit/>
          </a:bodyPr>
          <a:lstStyle/>
          <a:p>
            <a:pPr algn="l">
              <a:spcBef>
                <a:spcPct val="0"/>
              </a:spcBef>
            </a:pPr>
            <a:r>
              <a:rPr lang="zh-CN" altLang="en-US" sz="2400" b="1" dirty="0"/>
              <a:t>一</a:t>
            </a:r>
            <a:r>
              <a:rPr lang="en-US" altLang="zh-CN" sz="2400" b="1" dirty="0"/>
              <a:t>. </a:t>
            </a:r>
            <a:r>
              <a:rPr lang="zh-CN" altLang="en-US" sz="2400" b="1" dirty="0"/>
              <a:t>牛顿第一定律（惯性定律</a:t>
            </a:r>
            <a:r>
              <a:rPr lang="zh-CN" altLang="en-US" sz="2400" b="1" dirty="0" smtClean="0"/>
              <a:t>）：</a:t>
            </a:r>
            <a:r>
              <a:rPr lang="zh-CN" altLang="en-US" b="1" dirty="0" smtClean="0">
                <a:solidFill>
                  <a:schemeClr val="accent6">
                    <a:lumMod val="50000"/>
                  </a:schemeClr>
                </a:solidFill>
              </a:rPr>
              <a:t>任何物体都将保持静止或匀速直线运动状态，直到其他物体作用的力迫使它改变状态。</a:t>
            </a:r>
            <a:endParaRPr lang="zh-CN" altLang="en-US" b="1" dirty="0">
              <a:solidFill>
                <a:schemeClr val="accent6">
                  <a:lumMod val="50000"/>
                </a:schemeClr>
              </a:solidFill>
            </a:endParaRPr>
          </a:p>
        </p:txBody>
      </p:sp>
      <p:sp>
        <p:nvSpPr>
          <p:cNvPr id="108550" name="Text Box 6"/>
          <p:cNvSpPr txBox="1">
            <a:spLocks noChangeArrowheads="1"/>
          </p:cNvSpPr>
          <p:nvPr/>
        </p:nvSpPr>
        <p:spPr bwMode="auto">
          <a:xfrm>
            <a:off x="0" y="2786058"/>
            <a:ext cx="8501090" cy="1107996"/>
          </a:xfrm>
          <a:prstGeom prst="rect">
            <a:avLst/>
          </a:prstGeom>
          <a:noFill/>
          <a:ln w="9525">
            <a:noFill/>
            <a:miter lim="800000"/>
            <a:headEnd/>
            <a:tailEnd/>
          </a:ln>
          <a:effectLst/>
        </p:spPr>
        <p:txBody>
          <a:bodyPr wrap="square">
            <a:spAutoFit/>
          </a:bodyPr>
          <a:lstStyle/>
          <a:p>
            <a:pPr algn="just">
              <a:spcBef>
                <a:spcPct val="0"/>
              </a:spcBef>
            </a:pPr>
            <a:r>
              <a:rPr lang="zh-CN" altLang="en-US" sz="2400" b="1" dirty="0"/>
              <a:t>二</a:t>
            </a:r>
            <a:r>
              <a:rPr lang="en-US" altLang="zh-CN" sz="2400" b="1" dirty="0"/>
              <a:t>. </a:t>
            </a:r>
            <a:r>
              <a:rPr lang="zh-CN" altLang="en-US" sz="2400" b="1" dirty="0" smtClean="0"/>
              <a:t>牛顿第二定律</a:t>
            </a:r>
            <a:r>
              <a:rPr lang="en-US" altLang="zh-CN" sz="2400" b="1" dirty="0" smtClean="0"/>
              <a:t>: </a:t>
            </a:r>
            <a:r>
              <a:rPr lang="zh-CN" altLang="en-US" b="1" dirty="0" smtClean="0">
                <a:solidFill>
                  <a:schemeClr val="accent6">
                    <a:lumMod val="50000"/>
                  </a:schemeClr>
                </a:solidFill>
              </a:rPr>
              <a:t>某时刻质点的动量对时间的变化率等于该时刻作用在质点上所有力的合力</a:t>
            </a:r>
            <a:r>
              <a:rPr lang="en-US" altLang="zh-CN" b="1" dirty="0" smtClean="0">
                <a:solidFill>
                  <a:schemeClr val="accent6">
                    <a:lumMod val="50000"/>
                  </a:schemeClr>
                </a:solidFill>
              </a:rPr>
              <a:t>.</a:t>
            </a:r>
          </a:p>
          <a:p>
            <a:pPr algn="just">
              <a:spcBef>
                <a:spcPct val="0"/>
              </a:spcBef>
            </a:pPr>
            <a:endParaRPr lang="zh-CN" altLang="en-US" sz="2400" b="1" dirty="0"/>
          </a:p>
        </p:txBody>
      </p:sp>
      <p:graphicFrame>
        <p:nvGraphicFramePr>
          <p:cNvPr id="108552" name="Object 8"/>
          <p:cNvGraphicFramePr>
            <a:graphicFrameLocks noChangeAspect="1"/>
          </p:cNvGraphicFramePr>
          <p:nvPr/>
        </p:nvGraphicFramePr>
        <p:xfrm>
          <a:off x="785786" y="3571876"/>
          <a:ext cx="3205189" cy="1061485"/>
        </p:xfrm>
        <a:graphic>
          <a:graphicData uri="http://schemas.openxmlformats.org/presentationml/2006/ole">
            <p:oleObj spid="_x0000_s38914" name="公式" r:id="rId3" imgW="1130040" imgH="406080" progId="Equation.3">
              <p:embed/>
            </p:oleObj>
          </a:graphicData>
        </a:graphic>
      </p:graphicFrame>
      <p:grpSp>
        <p:nvGrpSpPr>
          <p:cNvPr id="2" name="Group 14"/>
          <p:cNvGrpSpPr>
            <a:grpSpLocks/>
          </p:cNvGrpSpPr>
          <p:nvPr/>
        </p:nvGrpSpPr>
        <p:grpSpPr bwMode="auto">
          <a:xfrm>
            <a:off x="4357687" y="3786187"/>
            <a:ext cx="3857651" cy="692150"/>
            <a:chOff x="2745" y="2581"/>
            <a:chExt cx="2226" cy="436"/>
          </a:xfrm>
        </p:grpSpPr>
        <p:sp>
          <p:nvSpPr>
            <p:cNvPr id="108553" name="Text Box 9"/>
            <p:cNvSpPr txBox="1">
              <a:spLocks noChangeArrowheads="1"/>
            </p:cNvSpPr>
            <p:nvPr/>
          </p:nvSpPr>
          <p:spPr bwMode="auto">
            <a:xfrm>
              <a:off x="2745" y="2671"/>
              <a:ext cx="1824" cy="291"/>
            </a:xfrm>
            <a:prstGeom prst="rect">
              <a:avLst/>
            </a:prstGeom>
            <a:noFill/>
            <a:ln w="9525">
              <a:noFill/>
              <a:miter lim="800000"/>
              <a:headEnd/>
              <a:tailEnd/>
            </a:ln>
            <a:effectLst/>
          </p:spPr>
          <p:txBody>
            <a:bodyPr>
              <a:spAutoFit/>
            </a:bodyPr>
            <a:lstStyle/>
            <a:p>
              <a:pPr algn="l"/>
              <a:r>
                <a:rPr lang="zh-CN" altLang="en-US" sz="2400" b="1" dirty="0"/>
                <a:t>若</a:t>
              </a:r>
              <a:r>
                <a:rPr lang="en-US" altLang="zh-CN" sz="2400" b="1" i="1" dirty="0"/>
                <a:t>m</a:t>
              </a:r>
              <a:r>
                <a:rPr lang="zh-CN" altLang="en-US" sz="2400" b="1" dirty="0">
                  <a:latin typeface="宋体" pitchFamily="2" charset="-122"/>
                </a:rPr>
                <a:t>为</a:t>
              </a:r>
              <a:r>
                <a:rPr lang="zh-CN" altLang="en-US" sz="2400" b="1" dirty="0">
                  <a:solidFill>
                    <a:schemeClr val="accent6">
                      <a:lumMod val="50000"/>
                    </a:schemeClr>
                  </a:solidFill>
                  <a:latin typeface="宋体" pitchFamily="2" charset="-122"/>
                </a:rPr>
                <a:t>常量</a:t>
              </a:r>
              <a:r>
                <a:rPr lang="zh-CN" altLang="en-US" sz="2400" dirty="0">
                  <a:latin typeface="宋体" pitchFamily="2" charset="-122"/>
                  <a:sym typeface="Symbol" pitchFamily="18" charset="2"/>
                </a:rPr>
                <a:t></a:t>
              </a:r>
            </a:p>
          </p:txBody>
        </p:sp>
        <p:graphicFrame>
          <p:nvGraphicFramePr>
            <p:cNvPr id="108554" name="Object 10"/>
            <p:cNvGraphicFramePr>
              <a:graphicFrameLocks noChangeAspect="1"/>
            </p:cNvGraphicFramePr>
            <p:nvPr/>
          </p:nvGraphicFramePr>
          <p:xfrm>
            <a:off x="3915" y="2581"/>
            <a:ext cx="1056" cy="436"/>
          </p:xfrm>
          <a:graphic>
            <a:graphicData uri="http://schemas.openxmlformats.org/presentationml/2006/ole">
              <p:oleObj spid="_x0000_s38917" name="公式" r:id="rId4" imgW="533160" imgH="215640" progId="Equation.3">
                <p:embed/>
              </p:oleObj>
            </a:graphicData>
          </a:graphic>
        </p:graphicFrame>
      </p:grpSp>
      <p:sp>
        <p:nvSpPr>
          <p:cNvPr id="108556" name="Text Box 12"/>
          <p:cNvSpPr txBox="1">
            <a:spLocks noChangeArrowheads="1"/>
          </p:cNvSpPr>
          <p:nvPr/>
        </p:nvSpPr>
        <p:spPr bwMode="auto">
          <a:xfrm>
            <a:off x="0" y="5072074"/>
            <a:ext cx="7924800" cy="461665"/>
          </a:xfrm>
          <a:prstGeom prst="rect">
            <a:avLst/>
          </a:prstGeom>
          <a:noFill/>
          <a:ln w="9525">
            <a:noFill/>
            <a:miter lim="800000"/>
            <a:headEnd/>
            <a:tailEnd/>
          </a:ln>
          <a:effectLst/>
        </p:spPr>
        <p:txBody>
          <a:bodyPr>
            <a:spAutoFit/>
          </a:bodyPr>
          <a:lstStyle/>
          <a:p>
            <a:pPr algn="l">
              <a:spcBef>
                <a:spcPct val="0"/>
              </a:spcBef>
            </a:pPr>
            <a:r>
              <a:rPr lang="zh-CN" altLang="en-US" sz="2400" b="1" dirty="0"/>
              <a:t>三</a:t>
            </a:r>
            <a:r>
              <a:rPr lang="en-US" altLang="zh-CN" sz="2400" b="1" dirty="0"/>
              <a:t>. </a:t>
            </a:r>
            <a:r>
              <a:rPr lang="zh-CN" altLang="en-US" sz="2400" b="1" dirty="0"/>
              <a:t>牛顿第三定律</a:t>
            </a:r>
            <a:r>
              <a:rPr lang="en-US" altLang="zh-CN" sz="2400" b="1" dirty="0"/>
              <a:t>(</a:t>
            </a:r>
            <a:r>
              <a:rPr lang="zh-CN" altLang="en-US" sz="2400" b="1" dirty="0"/>
              <a:t>作用力与反作用力</a:t>
            </a:r>
            <a:r>
              <a:rPr lang="en-US" altLang="zh-CN" sz="2400" b="1" dirty="0"/>
              <a:t>)</a:t>
            </a:r>
          </a:p>
        </p:txBody>
      </p:sp>
      <p:graphicFrame>
        <p:nvGraphicFramePr>
          <p:cNvPr id="108559" name="Object 15"/>
          <p:cNvGraphicFramePr>
            <a:graphicFrameLocks noChangeAspect="1"/>
          </p:cNvGraphicFramePr>
          <p:nvPr/>
        </p:nvGraphicFramePr>
        <p:xfrm>
          <a:off x="3071802" y="1785926"/>
          <a:ext cx="1697056" cy="719006"/>
        </p:xfrm>
        <a:graphic>
          <a:graphicData uri="http://schemas.openxmlformats.org/presentationml/2006/ole">
            <p:oleObj spid="_x0000_s38915" name="Equation" r:id="rId5" imgW="596880" imgH="266400" progId="Equation.3">
              <p:embed/>
            </p:oleObj>
          </a:graphicData>
        </a:graphic>
      </p:graphicFrame>
      <p:graphicFrame>
        <p:nvGraphicFramePr>
          <p:cNvPr id="108560" name="Object 16"/>
          <p:cNvGraphicFramePr>
            <a:graphicFrameLocks noChangeAspect="1"/>
          </p:cNvGraphicFramePr>
          <p:nvPr/>
        </p:nvGraphicFramePr>
        <p:xfrm>
          <a:off x="1500166" y="5786454"/>
          <a:ext cx="1903413" cy="609600"/>
        </p:xfrm>
        <a:graphic>
          <a:graphicData uri="http://schemas.openxmlformats.org/presentationml/2006/ole">
            <p:oleObj spid="_x0000_s38916" name="Equation" r:id="rId6" imgW="583920" imgH="203040" progId="Equation.3">
              <p:embed/>
            </p:oleObj>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Effect transition="in" filter="wipe(left)">
                                      <p:cBhvr>
                                        <p:cTn id="7" dur="500"/>
                                        <p:tgtEl>
                                          <p:spTgt spid="108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7">
                                            <p:txEl>
                                              <p:pRg st="0" end="0"/>
                                            </p:txEl>
                                          </p:spTgt>
                                        </p:tgtEl>
                                        <p:attrNameLst>
                                          <p:attrName>style.visibility</p:attrName>
                                        </p:attrNameLst>
                                      </p:cBhvr>
                                      <p:to>
                                        <p:strVal val="visible"/>
                                      </p:to>
                                    </p:set>
                                    <p:animEffect transition="in" filter="wipe(left)">
                                      <p:cBhvr>
                                        <p:cTn id="12" dur="500"/>
                                        <p:tgtEl>
                                          <p:spTgt spid="1085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559"/>
                                        </p:tgtEl>
                                        <p:attrNameLst>
                                          <p:attrName>style.visibility</p:attrName>
                                        </p:attrNameLst>
                                      </p:cBhvr>
                                      <p:to>
                                        <p:strVal val="visible"/>
                                      </p:to>
                                    </p:set>
                                    <p:animEffect transition="in" filter="wipe(left)">
                                      <p:cBhvr>
                                        <p:cTn id="17" dur="500"/>
                                        <p:tgtEl>
                                          <p:spTgt spid="1085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550">
                                            <p:txEl>
                                              <p:pRg st="0" end="0"/>
                                            </p:txEl>
                                          </p:spTgt>
                                        </p:tgtEl>
                                        <p:attrNameLst>
                                          <p:attrName>style.visibility</p:attrName>
                                        </p:attrNameLst>
                                      </p:cBhvr>
                                      <p:to>
                                        <p:strVal val="visible"/>
                                      </p:to>
                                    </p:set>
                                    <p:animEffect transition="in" filter="wipe(left)">
                                      <p:cBhvr>
                                        <p:cTn id="22" dur="500"/>
                                        <p:tgtEl>
                                          <p:spTgt spid="10855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8552"/>
                                        </p:tgtEl>
                                        <p:attrNameLst>
                                          <p:attrName>style.visibility</p:attrName>
                                        </p:attrNameLst>
                                      </p:cBhvr>
                                      <p:to>
                                        <p:strVal val="visible"/>
                                      </p:to>
                                    </p:set>
                                    <p:animEffect transition="in" filter="wipe(left)">
                                      <p:cBhvr>
                                        <p:cTn id="27" dur="500"/>
                                        <p:tgtEl>
                                          <p:spTgt spid="1085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8556">
                                            <p:txEl>
                                              <p:pRg st="0" end="0"/>
                                            </p:txEl>
                                          </p:spTgt>
                                        </p:tgtEl>
                                        <p:attrNameLst>
                                          <p:attrName>style.visibility</p:attrName>
                                        </p:attrNameLst>
                                      </p:cBhvr>
                                      <p:to>
                                        <p:strVal val="visible"/>
                                      </p:to>
                                    </p:set>
                                    <p:animEffect transition="in" filter="wipe(left)">
                                      <p:cBhvr>
                                        <p:cTn id="37" dur="500"/>
                                        <p:tgtEl>
                                          <p:spTgt spid="10855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8560"/>
                                        </p:tgtEl>
                                        <p:attrNameLst>
                                          <p:attrName>style.visibility</p:attrName>
                                        </p:attrNameLst>
                                      </p:cBhvr>
                                      <p:to>
                                        <p:strVal val="visible"/>
                                      </p:to>
                                    </p:set>
                                    <p:animEffect transition="in" filter="wipe(left)">
                                      <p:cBhvr>
                                        <p:cTn id="42" dur="500"/>
                                        <p:tgtEl>
                                          <p:spTgt spid="108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autoUpdateAnimBg="0"/>
      <p:bldP spid="108547" grpId="0" build="p" autoUpdateAnimBg="0"/>
      <p:bldP spid="108550" grpId="0" build="p" autoUpdateAnimBg="0"/>
      <p:bldP spid="10855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2071670" y="214290"/>
            <a:ext cx="5105400" cy="584775"/>
          </a:xfrm>
          <a:prstGeom prst="rect">
            <a:avLst/>
          </a:prstGeom>
          <a:noFill/>
          <a:ln w="9525">
            <a:noFill/>
            <a:miter lim="800000"/>
            <a:headEnd/>
            <a:tailEnd/>
          </a:ln>
          <a:effectLst/>
        </p:spPr>
        <p:txBody>
          <a:bodyPr>
            <a:spAutoFit/>
          </a:bodyPr>
          <a:lstStyle/>
          <a:p>
            <a:pPr algn="just"/>
            <a:r>
              <a:rPr lang="en-US" altLang="zh-CN" sz="3200" b="1" dirty="0"/>
              <a:t>§2.2</a:t>
            </a:r>
            <a:r>
              <a:rPr lang="zh-CN" altLang="en-US" sz="3200" b="1" dirty="0"/>
              <a:t>力的分类与常见力</a:t>
            </a:r>
          </a:p>
        </p:txBody>
      </p:sp>
      <p:sp>
        <p:nvSpPr>
          <p:cNvPr id="110595" name="Text Box 3"/>
          <p:cNvSpPr txBox="1">
            <a:spLocks noChangeArrowheads="1"/>
          </p:cNvSpPr>
          <p:nvPr/>
        </p:nvSpPr>
        <p:spPr bwMode="auto">
          <a:xfrm>
            <a:off x="357158" y="1428736"/>
            <a:ext cx="1643074" cy="461665"/>
          </a:xfrm>
          <a:prstGeom prst="rect">
            <a:avLst/>
          </a:prstGeom>
          <a:noFill/>
          <a:ln w="9525">
            <a:noFill/>
            <a:miter lim="800000"/>
            <a:headEnd/>
            <a:tailEnd/>
          </a:ln>
          <a:effectLst/>
        </p:spPr>
        <p:txBody>
          <a:bodyPr wrap="square">
            <a:spAutoFit/>
          </a:bodyPr>
          <a:lstStyle/>
          <a:p>
            <a:pPr algn="just"/>
            <a:r>
              <a:rPr lang="en-US" altLang="zh-CN" sz="2400" b="1" dirty="0">
                <a:latin typeface="+mn-ea"/>
              </a:rPr>
              <a:t>1.</a:t>
            </a:r>
            <a:r>
              <a:rPr lang="zh-CN" altLang="en-US" sz="2400" b="1" dirty="0">
                <a:solidFill>
                  <a:srgbClr val="3333FF"/>
                </a:solidFill>
                <a:latin typeface="+mn-ea"/>
              </a:rPr>
              <a:t>万有引力</a:t>
            </a:r>
            <a:endParaRPr lang="zh-CN" altLang="en-US" sz="2400" b="1" dirty="0">
              <a:latin typeface="+mn-ea"/>
            </a:endParaRPr>
          </a:p>
        </p:txBody>
      </p:sp>
      <p:graphicFrame>
        <p:nvGraphicFramePr>
          <p:cNvPr id="110596" name="Object 4"/>
          <p:cNvGraphicFramePr>
            <a:graphicFrameLocks noChangeAspect="1"/>
          </p:cNvGraphicFramePr>
          <p:nvPr/>
        </p:nvGraphicFramePr>
        <p:xfrm>
          <a:off x="3454400" y="1066800"/>
          <a:ext cx="2235200" cy="1066800"/>
        </p:xfrm>
        <a:graphic>
          <a:graphicData uri="http://schemas.openxmlformats.org/presentationml/2006/ole">
            <p:oleObj spid="_x0000_s39938" name="公式" r:id="rId3" imgW="787320" imgH="419040" progId="Equation.3">
              <p:embed/>
            </p:oleObj>
          </a:graphicData>
        </a:graphic>
      </p:graphicFrame>
      <p:sp>
        <p:nvSpPr>
          <p:cNvPr id="110597" name="Text Box 5"/>
          <p:cNvSpPr txBox="1">
            <a:spLocks noChangeArrowheads="1"/>
          </p:cNvSpPr>
          <p:nvPr/>
        </p:nvSpPr>
        <p:spPr bwMode="auto">
          <a:xfrm>
            <a:off x="357158" y="2285992"/>
            <a:ext cx="2133600" cy="461665"/>
          </a:xfrm>
          <a:prstGeom prst="rect">
            <a:avLst/>
          </a:prstGeom>
          <a:noFill/>
          <a:ln w="9525">
            <a:noFill/>
            <a:miter lim="800000"/>
            <a:headEnd/>
            <a:tailEnd/>
          </a:ln>
          <a:effectLst/>
        </p:spPr>
        <p:txBody>
          <a:bodyPr>
            <a:spAutoFit/>
          </a:bodyPr>
          <a:lstStyle/>
          <a:p>
            <a:pPr algn="l"/>
            <a:r>
              <a:rPr lang="en-US" altLang="zh-CN" sz="2400" b="1" dirty="0"/>
              <a:t>2.</a:t>
            </a:r>
            <a:r>
              <a:rPr lang="zh-CN" altLang="en-US" sz="2400" b="1" dirty="0" smtClean="0">
                <a:solidFill>
                  <a:srgbClr val="3333FF"/>
                </a:solidFill>
              </a:rPr>
              <a:t>重力</a:t>
            </a:r>
            <a:endParaRPr lang="zh-CN" altLang="en-US" sz="2400" b="1" dirty="0"/>
          </a:p>
        </p:txBody>
      </p:sp>
      <p:graphicFrame>
        <p:nvGraphicFramePr>
          <p:cNvPr id="110598" name="Object 6"/>
          <p:cNvGraphicFramePr>
            <a:graphicFrameLocks noChangeAspect="1"/>
          </p:cNvGraphicFramePr>
          <p:nvPr/>
        </p:nvGraphicFramePr>
        <p:xfrm>
          <a:off x="2500298" y="2051792"/>
          <a:ext cx="2928958" cy="996208"/>
        </p:xfrm>
        <a:graphic>
          <a:graphicData uri="http://schemas.openxmlformats.org/presentationml/2006/ole">
            <p:oleObj spid="_x0000_s39939" name="公式" r:id="rId4" imgW="1218960" imgH="406080" progId="Equation.3">
              <p:embed/>
            </p:oleObj>
          </a:graphicData>
        </a:graphic>
      </p:graphicFrame>
      <p:sp>
        <p:nvSpPr>
          <p:cNvPr id="110599" name="Text Box 7"/>
          <p:cNvSpPr txBox="1">
            <a:spLocks noChangeArrowheads="1"/>
          </p:cNvSpPr>
          <p:nvPr/>
        </p:nvSpPr>
        <p:spPr bwMode="auto">
          <a:xfrm>
            <a:off x="298450" y="3240312"/>
            <a:ext cx="1905000" cy="461665"/>
          </a:xfrm>
          <a:prstGeom prst="rect">
            <a:avLst/>
          </a:prstGeom>
          <a:noFill/>
          <a:ln w="9525">
            <a:noFill/>
            <a:miter lim="800000"/>
            <a:headEnd/>
            <a:tailEnd/>
          </a:ln>
          <a:effectLst/>
        </p:spPr>
        <p:txBody>
          <a:bodyPr>
            <a:spAutoFit/>
          </a:bodyPr>
          <a:lstStyle/>
          <a:p>
            <a:pPr algn="l"/>
            <a:r>
              <a:rPr lang="en-US" altLang="zh-CN" sz="2400" b="1" dirty="0"/>
              <a:t>3.</a:t>
            </a:r>
            <a:r>
              <a:rPr lang="zh-CN" altLang="en-US" sz="2400" b="1" dirty="0">
                <a:solidFill>
                  <a:srgbClr val="3333FF"/>
                </a:solidFill>
              </a:rPr>
              <a:t>弹性力</a:t>
            </a:r>
            <a:endParaRPr lang="zh-CN" altLang="en-US" sz="2400" b="1" dirty="0"/>
          </a:p>
        </p:txBody>
      </p:sp>
      <p:sp>
        <p:nvSpPr>
          <p:cNvPr id="110600" name="Text Box 8"/>
          <p:cNvSpPr txBox="1">
            <a:spLocks noChangeArrowheads="1"/>
          </p:cNvSpPr>
          <p:nvPr/>
        </p:nvSpPr>
        <p:spPr bwMode="auto">
          <a:xfrm>
            <a:off x="2209800" y="3211284"/>
            <a:ext cx="2133600" cy="461665"/>
          </a:xfrm>
          <a:prstGeom prst="rect">
            <a:avLst/>
          </a:prstGeom>
          <a:noFill/>
          <a:ln w="9525">
            <a:noFill/>
            <a:miter lim="800000"/>
            <a:headEnd/>
            <a:tailEnd/>
          </a:ln>
          <a:effectLst/>
        </p:spPr>
        <p:txBody>
          <a:bodyPr>
            <a:spAutoFit/>
          </a:bodyPr>
          <a:lstStyle/>
          <a:p>
            <a:pPr algn="l"/>
            <a:r>
              <a:rPr lang="zh-CN" altLang="en-US" sz="2400" dirty="0">
                <a:ea typeface="楷体_GB2312" pitchFamily="49" charset="-122"/>
              </a:rPr>
              <a:t>虎克定律</a:t>
            </a:r>
            <a:r>
              <a:rPr lang="en-US" altLang="zh-CN" sz="2400" dirty="0">
                <a:ea typeface="楷体_GB2312" pitchFamily="49" charset="-122"/>
              </a:rPr>
              <a:t>: </a:t>
            </a:r>
          </a:p>
        </p:txBody>
      </p:sp>
      <p:graphicFrame>
        <p:nvGraphicFramePr>
          <p:cNvPr id="110601" name="Object 9"/>
          <p:cNvGraphicFramePr>
            <a:graphicFrameLocks noChangeAspect="1"/>
          </p:cNvGraphicFramePr>
          <p:nvPr/>
        </p:nvGraphicFramePr>
        <p:xfrm>
          <a:off x="3929058" y="3144380"/>
          <a:ext cx="1676400" cy="646113"/>
        </p:xfrm>
        <a:graphic>
          <a:graphicData uri="http://schemas.openxmlformats.org/presentationml/2006/ole">
            <p:oleObj spid="_x0000_s39940" name="公式" r:id="rId5" imgW="571320" imgH="203040" progId="Equation.3">
              <p:embed/>
            </p:oleObj>
          </a:graphicData>
        </a:graphic>
      </p:graphicFrame>
      <p:sp>
        <p:nvSpPr>
          <p:cNvPr id="110602" name="Text Box 10"/>
          <p:cNvSpPr txBox="1">
            <a:spLocks noChangeArrowheads="1"/>
          </p:cNvSpPr>
          <p:nvPr/>
        </p:nvSpPr>
        <p:spPr bwMode="auto">
          <a:xfrm>
            <a:off x="642910" y="4000504"/>
            <a:ext cx="7924800" cy="369332"/>
          </a:xfrm>
          <a:prstGeom prst="rect">
            <a:avLst/>
          </a:prstGeom>
          <a:noFill/>
          <a:ln w="9525">
            <a:noFill/>
            <a:miter lim="800000"/>
            <a:headEnd/>
            <a:tailEnd/>
          </a:ln>
          <a:effectLst/>
        </p:spPr>
        <p:txBody>
          <a:bodyPr>
            <a:spAutoFit/>
          </a:bodyPr>
          <a:lstStyle/>
          <a:p>
            <a:pPr algn="just"/>
            <a:r>
              <a:rPr lang="zh-CN" altLang="en-US" dirty="0">
                <a:solidFill>
                  <a:schemeClr val="accent6">
                    <a:lumMod val="50000"/>
                  </a:schemeClr>
                </a:solidFill>
              </a:rPr>
              <a:t>绳</a:t>
            </a:r>
            <a:r>
              <a:rPr lang="zh-CN" altLang="en-US" dirty="0" smtClean="0">
                <a:solidFill>
                  <a:schemeClr val="accent6">
                    <a:lumMod val="50000"/>
                  </a:schemeClr>
                </a:solidFill>
              </a:rPr>
              <a:t>中张力</a:t>
            </a:r>
            <a:r>
              <a:rPr lang="en-US" altLang="zh-CN" dirty="0" smtClean="0">
                <a:solidFill>
                  <a:schemeClr val="accent6">
                    <a:lumMod val="50000"/>
                  </a:schemeClr>
                </a:solidFill>
              </a:rPr>
              <a:t>, </a:t>
            </a:r>
            <a:r>
              <a:rPr lang="zh-CN" altLang="en-US" dirty="0" smtClean="0">
                <a:solidFill>
                  <a:schemeClr val="accent6">
                    <a:lumMod val="50000"/>
                  </a:schemeClr>
                </a:solidFill>
              </a:rPr>
              <a:t>弹簧的弹力， 正</a:t>
            </a:r>
            <a:r>
              <a:rPr lang="zh-CN" altLang="en-US" dirty="0">
                <a:solidFill>
                  <a:schemeClr val="accent6">
                    <a:lumMod val="50000"/>
                  </a:schemeClr>
                </a:solidFill>
              </a:rPr>
              <a:t>压力与支撑</a:t>
            </a:r>
            <a:r>
              <a:rPr lang="zh-CN" altLang="en-US" dirty="0" smtClean="0">
                <a:solidFill>
                  <a:schemeClr val="accent6">
                    <a:lumMod val="50000"/>
                  </a:schemeClr>
                </a:solidFill>
              </a:rPr>
              <a:t>力等</a:t>
            </a:r>
            <a:endParaRPr lang="zh-CN" altLang="en-US" dirty="0">
              <a:solidFill>
                <a:schemeClr val="accent6">
                  <a:lumMod val="50000"/>
                </a:schemeClr>
              </a:solidFill>
            </a:endParaRPr>
          </a:p>
        </p:txBody>
      </p:sp>
      <p:sp>
        <p:nvSpPr>
          <p:cNvPr id="110605" name="Text Box 13"/>
          <p:cNvSpPr txBox="1">
            <a:spLocks noChangeArrowheads="1"/>
          </p:cNvSpPr>
          <p:nvPr/>
        </p:nvSpPr>
        <p:spPr bwMode="auto">
          <a:xfrm>
            <a:off x="428596" y="4857760"/>
            <a:ext cx="1905000" cy="461665"/>
          </a:xfrm>
          <a:prstGeom prst="rect">
            <a:avLst/>
          </a:prstGeom>
          <a:noFill/>
          <a:ln w="9525">
            <a:noFill/>
            <a:miter lim="800000"/>
            <a:headEnd/>
            <a:tailEnd/>
          </a:ln>
          <a:effectLst/>
        </p:spPr>
        <p:txBody>
          <a:bodyPr>
            <a:spAutoFit/>
          </a:bodyPr>
          <a:lstStyle/>
          <a:p>
            <a:pPr algn="l"/>
            <a:r>
              <a:rPr lang="en-US" altLang="zh-CN" sz="2400" b="1" dirty="0">
                <a:solidFill>
                  <a:srgbClr val="3333FF"/>
                </a:solidFill>
              </a:rPr>
              <a:t>4.</a:t>
            </a:r>
            <a:r>
              <a:rPr lang="zh-CN" altLang="en-US" sz="2400" b="1" dirty="0">
                <a:solidFill>
                  <a:srgbClr val="3333FF"/>
                </a:solidFill>
              </a:rPr>
              <a:t>摩擦力</a:t>
            </a:r>
          </a:p>
        </p:txBody>
      </p:sp>
      <p:grpSp>
        <p:nvGrpSpPr>
          <p:cNvPr id="2" name="Group 20"/>
          <p:cNvGrpSpPr>
            <a:grpSpLocks/>
          </p:cNvGrpSpPr>
          <p:nvPr/>
        </p:nvGrpSpPr>
        <p:grpSpPr bwMode="auto">
          <a:xfrm>
            <a:off x="2428875" y="4724407"/>
            <a:ext cx="4124325" cy="685801"/>
            <a:chOff x="1626" y="3039"/>
            <a:chExt cx="2598" cy="432"/>
          </a:xfrm>
        </p:grpSpPr>
        <p:sp>
          <p:nvSpPr>
            <p:cNvPr id="110606" name="Text Box 14"/>
            <p:cNvSpPr txBox="1">
              <a:spLocks noChangeArrowheads="1"/>
            </p:cNvSpPr>
            <p:nvPr/>
          </p:nvSpPr>
          <p:spPr bwMode="auto">
            <a:xfrm>
              <a:off x="1626" y="3168"/>
              <a:ext cx="1344" cy="252"/>
            </a:xfrm>
            <a:prstGeom prst="rect">
              <a:avLst/>
            </a:prstGeom>
            <a:noFill/>
            <a:ln w="9525">
              <a:noFill/>
              <a:miter lim="800000"/>
              <a:headEnd/>
              <a:tailEnd/>
            </a:ln>
            <a:effectLst/>
          </p:spPr>
          <p:txBody>
            <a:bodyPr>
              <a:spAutoFit/>
            </a:bodyPr>
            <a:lstStyle/>
            <a:p>
              <a:pPr algn="l">
                <a:spcBef>
                  <a:spcPct val="0"/>
                </a:spcBef>
              </a:pPr>
              <a:r>
                <a:rPr lang="zh-CN" altLang="en-US" sz="2000" dirty="0">
                  <a:ea typeface="楷体_GB2312" pitchFamily="49" charset="-122"/>
                </a:rPr>
                <a:t>静摩擦力</a:t>
              </a:r>
              <a:endParaRPr lang="zh-CN" altLang="en-US" sz="2000" dirty="0">
                <a:latin typeface="Symbol" pitchFamily="18" charset="2"/>
                <a:ea typeface="楷体_GB2312" pitchFamily="49" charset="-122"/>
              </a:endParaRPr>
            </a:p>
          </p:txBody>
        </p:sp>
        <p:graphicFrame>
          <p:nvGraphicFramePr>
            <p:cNvPr id="110607" name="Object 15"/>
            <p:cNvGraphicFramePr>
              <a:graphicFrameLocks noChangeAspect="1"/>
            </p:cNvGraphicFramePr>
            <p:nvPr/>
          </p:nvGraphicFramePr>
          <p:xfrm>
            <a:off x="2880" y="3039"/>
            <a:ext cx="1344" cy="432"/>
          </p:xfrm>
          <a:graphic>
            <a:graphicData uri="http://schemas.openxmlformats.org/presentationml/2006/ole">
              <p:oleObj spid="_x0000_s39942" name="公式" r:id="rId6" imgW="647640" imgH="228600" progId="Equation.3">
                <p:embed/>
              </p:oleObj>
            </a:graphicData>
          </a:graphic>
        </p:graphicFrame>
      </p:grpSp>
      <p:grpSp>
        <p:nvGrpSpPr>
          <p:cNvPr id="3" name="Group 21"/>
          <p:cNvGrpSpPr>
            <a:grpSpLocks/>
          </p:cNvGrpSpPr>
          <p:nvPr/>
        </p:nvGrpSpPr>
        <p:grpSpPr bwMode="auto">
          <a:xfrm>
            <a:off x="2285984" y="5643579"/>
            <a:ext cx="3905250" cy="685800"/>
            <a:chOff x="1440" y="3463"/>
            <a:chExt cx="2460" cy="432"/>
          </a:xfrm>
        </p:grpSpPr>
        <p:sp>
          <p:nvSpPr>
            <p:cNvPr id="110608" name="Text Box 16"/>
            <p:cNvSpPr txBox="1">
              <a:spLocks noChangeArrowheads="1"/>
            </p:cNvSpPr>
            <p:nvPr/>
          </p:nvSpPr>
          <p:spPr bwMode="auto">
            <a:xfrm>
              <a:off x="1440" y="3552"/>
              <a:ext cx="1440" cy="252"/>
            </a:xfrm>
            <a:prstGeom prst="rect">
              <a:avLst/>
            </a:prstGeom>
            <a:noFill/>
            <a:ln w="9525">
              <a:noFill/>
              <a:miter lim="800000"/>
              <a:headEnd/>
              <a:tailEnd/>
            </a:ln>
            <a:effectLst/>
          </p:spPr>
          <p:txBody>
            <a:bodyPr>
              <a:spAutoFit/>
            </a:bodyPr>
            <a:lstStyle/>
            <a:p>
              <a:pPr algn="just"/>
              <a:r>
                <a:rPr lang="zh-CN" altLang="en-US" sz="2000" dirty="0">
                  <a:ea typeface="楷体_GB2312" pitchFamily="49" charset="-122"/>
                </a:rPr>
                <a:t>滑动摩擦力</a:t>
              </a:r>
            </a:p>
          </p:txBody>
        </p:sp>
        <p:graphicFrame>
          <p:nvGraphicFramePr>
            <p:cNvPr id="110609" name="Object 17"/>
            <p:cNvGraphicFramePr>
              <a:graphicFrameLocks noChangeAspect="1"/>
            </p:cNvGraphicFramePr>
            <p:nvPr/>
          </p:nvGraphicFramePr>
          <p:xfrm>
            <a:off x="2745" y="3463"/>
            <a:ext cx="1155" cy="432"/>
          </p:xfrm>
          <a:graphic>
            <a:graphicData uri="http://schemas.openxmlformats.org/presentationml/2006/ole">
              <p:oleObj spid="_x0000_s39941" name="公式" r:id="rId7" imgW="583920" imgH="228600" progId="Equation.3">
                <p:embed/>
              </p:oleObj>
            </a:graphicData>
          </a:graphic>
        </p:graphicFrame>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wipe(left)">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500"/>
                                        <p:tgtEl>
                                          <p:spTgt spid="1105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7">
                                            <p:txEl>
                                              <p:pRg st="0" end="0"/>
                                            </p:txEl>
                                          </p:spTgt>
                                        </p:tgtEl>
                                        <p:attrNameLst>
                                          <p:attrName>style.visibility</p:attrName>
                                        </p:attrNameLst>
                                      </p:cBhvr>
                                      <p:to>
                                        <p:strVal val="visible"/>
                                      </p:to>
                                    </p:set>
                                    <p:animEffect transition="in" filter="wipe(left)">
                                      <p:cBhvr>
                                        <p:cTn id="17" dur="500"/>
                                        <p:tgtEl>
                                          <p:spTgt spid="1105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0598"/>
                                        </p:tgtEl>
                                        <p:attrNameLst>
                                          <p:attrName>style.visibility</p:attrName>
                                        </p:attrNameLst>
                                      </p:cBhvr>
                                      <p:to>
                                        <p:strVal val="visible"/>
                                      </p:to>
                                    </p:set>
                                    <p:animEffect transition="in" filter="wipe(left)">
                                      <p:cBhvr>
                                        <p:cTn id="22" dur="500"/>
                                        <p:tgtEl>
                                          <p:spTgt spid="1105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599">
                                            <p:txEl>
                                              <p:pRg st="0" end="0"/>
                                            </p:txEl>
                                          </p:spTgt>
                                        </p:tgtEl>
                                        <p:attrNameLst>
                                          <p:attrName>style.visibility</p:attrName>
                                        </p:attrNameLst>
                                      </p:cBhvr>
                                      <p:to>
                                        <p:strVal val="visible"/>
                                      </p:to>
                                    </p:set>
                                    <p:animEffect transition="in" filter="wipe(left)">
                                      <p:cBhvr>
                                        <p:cTn id="27" dur="500"/>
                                        <p:tgtEl>
                                          <p:spTgt spid="11059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600">
                                            <p:txEl>
                                              <p:pRg st="0" end="0"/>
                                            </p:txEl>
                                          </p:spTgt>
                                        </p:tgtEl>
                                        <p:attrNameLst>
                                          <p:attrName>style.visibility</p:attrName>
                                        </p:attrNameLst>
                                      </p:cBhvr>
                                      <p:to>
                                        <p:strVal val="visible"/>
                                      </p:to>
                                    </p:set>
                                    <p:animEffect transition="in" filter="wipe(left)">
                                      <p:cBhvr>
                                        <p:cTn id="32" dur="500"/>
                                        <p:tgtEl>
                                          <p:spTgt spid="11060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0601"/>
                                        </p:tgtEl>
                                        <p:attrNameLst>
                                          <p:attrName>style.visibility</p:attrName>
                                        </p:attrNameLst>
                                      </p:cBhvr>
                                      <p:to>
                                        <p:strVal val="visible"/>
                                      </p:to>
                                    </p:set>
                                    <p:animEffect transition="in" filter="wipe(left)">
                                      <p:cBhvr>
                                        <p:cTn id="37" dur="500"/>
                                        <p:tgtEl>
                                          <p:spTgt spid="1106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0602">
                                            <p:txEl>
                                              <p:pRg st="0" end="0"/>
                                            </p:txEl>
                                          </p:spTgt>
                                        </p:tgtEl>
                                        <p:attrNameLst>
                                          <p:attrName>style.visibility</p:attrName>
                                        </p:attrNameLst>
                                      </p:cBhvr>
                                      <p:to>
                                        <p:strVal val="visible"/>
                                      </p:to>
                                    </p:set>
                                    <p:animEffect transition="in" filter="wipe(left)">
                                      <p:cBhvr>
                                        <p:cTn id="42" dur="500"/>
                                        <p:tgtEl>
                                          <p:spTgt spid="11060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0605">
                                            <p:txEl>
                                              <p:pRg st="0" end="0"/>
                                            </p:txEl>
                                          </p:spTgt>
                                        </p:tgtEl>
                                        <p:attrNameLst>
                                          <p:attrName>style.visibility</p:attrName>
                                        </p:attrNameLst>
                                      </p:cBhvr>
                                      <p:to>
                                        <p:strVal val="visible"/>
                                      </p:to>
                                    </p:set>
                                    <p:animEffect transition="in" filter="wipe(left)">
                                      <p:cBhvr>
                                        <p:cTn id="47" dur="500"/>
                                        <p:tgtEl>
                                          <p:spTgt spid="11060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110597" grpId="0" build="p" autoUpdateAnimBg="0"/>
      <p:bldP spid="110599" grpId="0" build="p" autoUpdateAnimBg="0"/>
      <p:bldP spid="110600" grpId="0" build="p" autoUpdateAnimBg="0"/>
      <p:bldP spid="110602" grpId="0" build="p" autoUpdateAnimBg="0"/>
      <p:bldP spid="11060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85728"/>
            <a:ext cx="8229600" cy="3071834"/>
          </a:xfrm>
        </p:spPr>
        <p:txBody>
          <a:bodyPr>
            <a:normAutofit/>
          </a:bodyPr>
          <a:lstStyle/>
          <a:p>
            <a:pPr>
              <a:buNone/>
            </a:pPr>
            <a:r>
              <a:rPr lang="zh-CN" altLang="en-US" dirty="0" smtClean="0">
                <a:solidFill>
                  <a:srgbClr val="C00000"/>
                </a:solidFill>
              </a:rPr>
              <a:t>试从动力学观点说明：</a:t>
            </a:r>
          </a:p>
          <a:p>
            <a:pPr>
              <a:buNone/>
            </a:pPr>
            <a:r>
              <a:rPr lang="en-US" altLang="zh-CN" sz="2800" dirty="0" smtClean="0"/>
              <a:t>(a) </a:t>
            </a:r>
            <a:r>
              <a:rPr lang="zh-CN" altLang="en-US" sz="2800" dirty="0" smtClean="0"/>
              <a:t>质点做直线运动的条件；</a:t>
            </a:r>
          </a:p>
          <a:p>
            <a:pPr>
              <a:buNone/>
            </a:pPr>
            <a:r>
              <a:rPr lang="en-US" altLang="zh-CN" sz="2800" dirty="0" smtClean="0"/>
              <a:t>(b) </a:t>
            </a:r>
            <a:r>
              <a:rPr lang="zh-CN" altLang="en-US" sz="2800" dirty="0" smtClean="0"/>
              <a:t>质点做匀速圆周运动的条件；</a:t>
            </a:r>
          </a:p>
          <a:p>
            <a:pPr>
              <a:buNone/>
            </a:pPr>
            <a:r>
              <a:rPr lang="en-US" altLang="zh-CN" sz="2800" dirty="0" smtClean="0"/>
              <a:t>(c) </a:t>
            </a:r>
            <a:r>
              <a:rPr lang="zh-CN" altLang="en-US" sz="2800" dirty="0" smtClean="0"/>
              <a:t>质点</a:t>
            </a:r>
            <a:r>
              <a:rPr lang="zh-CN" altLang="en-US" sz="2800" dirty="0" smtClean="0"/>
              <a:t>做</a:t>
            </a:r>
            <a:r>
              <a:rPr lang="zh-CN" altLang="en-US" sz="2800" dirty="0" smtClean="0"/>
              <a:t>匀速率曲线运动的条件；</a:t>
            </a:r>
          </a:p>
          <a:p>
            <a:pPr>
              <a:buNone/>
            </a:pPr>
            <a:r>
              <a:rPr lang="en-US" altLang="zh-CN" sz="2800" dirty="0" smtClean="0"/>
              <a:t>(d) </a:t>
            </a:r>
            <a:r>
              <a:rPr lang="zh-CN" altLang="en-US" sz="2800" dirty="0" smtClean="0"/>
              <a:t>质点做一圆周运动的条件。</a:t>
            </a:r>
            <a:endParaRPr lang="zh-CN" altLang="en-US" sz="2800" dirty="0"/>
          </a:p>
        </p:txBody>
      </p:sp>
      <p:pic>
        <p:nvPicPr>
          <p:cNvPr id="3074" name="Picture 2"/>
          <p:cNvPicPr>
            <a:picLocks noChangeAspect="1" noChangeArrowheads="1"/>
          </p:cNvPicPr>
          <p:nvPr/>
        </p:nvPicPr>
        <p:blipFill>
          <a:blip r:embed="rId3"/>
          <a:srcRect t="42957"/>
          <a:stretch>
            <a:fillRect/>
          </a:stretch>
        </p:blipFill>
        <p:spPr bwMode="auto">
          <a:xfrm>
            <a:off x="214282" y="4286256"/>
            <a:ext cx="8467716" cy="853793"/>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r="1666" b="761"/>
          <a:stretch>
            <a:fillRect/>
          </a:stretch>
        </p:blipFill>
        <p:spPr bwMode="auto">
          <a:xfrm>
            <a:off x="227664" y="5072074"/>
            <a:ext cx="8429684" cy="285752"/>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b="80908"/>
          <a:stretch>
            <a:fillRect/>
          </a:stretch>
        </p:blipFill>
        <p:spPr bwMode="auto">
          <a:xfrm>
            <a:off x="214282" y="3286124"/>
            <a:ext cx="8467716" cy="285752"/>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t="23865" b="52907"/>
          <a:stretch>
            <a:fillRect/>
          </a:stretch>
        </p:blipFill>
        <p:spPr bwMode="auto">
          <a:xfrm>
            <a:off x="214282" y="3857628"/>
            <a:ext cx="8467716" cy="347666"/>
          </a:xfrm>
          <a:prstGeom prst="rect">
            <a:avLst/>
          </a:prstGeom>
          <a:noFill/>
          <a:ln w="9525">
            <a:noFill/>
            <a:miter lim="800000"/>
            <a:headEnd/>
            <a:tailEnd/>
          </a:ln>
          <a:effectLst/>
        </p:spPr>
      </p:pic>
      <p:cxnSp>
        <p:nvCxnSpPr>
          <p:cNvPr id="8" name="直接连接符 7"/>
          <p:cNvCxnSpPr/>
          <p:nvPr/>
        </p:nvCxnSpPr>
        <p:spPr>
          <a:xfrm>
            <a:off x="7072330" y="4643446"/>
            <a:ext cx="142876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714348" y="5000636"/>
            <a:ext cx="3286148" cy="158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fade">
                                      <p:cBhvr>
                                        <p:cTn id="21" dur="1000"/>
                                        <p:tgtEl>
                                          <p:spTgt spid="3074"/>
                                        </p:tgtEl>
                                      </p:cBhvr>
                                    </p:animEffect>
                                    <p:anim calcmode="lin" valueType="num">
                                      <p:cBhvr>
                                        <p:cTn id="22" dur="1000" fill="hold"/>
                                        <p:tgtEl>
                                          <p:spTgt spid="3074"/>
                                        </p:tgtEl>
                                        <p:attrNameLst>
                                          <p:attrName>ppt_x</p:attrName>
                                        </p:attrNameLst>
                                      </p:cBhvr>
                                      <p:tavLst>
                                        <p:tav tm="0">
                                          <p:val>
                                            <p:strVal val="#ppt_x"/>
                                          </p:val>
                                        </p:tav>
                                        <p:tav tm="100000">
                                          <p:val>
                                            <p:strVal val="#ppt_x"/>
                                          </p:val>
                                        </p:tav>
                                      </p:tavLst>
                                    </p:anim>
                                    <p:anim calcmode="lin" valueType="num">
                                      <p:cBhvr>
                                        <p:cTn id="23" dur="1000" fill="hold"/>
                                        <p:tgtEl>
                                          <p:spTgt spid="307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gtEl>
                                        <p:attrNameLst>
                                          <p:attrName>style.visibility</p:attrName>
                                        </p:attrNameLst>
                                      </p:cBhvr>
                                      <p:to>
                                        <p:strVal val="visible"/>
                                      </p:to>
                                    </p:set>
                                    <p:animEffect transition="in" filter="fade">
                                      <p:cBhvr>
                                        <p:cTn id="26" dur="1000"/>
                                        <p:tgtEl>
                                          <p:spTgt spid="3077"/>
                                        </p:tgtEl>
                                      </p:cBhvr>
                                    </p:animEffect>
                                    <p:anim calcmode="lin" valueType="num">
                                      <p:cBhvr>
                                        <p:cTn id="27" dur="1000" fill="hold"/>
                                        <p:tgtEl>
                                          <p:spTgt spid="3077"/>
                                        </p:tgtEl>
                                        <p:attrNameLst>
                                          <p:attrName>ppt_x</p:attrName>
                                        </p:attrNameLst>
                                      </p:cBhvr>
                                      <p:tavLst>
                                        <p:tav tm="0">
                                          <p:val>
                                            <p:strVal val="#ppt_x"/>
                                          </p:val>
                                        </p:tav>
                                        <p:tav tm="100000">
                                          <p:val>
                                            <p:strVal val="#ppt_x"/>
                                          </p:val>
                                        </p:tav>
                                      </p:tavLst>
                                    </p:anim>
                                    <p:anim calcmode="lin" valueType="num">
                                      <p:cBhvr>
                                        <p:cTn id="28"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lstStyle/>
          <a:p>
            <a:r>
              <a:rPr lang="zh-CN" altLang="en-US" dirty="0" smtClean="0"/>
              <a:t>大学物理与中学物理的衔接</a:t>
            </a:r>
            <a:endParaRPr lang="zh-CN" altLang="en-US" dirty="0"/>
          </a:p>
        </p:txBody>
      </p:sp>
      <p:pic>
        <p:nvPicPr>
          <p:cNvPr id="109571" name="Picture 3"/>
          <p:cNvPicPr>
            <a:picLocks noChangeAspect="1" noChangeArrowheads="1"/>
          </p:cNvPicPr>
          <p:nvPr/>
        </p:nvPicPr>
        <p:blipFill>
          <a:blip r:embed="rId2"/>
          <a:srcRect t="5682" b="7255"/>
          <a:stretch>
            <a:fillRect/>
          </a:stretch>
        </p:blipFill>
        <p:spPr bwMode="auto">
          <a:xfrm>
            <a:off x="1428728" y="5000636"/>
            <a:ext cx="1928826" cy="857256"/>
          </a:xfrm>
          <a:prstGeom prst="rect">
            <a:avLst/>
          </a:prstGeom>
          <a:noFill/>
          <a:ln w="9525">
            <a:noFill/>
            <a:miter lim="800000"/>
            <a:headEnd/>
            <a:tailEnd/>
          </a:ln>
          <a:effectLst/>
        </p:spPr>
      </p:pic>
      <p:pic>
        <p:nvPicPr>
          <p:cNvPr id="109572" name="Picture 4"/>
          <p:cNvPicPr>
            <a:picLocks noChangeAspect="1" noChangeArrowheads="1"/>
          </p:cNvPicPr>
          <p:nvPr/>
        </p:nvPicPr>
        <p:blipFill>
          <a:blip r:embed="rId3"/>
          <a:srcRect/>
          <a:stretch>
            <a:fillRect/>
          </a:stretch>
        </p:blipFill>
        <p:spPr bwMode="auto">
          <a:xfrm>
            <a:off x="4357686" y="4929198"/>
            <a:ext cx="2377554" cy="871770"/>
          </a:xfrm>
          <a:prstGeom prst="rect">
            <a:avLst/>
          </a:prstGeom>
          <a:noFill/>
          <a:ln w="9525">
            <a:noFill/>
            <a:miter lim="800000"/>
            <a:headEnd/>
            <a:tailEnd/>
          </a:ln>
          <a:effectLst/>
        </p:spPr>
      </p:pic>
      <p:sp>
        <p:nvSpPr>
          <p:cNvPr id="7" name="矩形 6"/>
          <p:cNvSpPr/>
          <p:nvPr/>
        </p:nvSpPr>
        <p:spPr>
          <a:xfrm>
            <a:off x="1142976" y="1500174"/>
            <a:ext cx="6643734" cy="2558136"/>
          </a:xfrm>
          <a:prstGeom prst="rect">
            <a:avLst/>
          </a:prstGeom>
        </p:spPr>
        <p:txBody>
          <a:bodyPr wrap="square">
            <a:spAutoFit/>
          </a:bodyPr>
          <a:lstStyle/>
          <a:p>
            <a:pPr>
              <a:lnSpc>
                <a:spcPct val="200000"/>
              </a:lnSpc>
              <a:buBlip>
                <a:blip r:embed="rId4"/>
              </a:buBlip>
            </a:pPr>
            <a:r>
              <a:rPr lang="zh-CN" altLang="en-US" sz="2800" b="1" dirty="0" smtClean="0"/>
              <a:t>物理量由平均值到瞬时值</a:t>
            </a:r>
            <a:r>
              <a:rPr lang="en-US" altLang="zh-CN" sz="2800" b="1" dirty="0" smtClean="0"/>
              <a:t>;</a:t>
            </a:r>
          </a:p>
          <a:p>
            <a:pPr>
              <a:lnSpc>
                <a:spcPct val="200000"/>
              </a:lnSpc>
              <a:buBlip>
                <a:blip r:embed="rId4"/>
              </a:buBlip>
            </a:pPr>
            <a:r>
              <a:rPr lang="zh-CN" altLang="en-US" sz="2800" b="1" dirty="0" smtClean="0"/>
              <a:t>物理量由常量到变量</a:t>
            </a:r>
            <a:r>
              <a:rPr lang="en-US" altLang="zh-CN" sz="2800" b="1" dirty="0" smtClean="0"/>
              <a:t>;</a:t>
            </a:r>
          </a:p>
          <a:p>
            <a:pPr>
              <a:lnSpc>
                <a:spcPct val="200000"/>
              </a:lnSpc>
              <a:buBlip>
                <a:blip r:embed="rId4"/>
              </a:buBlip>
            </a:pPr>
            <a:r>
              <a:rPr lang="zh-CN" altLang="en-US" sz="2800" b="1" dirty="0" smtClean="0"/>
              <a:t>利用微积分和矢量运算</a:t>
            </a:r>
            <a:r>
              <a:rPr lang="en-US" altLang="zh-CN" sz="2800" b="1" dirty="0" smtClean="0"/>
              <a:t>.</a:t>
            </a:r>
            <a:endParaRPr lang="zh-CN" altLang="en-US" sz="2800" b="1" dirty="0"/>
          </a:p>
        </p:txBody>
      </p:sp>
      <p:sp>
        <p:nvSpPr>
          <p:cNvPr id="8" name="矩形 7"/>
          <p:cNvSpPr/>
          <p:nvPr/>
        </p:nvSpPr>
        <p:spPr>
          <a:xfrm>
            <a:off x="785786" y="4429132"/>
            <a:ext cx="2031325" cy="461665"/>
          </a:xfrm>
          <a:prstGeom prst="rect">
            <a:avLst/>
          </a:prstGeom>
        </p:spPr>
        <p:txBody>
          <a:bodyPr wrap="none">
            <a:spAutoFit/>
          </a:bodyPr>
          <a:lstStyle/>
          <a:p>
            <a:r>
              <a:rPr lang="zh-CN" altLang="en-US" sz="2400" b="1" dirty="0" smtClean="0"/>
              <a:t>加速度的定义</a:t>
            </a:r>
            <a:endParaRPr lang="zh-CN" altLang="en-US" sz="2400" b="1" dirty="0"/>
          </a:p>
        </p:txBody>
      </p:sp>
      <p:sp>
        <p:nvSpPr>
          <p:cNvPr id="9" name="矩形 8"/>
          <p:cNvSpPr/>
          <p:nvPr/>
        </p:nvSpPr>
        <p:spPr>
          <a:xfrm>
            <a:off x="1714480" y="5929330"/>
            <a:ext cx="1107996" cy="646331"/>
          </a:xfrm>
          <a:prstGeom prst="rect">
            <a:avLst/>
          </a:prstGeom>
          <a:noFill/>
        </p:spPr>
        <p:txBody>
          <a:bodyPr wrap="none" lIns="91440" tIns="45720" rIns="91440" bIns="45720">
            <a:spAutoFit/>
          </a:bodyPr>
          <a:lstStyle/>
          <a:p>
            <a:pPr algn="ct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中学</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矩形 9"/>
          <p:cNvSpPr/>
          <p:nvPr/>
        </p:nvSpPr>
        <p:spPr>
          <a:xfrm>
            <a:off x="4857752" y="5929330"/>
            <a:ext cx="1107996" cy="646331"/>
          </a:xfrm>
          <a:prstGeom prst="rect">
            <a:avLst/>
          </a:prstGeom>
          <a:noFill/>
        </p:spPr>
        <p:txBody>
          <a:bodyPr wrap="none" lIns="91440" tIns="45720" rIns="91440" bIns="45720">
            <a:spAutoFit/>
          </a:bodyPr>
          <a:lstStyle/>
          <a:p>
            <a:pPr algn="ct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大学</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ppt_x</p:attrName>
                                        </p:attrNameLst>
                                      </p:cBhvr>
                                      <p:tavLst>
                                        <p:tav tm="0">
                                          <p:val>
                                            <p:strVal val="#ppt_x-.2"/>
                                          </p:val>
                                        </p:tav>
                                        <p:tav tm="100000">
                                          <p:val>
                                            <p:strVal val="#ppt_x"/>
                                          </p:val>
                                        </p:tav>
                                      </p:tavLst>
                                    </p:anim>
                                    <p:anim calcmode="lin" valueType="num">
                                      <p:cBhvr>
                                        <p:cTn id="1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8"/>
                                        </p:tgtEl>
                                      </p:cBhvr>
                                    </p:animEffect>
                                  </p:childTnLst>
                                </p:cTn>
                              </p:par>
                              <p:par>
                                <p:cTn id="16" presetID="29" presetClass="entr" presetSubtype="0" fill="hold" nodeType="withEffect">
                                  <p:stCondLst>
                                    <p:cond delay="0"/>
                                  </p:stCondLst>
                                  <p:childTnLst>
                                    <p:set>
                                      <p:cBhvr>
                                        <p:cTn id="17" dur="1" fill="hold">
                                          <p:stCondLst>
                                            <p:cond delay="0"/>
                                          </p:stCondLst>
                                        </p:cTn>
                                        <p:tgtEl>
                                          <p:spTgt spid="109571"/>
                                        </p:tgtEl>
                                        <p:attrNameLst>
                                          <p:attrName>style.visibility</p:attrName>
                                        </p:attrNameLst>
                                      </p:cBhvr>
                                      <p:to>
                                        <p:strVal val="visible"/>
                                      </p:to>
                                    </p:set>
                                    <p:anim calcmode="lin" valueType="num">
                                      <p:cBhvr>
                                        <p:cTn id="18" dur="1000" fill="hold"/>
                                        <p:tgtEl>
                                          <p:spTgt spid="109571"/>
                                        </p:tgtEl>
                                        <p:attrNameLst>
                                          <p:attrName>ppt_x</p:attrName>
                                        </p:attrNameLst>
                                      </p:cBhvr>
                                      <p:tavLst>
                                        <p:tav tm="0">
                                          <p:val>
                                            <p:strVal val="#ppt_x-.2"/>
                                          </p:val>
                                        </p:tav>
                                        <p:tav tm="100000">
                                          <p:val>
                                            <p:strVal val="#ppt_x"/>
                                          </p:val>
                                        </p:tav>
                                      </p:tavLst>
                                    </p:anim>
                                    <p:anim calcmode="lin" valueType="num">
                                      <p:cBhvr>
                                        <p:cTn id="19" dur="1000" fill="hold"/>
                                        <p:tgtEl>
                                          <p:spTgt spid="109571"/>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09571"/>
                                        </p:tgtEl>
                                      </p:cBhvr>
                                    </p:animEffect>
                                  </p:childTnLst>
                                </p:cTn>
                              </p:par>
                              <p:par>
                                <p:cTn id="21" presetID="29" presetClass="entr" presetSubtype="0" fill="hold" nodeType="withEffect">
                                  <p:stCondLst>
                                    <p:cond delay="0"/>
                                  </p:stCondLst>
                                  <p:childTnLst>
                                    <p:set>
                                      <p:cBhvr>
                                        <p:cTn id="22" dur="1" fill="hold">
                                          <p:stCondLst>
                                            <p:cond delay="0"/>
                                          </p:stCondLst>
                                        </p:cTn>
                                        <p:tgtEl>
                                          <p:spTgt spid="109572"/>
                                        </p:tgtEl>
                                        <p:attrNameLst>
                                          <p:attrName>style.visibility</p:attrName>
                                        </p:attrNameLst>
                                      </p:cBhvr>
                                      <p:to>
                                        <p:strVal val="visible"/>
                                      </p:to>
                                    </p:set>
                                    <p:anim calcmode="lin" valueType="num">
                                      <p:cBhvr>
                                        <p:cTn id="23" dur="1000" fill="hold"/>
                                        <p:tgtEl>
                                          <p:spTgt spid="109572"/>
                                        </p:tgtEl>
                                        <p:attrNameLst>
                                          <p:attrName>ppt_x</p:attrName>
                                        </p:attrNameLst>
                                      </p:cBhvr>
                                      <p:tavLst>
                                        <p:tav tm="0">
                                          <p:val>
                                            <p:strVal val="#ppt_x-.2"/>
                                          </p:val>
                                        </p:tav>
                                        <p:tav tm="100000">
                                          <p:val>
                                            <p:strVal val="#ppt_x"/>
                                          </p:val>
                                        </p:tav>
                                      </p:tavLst>
                                    </p:anim>
                                    <p:anim calcmode="lin" valueType="num">
                                      <p:cBhvr>
                                        <p:cTn id="24" dur="1000" fill="hold"/>
                                        <p:tgtEl>
                                          <p:spTgt spid="109572"/>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09572"/>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amond(in)">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amond(in)">
                                      <p:cBhvr>
                                        <p:cTn id="3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77801"/>
          <a:stretch>
            <a:fillRect/>
          </a:stretch>
        </p:blipFill>
        <p:spPr bwMode="auto">
          <a:xfrm>
            <a:off x="214282" y="5429264"/>
            <a:ext cx="8724925" cy="103958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b="93898"/>
          <a:stretch>
            <a:fillRect/>
          </a:stretch>
        </p:blipFill>
        <p:spPr bwMode="auto">
          <a:xfrm>
            <a:off x="97085" y="214290"/>
            <a:ext cx="8724925" cy="285752"/>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t="6742" b="59697"/>
          <a:stretch>
            <a:fillRect/>
          </a:stretch>
        </p:blipFill>
        <p:spPr bwMode="auto">
          <a:xfrm>
            <a:off x="133355" y="642918"/>
            <a:ext cx="8724925" cy="1571636"/>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t="39663" b="52709"/>
          <a:stretch>
            <a:fillRect/>
          </a:stretch>
        </p:blipFill>
        <p:spPr bwMode="auto">
          <a:xfrm>
            <a:off x="142844" y="2571744"/>
            <a:ext cx="8724925" cy="357190"/>
          </a:xfrm>
          <a:prstGeom prst="rect">
            <a:avLst/>
          </a:prstGeom>
          <a:noFill/>
          <a:ln w="9525">
            <a:noFill/>
            <a:miter lim="800000"/>
            <a:headEnd/>
            <a:tailEnd/>
          </a:ln>
          <a:effectLst/>
        </p:spPr>
      </p:pic>
      <p:pic>
        <p:nvPicPr>
          <p:cNvPr id="11" name="Picture 2"/>
          <p:cNvPicPr>
            <a:picLocks noChangeAspect="1" noChangeArrowheads="1"/>
          </p:cNvPicPr>
          <p:nvPr/>
        </p:nvPicPr>
        <p:blipFill>
          <a:blip r:embed="rId2"/>
          <a:srcRect t="47291" b="29827"/>
          <a:stretch>
            <a:fillRect/>
          </a:stretch>
        </p:blipFill>
        <p:spPr bwMode="auto">
          <a:xfrm>
            <a:off x="214282" y="3214686"/>
            <a:ext cx="8724925" cy="1071570"/>
          </a:xfrm>
          <a:prstGeom prst="rect">
            <a:avLst/>
          </a:prstGeom>
          <a:noFill/>
          <a:ln w="9525">
            <a:noFill/>
            <a:miter lim="800000"/>
            <a:headEnd/>
            <a:tailEnd/>
          </a:ln>
          <a:effectLst/>
        </p:spPr>
      </p:pic>
      <p:pic>
        <p:nvPicPr>
          <p:cNvPr id="12" name="Picture 2"/>
          <p:cNvPicPr>
            <a:picLocks noChangeAspect="1" noChangeArrowheads="1"/>
          </p:cNvPicPr>
          <p:nvPr/>
        </p:nvPicPr>
        <p:blipFill>
          <a:blip r:embed="rId2"/>
          <a:srcRect l="22107" t="70173" b="22199"/>
          <a:stretch>
            <a:fillRect/>
          </a:stretch>
        </p:blipFill>
        <p:spPr bwMode="auto">
          <a:xfrm>
            <a:off x="1571604" y="4786322"/>
            <a:ext cx="6796099" cy="357190"/>
          </a:xfrm>
          <a:prstGeom prst="rect">
            <a:avLst/>
          </a:prstGeom>
          <a:noFill/>
          <a:ln w="9525">
            <a:noFill/>
            <a:miter lim="800000"/>
            <a:headEnd/>
            <a:tailEnd/>
          </a:ln>
          <a:effectLst/>
        </p:spPr>
      </p:pic>
      <p:cxnSp>
        <p:nvCxnSpPr>
          <p:cNvPr id="8" name="直接连接符 7"/>
          <p:cNvCxnSpPr/>
          <p:nvPr/>
        </p:nvCxnSpPr>
        <p:spPr>
          <a:xfrm>
            <a:off x="1678210" y="2214554"/>
            <a:ext cx="6000792"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714348" y="3571876"/>
            <a:ext cx="5072098" cy="1588"/>
          </a:xfrm>
          <a:prstGeom prst="line">
            <a:avLst/>
          </a:prstGeom>
        </p:spPr>
        <p:style>
          <a:lnRef idx="3">
            <a:schemeClr val="accent2"/>
          </a:lnRef>
          <a:fillRef idx="0">
            <a:schemeClr val="accent2"/>
          </a:fillRef>
          <a:effectRef idx="2">
            <a:schemeClr val="accent2"/>
          </a:effectRef>
          <a:fontRef idx="minor">
            <a:schemeClr val="tx1"/>
          </a:fontRef>
        </p:style>
      </p:cxnSp>
      <p:pic>
        <p:nvPicPr>
          <p:cNvPr id="15" name="Picture 2"/>
          <p:cNvPicPr>
            <a:picLocks noChangeAspect="1" noChangeArrowheads="1"/>
          </p:cNvPicPr>
          <p:nvPr/>
        </p:nvPicPr>
        <p:blipFill>
          <a:blip r:embed="rId2"/>
          <a:srcRect t="70173" r="85371" b="20877"/>
          <a:stretch>
            <a:fillRect/>
          </a:stretch>
        </p:blipFill>
        <p:spPr bwMode="auto">
          <a:xfrm>
            <a:off x="214282" y="4786322"/>
            <a:ext cx="1276360" cy="419104"/>
          </a:xfrm>
          <a:prstGeom prst="rect">
            <a:avLst/>
          </a:prstGeom>
          <a:noFill/>
          <a:ln w="9525">
            <a:noFill/>
            <a:miter lim="800000"/>
            <a:headEnd/>
            <a:tailEnd/>
          </a:ln>
          <a:effectLst/>
        </p:spPr>
      </p:pic>
      <p:cxnSp>
        <p:nvCxnSpPr>
          <p:cNvPr id="16" name="直接连接符 15"/>
          <p:cNvCxnSpPr/>
          <p:nvPr/>
        </p:nvCxnSpPr>
        <p:spPr>
          <a:xfrm>
            <a:off x="785786" y="5850202"/>
            <a:ext cx="5072098" cy="158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fade">
                                      <p:cBhvr>
                                        <p:cTn id="52" dur="1000"/>
                                        <p:tgtEl>
                                          <p:spTgt spid="1026"/>
                                        </p:tgtEl>
                                      </p:cBhvr>
                                    </p:animEffect>
                                    <p:anim calcmode="lin" valueType="num">
                                      <p:cBhvr>
                                        <p:cTn id="53" dur="1000" fill="hold"/>
                                        <p:tgtEl>
                                          <p:spTgt spid="1026"/>
                                        </p:tgtEl>
                                        <p:attrNameLst>
                                          <p:attrName>ppt_x</p:attrName>
                                        </p:attrNameLst>
                                      </p:cBhvr>
                                      <p:tavLst>
                                        <p:tav tm="0">
                                          <p:val>
                                            <p:strVal val="#ppt_x"/>
                                          </p:val>
                                        </p:tav>
                                        <p:tav tm="100000">
                                          <p:val>
                                            <p:strVal val="#ppt_x"/>
                                          </p:val>
                                        </p:tav>
                                      </p:tavLst>
                                    </p:anim>
                                    <p:anim calcmode="lin" valueType="num">
                                      <p:cBhvr>
                                        <p:cTn id="54" dur="1000" fill="hold"/>
                                        <p:tgtEl>
                                          <p:spTgt spid="102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C4D566E6-DC4C-48C6-AD04-5EE0559483AF}" type="slidenum">
              <a:rPr lang="en-US" altLang="zh-CN"/>
              <a:pPr/>
              <a:t>31</a:t>
            </a:fld>
            <a:endParaRPr lang="en-US" altLang="zh-CN"/>
          </a:p>
        </p:txBody>
      </p:sp>
      <p:sp>
        <p:nvSpPr>
          <p:cNvPr id="328706" name="Text Box 2"/>
          <p:cNvSpPr txBox="1">
            <a:spLocks noChangeArrowheads="1"/>
          </p:cNvSpPr>
          <p:nvPr/>
        </p:nvSpPr>
        <p:spPr bwMode="auto">
          <a:xfrm>
            <a:off x="250825" y="285728"/>
            <a:ext cx="8893175" cy="2246769"/>
          </a:xfrm>
          <a:prstGeom prst="rect">
            <a:avLst/>
          </a:prstGeom>
          <a:noFill/>
          <a:ln w="9525">
            <a:noFill/>
            <a:miter lim="800000"/>
            <a:headEnd/>
            <a:tailEnd/>
          </a:ln>
          <a:effectLst/>
        </p:spPr>
        <p:txBody>
          <a:bodyPr>
            <a:spAutoFit/>
          </a:bodyPr>
          <a:lstStyle/>
          <a:p>
            <a:r>
              <a:rPr kumimoji="0" lang="zh-CN" altLang="en-US" sz="2800" dirty="0" smtClean="0">
                <a:latin typeface="Arial" charset="0"/>
              </a:rPr>
              <a:t>质量</a:t>
            </a:r>
            <a:r>
              <a:rPr kumimoji="0" lang="zh-CN" altLang="en-US" sz="2800" dirty="0">
                <a:latin typeface="Arial" charset="0"/>
              </a:rPr>
              <a:t>为</a:t>
            </a:r>
            <a:r>
              <a:rPr kumimoji="0" lang="en-US" altLang="zh-CN" sz="2800" dirty="0">
                <a:latin typeface="Arial" charset="0"/>
              </a:rPr>
              <a:t>m</a:t>
            </a:r>
            <a:r>
              <a:rPr kumimoji="0" lang="zh-CN" altLang="en-US" sz="2800" dirty="0">
                <a:latin typeface="Arial" charset="0"/>
              </a:rPr>
              <a:t>的子弹以速率</a:t>
            </a:r>
            <a:r>
              <a:rPr kumimoji="0" lang="en-US" altLang="zh-CN" sz="2800" dirty="0">
                <a:latin typeface="Arial" charset="0"/>
              </a:rPr>
              <a:t>v</a:t>
            </a:r>
            <a:r>
              <a:rPr kumimoji="0" lang="en-US" altLang="zh-CN" sz="2800" baseline="-25000" dirty="0">
                <a:latin typeface="Arial" charset="0"/>
              </a:rPr>
              <a:t>0</a:t>
            </a:r>
            <a:r>
              <a:rPr kumimoji="0" lang="zh-CN" altLang="en-US" sz="2800" dirty="0">
                <a:latin typeface="Arial" charset="0"/>
              </a:rPr>
              <a:t>水平射入沙土中。设子弹所受阻力与速度反向，大小与速率成正比，比例系数为</a:t>
            </a:r>
            <a:r>
              <a:rPr kumimoji="0" lang="en-US" altLang="zh-CN" sz="2800" dirty="0">
                <a:latin typeface="Arial" charset="0"/>
              </a:rPr>
              <a:t>k</a:t>
            </a:r>
            <a:r>
              <a:rPr kumimoji="0" lang="zh-CN" altLang="en-US" sz="2800" dirty="0">
                <a:latin typeface="Arial" charset="0"/>
              </a:rPr>
              <a:t>，忽略子弹的重力，求：</a:t>
            </a:r>
          </a:p>
          <a:p>
            <a:r>
              <a:rPr kumimoji="0" lang="zh-CN" altLang="en-US" sz="2800" dirty="0">
                <a:latin typeface="Arial" charset="0"/>
              </a:rPr>
              <a:t>（</a:t>
            </a:r>
            <a:r>
              <a:rPr kumimoji="0" lang="en-US" altLang="zh-CN" sz="2800" dirty="0">
                <a:latin typeface="Arial" charset="0"/>
              </a:rPr>
              <a:t>1</a:t>
            </a:r>
            <a:r>
              <a:rPr kumimoji="0" lang="zh-CN" altLang="en-US" sz="2800" dirty="0">
                <a:latin typeface="Arial" charset="0"/>
              </a:rPr>
              <a:t>）子弹射入沙土后，速度随时间的变化关系式；</a:t>
            </a:r>
          </a:p>
          <a:p>
            <a:r>
              <a:rPr kumimoji="0" lang="zh-CN" altLang="en-US" sz="2800" dirty="0">
                <a:latin typeface="Arial" charset="0"/>
              </a:rPr>
              <a:t>（</a:t>
            </a:r>
            <a:r>
              <a:rPr kumimoji="0" lang="en-US" altLang="zh-CN" sz="2800" dirty="0">
                <a:latin typeface="Arial" charset="0"/>
              </a:rPr>
              <a:t>2</a:t>
            </a:r>
            <a:r>
              <a:rPr kumimoji="0" lang="zh-CN" altLang="en-US" sz="2800" dirty="0">
                <a:latin typeface="Arial" charset="0"/>
              </a:rPr>
              <a:t>）子弹射入沙土的最大深度。</a:t>
            </a:r>
          </a:p>
        </p:txBody>
      </p:sp>
      <p:sp>
        <p:nvSpPr>
          <p:cNvPr id="328707" name="Rectangle 3"/>
          <p:cNvSpPr>
            <a:spLocks noChangeArrowheads="1"/>
          </p:cNvSpPr>
          <p:nvPr/>
        </p:nvSpPr>
        <p:spPr bwMode="auto">
          <a:xfrm>
            <a:off x="539750" y="2997200"/>
            <a:ext cx="1646238" cy="519113"/>
          </a:xfrm>
          <a:prstGeom prst="rect">
            <a:avLst/>
          </a:prstGeom>
          <a:noFill/>
          <a:ln w="9525">
            <a:noFill/>
            <a:miter lim="800000"/>
            <a:headEnd/>
            <a:tailEnd/>
          </a:ln>
          <a:effectLst/>
        </p:spPr>
        <p:txBody>
          <a:bodyPr wrap="none" anchor="ctr">
            <a:spAutoFit/>
          </a:bodyPr>
          <a:lstStyle/>
          <a:p>
            <a:r>
              <a:rPr kumimoji="0" lang="zh-CN" altLang="en-US">
                <a:latin typeface="Arial" charset="0"/>
              </a:rPr>
              <a:t>解</a:t>
            </a:r>
            <a:r>
              <a:rPr kumimoji="0" lang="en-US" altLang="zh-CN" b="0">
                <a:latin typeface="Arial" charset="0"/>
              </a:rPr>
              <a:t>:</a:t>
            </a:r>
            <a:r>
              <a:rPr kumimoji="0" lang="zh-CN" altLang="en-US" b="0">
                <a:latin typeface="Arial" charset="0"/>
              </a:rPr>
              <a:t>（</a:t>
            </a:r>
            <a:r>
              <a:rPr kumimoji="0" lang="en-US" altLang="zh-CN" b="0">
                <a:latin typeface="Arial" charset="0"/>
              </a:rPr>
              <a:t>1</a:t>
            </a:r>
            <a:r>
              <a:rPr kumimoji="0" lang="zh-CN" altLang="en-US" b="0">
                <a:latin typeface="Arial" charset="0"/>
              </a:rPr>
              <a:t>）</a:t>
            </a:r>
            <a:r>
              <a:rPr kumimoji="0" lang="zh-CN" altLang="en-US">
                <a:latin typeface="Arial" charset="0"/>
              </a:rPr>
              <a:t> </a:t>
            </a:r>
          </a:p>
        </p:txBody>
      </p:sp>
      <p:graphicFrame>
        <p:nvGraphicFramePr>
          <p:cNvPr id="328708" name="Object 4"/>
          <p:cNvGraphicFramePr>
            <a:graphicFrameLocks noChangeAspect="1"/>
          </p:cNvGraphicFramePr>
          <p:nvPr/>
        </p:nvGraphicFramePr>
        <p:xfrm>
          <a:off x="1258888" y="3357563"/>
          <a:ext cx="3511550" cy="1182687"/>
        </p:xfrm>
        <a:graphic>
          <a:graphicData uri="http://schemas.openxmlformats.org/presentationml/2006/ole">
            <p:oleObj spid="_x0000_s115714" name="公式" r:id="rId3" imgW="1155600" imgH="393480" progId="Equation.3">
              <p:embed/>
            </p:oleObj>
          </a:graphicData>
        </a:graphic>
      </p:graphicFrame>
      <p:graphicFrame>
        <p:nvGraphicFramePr>
          <p:cNvPr id="328709" name="Object 5"/>
          <p:cNvGraphicFramePr>
            <a:graphicFrameLocks noChangeAspect="1"/>
          </p:cNvGraphicFramePr>
          <p:nvPr/>
        </p:nvGraphicFramePr>
        <p:xfrm>
          <a:off x="5435600" y="3357563"/>
          <a:ext cx="2879725" cy="1177925"/>
        </p:xfrm>
        <a:graphic>
          <a:graphicData uri="http://schemas.openxmlformats.org/presentationml/2006/ole">
            <p:oleObj spid="_x0000_s115715" name="公式" r:id="rId4" imgW="952200" imgH="393480" progId="Equation.3">
              <p:embed/>
            </p:oleObj>
          </a:graphicData>
        </a:graphic>
      </p:graphicFrame>
      <p:sp>
        <p:nvSpPr>
          <p:cNvPr id="328710" name="Text Box 6"/>
          <p:cNvSpPr txBox="1">
            <a:spLocks noChangeArrowheads="1"/>
          </p:cNvSpPr>
          <p:nvPr/>
        </p:nvSpPr>
        <p:spPr bwMode="auto">
          <a:xfrm>
            <a:off x="1042988" y="5084763"/>
            <a:ext cx="649287" cy="519112"/>
          </a:xfrm>
          <a:prstGeom prst="rect">
            <a:avLst/>
          </a:prstGeom>
          <a:noFill/>
          <a:ln w="9525">
            <a:noFill/>
            <a:miter lim="800000"/>
            <a:headEnd/>
            <a:tailEnd/>
          </a:ln>
          <a:effectLst/>
        </p:spPr>
        <p:txBody>
          <a:bodyPr>
            <a:spAutoFit/>
          </a:bodyPr>
          <a:lstStyle/>
          <a:p>
            <a:pPr>
              <a:spcBef>
                <a:spcPct val="50000"/>
              </a:spcBef>
            </a:pPr>
            <a:r>
              <a:rPr kumimoji="0" lang="zh-CN" altLang="en-US">
                <a:latin typeface="Arial" charset="0"/>
              </a:rPr>
              <a:t>即 </a:t>
            </a:r>
          </a:p>
        </p:txBody>
      </p:sp>
      <p:graphicFrame>
        <p:nvGraphicFramePr>
          <p:cNvPr id="328711" name="Object 7"/>
          <p:cNvGraphicFramePr>
            <a:graphicFrameLocks noChangeAspect="1"/>
          </p:cNvGraphicFramePr>
          <p:nvPr/>
        </p:nvGraphicFramePr>
        <p:xfrm>
          <a:off x="2051050" y="4652963"/>
          <a:ext cx="3168650" cy="1220787"/>
        </p:xfrm>
        <a:graphic>
          <a:graphicData uri="http://schemas.openxmlformats.org/presentationml/2006/ole">
            <p:oleObj spid="_x0000_s115716" name="公式" r:id="rId5" imgW="1015920" imgH="393480" progId="Equation.3">
              <p:embed/>
            </p:oleObj>
          </a:graphicData>
        </a:graphic>
      </p:graphicFrame>
      <p:graphicFrame>
        <p:nvGraphicFramePr>
          <p:cNvPr id="328712" name="Object 8"/>
          <p:cNvGraphicFramePr>
            <a:graphicFrameLocks noChangeAspect="1"/>
          </p:cNvGraphicFramePr>
          <p:nvPr/>
        </p:nvGraphicFramePr>
        <p:xfrm>
          <a:off x="5983288" y="4437063"/>
          <a:ext cx="2936875" cy="1336675"/>
        </p:xfrm>
        <a:graphic>
          <a:graphicData uri="http://schemas.openxmlformats.org/presentationml/2006/ole">
            <p:oleObj spid="_x0000_s115717" name="公式" r:id="rId6" imgW="749160" imgH="342720" progId="Equation.3">
              <p:embed/>
            </p:oleObj>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blinds(horizontal)">
                                      <p:cBhvr>
                                        <p:cTn id="7" dur="500"/>
                                        <p:tgtEl>
                                          <p:spTgt spid="328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8709"/>
                                        </p:tgtEl>
                                        <p:attrNameLst>
                                          <p:attrName>style.visibility</p:attrName>
                                        </p:attrNameLst>
                                      </p:cBhvr>
                                      <p:to>
                                        <p:strVal val="visible"/>
                                      </p:to>
                                    </p:set>
                                    <p:animEffect transition="in" filter="blinds(horizontal)">
                                      <p:cBhvr>
                                        <p:cTn id="12" dur="500"/>
                                        <p:tgtEl>
                                          <p:spTgt spid="3287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8710">
                                            <p:txEl>
                                              <p:pRg st="0" end="0"/>
                                            </p:txEl>
                                          </p:spTgt>
                                        </p:tgtEl>
                                        <p:attrNameLst>
                                          <p:attrName>style.visibility</p:attrName>
                                        </p:attrNameLst>
                                      </p:cBhvr>
                                      <p:to>
                                        <p:strVal val="visible"/>
                                      </p:to>
                                    </p:set>
                                    <p:animEffect transition="in" filter="blinds(horizontal)">
                                      <p:cBhvr>
                                        <p:cTn id="17" dur="500"/>
                                        <p:tgtEl>
                                          <p:spTgt spid="3287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8711"/>
                                        </p:tgtEl>
                                        <p:attrNameLst>
                                          <p:attrName>style.visibility</p:attrName>
                                        </p:attrNameLst>
                                      </p:cBhvr>
                                      <p:to>
                                        <p:strVal val="visible"/>
                                      </p:to>
                                    </p:set>
                                    <p:animEffect transition="in" filter="blinds(horizontal)">
                                      <p:cBhvr>
                                        <p:cTn id="22" dur="500"/>
                                        <p:tgtEl>
                                          <p:spTgt spid="3287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8712"/>
                                        </p:tgtEl>
                                        <p:attrNameLst>
                                          <p:attrName>style.visibility</p:attrName>
                                        </p:attrNameLst>
                                      </p:cBhvr>
                                      <p:to>
                                        <p:strVal val="visible"/>
                                      </p:to>
                                    </p:set>
                                    <p:animEffect transition="in" filter="blinds(horizontal)">
                                      <p:cBhvr>
                                        <p:cTn id="27" dur="500"/>
                                        <p:tgtEl>
                                          <p:spTgt spid="328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86E5B3D7-8553-4FEA-81CE-C96BD25F3F04}" type="slidenum">
              <a:rPr lang="en-US" altLang="zh-CN"/>
              <a:pPr/>
              <a:t>32</a:t>
            </a:fld>
            <a:endParaRPr lang="en-US" altLang="zh-CN"/>
          </a:p>
        </p:txBody>
      </p:sp>
      <p:sp>
        <p:nvSpPr>
          <p:cNvPr id="329734" name="Rectangle 6"/>
          <p:cNvSpPr>
            <a:spLocks noChangeArrowheads="1"/>
          </p:cNvSpPr>
          <p:nvPr/>
        </p:nvSpPr>
        <p:spPr bwMode="auto">
          <a:xfrm>
            <a:off x="0" y="390525"/>
            <a:ext cx="398463" cy="274638"/>
          </a:xfrm>
          <a:prstGeom prst="rect">
            <a:avLst/>
          </a:prstGeom>
          <a:noFill/>
          <a:ln w="9525">
            <a:noFill/>
            <a:miter lim="800000"/>
            <a:headEnd/>
            <a:tailEnd/>
          </a:ln>
          <a:effectLst/>
        </p:spPr>
        <p:txBody>
          <a:bodyPr wrap="none" anchor="ctr">
            <a:spAutoFit/>
          </a:bodyPr>
          <a:lstStyle/>
          <a:p>
            <a:r>
              <a:rPr kumimoji="0" lang="en-US" altLang="zh-CN" sz="1200" b="0">
                <a:latin typeface="Arial" charset="0"/>
              </a:rPr>
              <a:t>     </a:t>
            </a:r>
            <a:endParaRPr kumimoji="0" lang="en-US" altLang="zh-CN" sz="1800" b="0">
              <a:latin typeface="Arial" charset="0"/>
            </a:endParaRPr>
          </a:p>
        </p:txBody>
      </p:sp>
      <p:sp>
        <p:nvSpPr>
          <p:cNvPr id="329738" name="Rectangle 10"/>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29743" name="Rectangle 15"/>
          <p:cNvSpPr>
            <a:spLocks noChangeArrowheads="1"/>
          </p:cNvSpPr>
          <p:nvPr/>
        </p:nvSpPr>
        <p:spPr bwMode="auto">
          <a:xfrm>
            <a:off x="0" y="3292475"/>
            <a:ext cx="441325" cy="274638"/>
          </a:xfrm>
          <a:prstGeom prst="rect">
            <a:avLst/>
          </a:prstGeom>
          <a:noFill/>
          <a:ln w="9525">
            <a:noFill/>
            <a:miter lim="800000"/>
            <a:headEnd/>
            <a:tailEnd/>
          </a:ln>
          <a:effectLst/>
        </p:spPr>
        <p:txBody>
          <a:bodyPr wrap="none" anchor="ctr">
            <a:spAutoFit/>
          </a:bodyPr>
          <a:lstStyle/>
          <a:p>
            <a:r>
              <a:rPr kumimoji="0" lang="en-US" altLang="zh-CN" sz="1200" b="0">
                <a:latin typeface="Arial" charset="0"/>
              </a:rPr>
              <a:t>      </a:t>
            </a:r>
            <a:endParaRPr kumimoji="0" lang="en-US" altLang="zh-CN" sz="1800" b="0">
              <a:latin typeface="Arial" charset="0"/>
            </a:endParaRPr>
          </a:p>
        </p:txBody>
      </p:sp>
      <p:graphicFrame>
        <p:nvGraphicFramePr>
          <p:cNvPr id="329747" name="Object 19"/>
          <p:cNvGraphicFramePr>
            <a:graphicFrameLocks noChangeAspect="1"/>
          </p:cNvGraphicFramePr>
          <p:nvPr/>
        </p:nvGraphicFramePr>
        <p:xfrm>
          <a:off x="1476375" y="44450"/>
          <a:ext cx="2952750" cy="1233488"/>
        </p:xfrm>
        <a:graphic>
          <a:graphicData uri="http://schemas.openxmlformats.org/presentationml/2006/ole">
            <p:oleObj spid="_x0000_s116738" name="公式" r:id="rId3" imgW="888840" imgH="419040" progId="Equation.3">
              <p:embed/>
            </p:oleObj>
          </a:graphicData>
        </a:graphic>
      </p:graphicFrame>
      <p:graphicFrame>
        <p:nvGraphicFramePr>
          <p:cNvPr id="329748" name="Object 20"/>
          <p:cNvGraphicFramePr>
            <a:graphicFrameLocks noChangeAspect="1"/>
          </p:cNvGraphicFramePr>
          <p:nvPr/>
        </p:nvGraphicFramePr>
        <p:xfrm>
          <a:off x="4859338" y="-26988"/>
          <a:ext cx="3365500" cy="1138238"/>
        </p:xfrm>
        <a:graphic>
          <a:graphicData uri="http://schemas.openxmlformats.org/presentationml/2006/ole">
            <p:oleObj spid="_x0000_s116739" name="公式" r:id="rId4" imgW="1117440" imgH="380880" progId="Equation.3">
              <p:embed/>
            </p:oleObj>
          </a:graphicData>
        </a:graphic>
      </p:graphicFrame>
      <p:graphicFrame>
        <p:nvGraphicFramePr>
          <p:cNvPr id="329749" name="Object 21"/>
          <p:cNvGraphicFramePr>
            <a:graphicFrameLocks noChangeAspect="1"/>
          </p:cNvGraphicFramePr>
          <p:nvPr/>
        </p:nvGraphicFramePr>
        <p:xfrm>
          <a:off x="900113" y="1052513"/>
          <a:ext cx="5832475" cy="1249362"/>
        </p:xfrm>
        <a:graphic>
          <a:graphicData uri="http://schemas.openxmlformats.org/presentationml/2006/ole">
            <p:oleObj spid="_x0000_s116740" name="公式" r:id="rId5" imgW="1739880" imgH="419040" progId="Equation.3">
              <p:embed/>
            </p:oleObj>
          </a:graphicData>
        </a:graphic>
      </p:graphicFrame>
      <p:graphicFrame>
        <p:nvGraphicFramePr>
          <p:cNvPr id="329750" name="Object 22"/>
          <p:cNvGraphicFramePr>
            <a:graphicFrameLocks noChangeAspect="1"/>
          </p:cNvGraphicFramePr>
          <p:nvPr/>
        </p:nvGraphicFramePr>
        <p:xfrm>
          <a:off x="827088" y="2151063"/>
          <a:ext cx="3760787" cy="1250950"/>
        </p:xfrm>
        <a:graphic>
          <a:graphicData uri="http://schemas.openxmlformats.org/presentationml/2006/ole">
            <p:oleObj spid="_x0000_s116741" name="公式" r:id="rId6" imgW="1054080" imgH="393480" progId="Equation.3">
              <p:embed/>
            </p:oleObj>
          </a:graphicData>
        </a:graphic>
      </p:graphicFrame>
      <p:sp>
        <p:nvSpPr>
          <p:cNvPr id="329752" name="Rectangle 24"/>
          <p:cNvSpPr>
            <a:spLocks noChangeArrowheads="1"/>
          </p:cNvSpPr>
          <p:nvPr/>
        </p:nvSpPr>
        <p:spPr bwMode="auto">
          <a:xfrm>
            <a:off x="395288" y="404813"/>
            <a:ext cx="1073150" cy="519112"/>
          </a:xfrm>
          <a:prstGeom prst="rect">
            <a:avLst/>
          </a:prstGeom>
          <a:noFill/>
          <a:ln w="12700" cap="sq">
            <a:noFill/>
            <a:miter lim="800000"/>
            <a:headEnd type="none" w="sm" len="sm"/>
            <a:tailEnd type="none" w="sm" len="sm"/>
          </a:ln>
          <a:effectLst/>
        </p:spPr>
        <p:txBody>
          <a:bodyPr wrap="none">
            <a:spAutoFit/>
          </a:bodyPr>
          <a:lstStyle/>
          <a:p>
            <a:r>
              <a:rPr kumimoji="0" lang="zh-CN" altLang="en-US" b="0"/>
              <a:t>（</a:t>
            </a:r>
            <a:r>
              <a:rPr kumimoji="0" lang="en-US" altLang="zh-CN" b="0"/>
              <a:t>2</a:t>
            </a:r>
            <a:r>
              <a:rPr kumimoji="0" lang="zh-CN" altLang="en-US" b="0"/>
              <a:t>）</a:t>
            </a:r>
          </a:p>
        </p:txBody>
      </p:sp>
      <p:sp>
        <p:nvSpPr>
          <p:cNvPr id="329753" name="Line 25"/>
          <p:cNvSpPr>
            <a:spLocks noChangeShapeType="1"/>
          </p:cNvSpPr>
          <p:nvPr/>
        </p:nvSpPr>
        <p:spPr bwMode="auto">
          <a:xfrm>
            <a:off x="323850" y="3429000"/>
            <a:ext cx="8820150" cy="0"/>
          </a:xfrm>
          <a:prstGeom prst="line">
            <a:avLst/>
          </a:prstGeom>
          <a:noFill/>
          <a:ln w="12700">
            <a:solidFill>
              <a:schemeClr val="tx1"/>
            </a:solidFill>
            <a:prstDash val="dash"/>
            <a:round/>
            <a:headEnd type="none" w="sm" len="sm"/>
            <a:tailEnd type="none" w="sm" len="sm"/>
          </a:ln>
          <a:effectLst/>
        </p:spPr>
        <p:txBody>
          <a:bodyPr/>
          <a:lstStyle/>
          <a:p>
            <a:endParaRPr lang="zh-CN" altLang="en-US"/>
          </a:p>
        </p:txBody>
      </p:sp>
      <p:graphicFrame>
        <p:nvGraphicFramePr>
          <p:cNvPr id="329756" name="Object 28"/>
          <p:cNvGraphicFramePr>
            <a:graphicFrameLocks noChangeAspect="1"/>
          </p:cNvGraphicFramePr>
          <p:nvPr/>
        </p:nvGraphicFramePr>
        <p:xfrm>
          <a:off x="1549400" y="3524250"/>
          <a:ext cx="5951538" cy="1116013"/>
        </p:xfrm>
        <a:graphic>
          <a:graphicData uri="http://schemas.openxmlformats.org/presentationml/2006/ole">
            <p:oleObj spid="_x0000_s116742" name="公式" r:id="rId7" imgW="2082600" imgH="393480" progId="Equation.3">
              <p:embed/>
            </p:oleObj>
          </a:graphicData>
        </a:graphic>
      </p:graphicFrame>
      <p:graphicFrame>
        <p:nvGraphicFramePr>
          <p:cNvPr id="329757" name="Object 29"/>
          <p:cNvGraphicFramePr>
            <a:graphicFrameLocks noChangeAspect="1"/>
          </p:cNvGraphicFramePr>
          <p:nvPr/>
        </p:nvGraphicFramePr>
        <p:xfrm>
          <a:off x="2486025" y="4603750"/>
          <a:ext cx="2808288" cy="1123950"/>
        </p:xfrm>
        <a:graphic>
          <a:graphicData uri="http://schemas.openxmlformats.org/presentationml/2006/ole">
            <p:oleObj spid="_x0000_s116743" name="公式" r:id="rId8" imgW="939600" imgH="393480" progId="Equation.3">
              <p:embed/>
            </p:oleObj>
          </a:graphicData>
        </a:graphic>
      </p:graphicFrame>
      <p:graphicFrame>
        <p:nvGraphicFramePr>
          <p:cNvPr id="329758" name="Object 30"/>
          <p:cNvGraphicFramePr>
            <a:graphicFrameLocks noChangeAspect="1"/>
          </p:cNvGraphicFramePr>
          <p:nvPr/>
        </p:nvGraphicFramePr>
        <p:xfrm>
          <a:off x="1836738" y="5684838"/>
          <a:ext cx="3168650" cy="1103312"/>
        </p:xfrm>
        <a:graphic>
          <a:graphicData uri="http://schemas.openxmlformats.org/presentationml/2006/ole">
            <p:oleObj spid="_x0000_s116744" name="公式" r:id="rId9" imgW="1117440" imgH="393480" progId="Equation.3">
              <p:embed/>
            </p:oleObj>
          </a:graphicData>
        </a:graphic>
      </p:graphicFrame>
      <p:graphicFrame>
        <p:nvGraphicFramePr>
          <p:cNvPr id="329759" name="Object 31"/>
          <p:cNvGraphicFramePr>
            <a:graphicFrameLocks noChangeAspect="1"/>
          </p:cNvGraphicFramePr>
          <p:nvPr/>
        </p:nvGraphicFramePr>
        <p:xfrm>
          <a:off x="5510213" y="5468938"/>
          <a:ext cx="2663825" cy="1389062"/>
        </p:xfrm>
        <a:graphic>
          <a:graphicData uri="http://schemas.openxmlformats.org/presentationml/2006/ole">
            <p:oleObj spid="_x0000_s116745" name="公式" r:id="rId10" imgW="749160" imgH="393480" progId="Equation.3">
              <p:embed/>
            </p:oleObj>
          </a:graphicData>
        </a:graphic>
      </p:graphicFrame>
      <p:sp>
        <p:nvSpPr>
          <p:cNvPr id="329760" name="Line 32"/>
          <p:cNvSpPr>
            <a:spLocks noChangeShapeType="1"/>
          </p:cNvSpPr>
          <p:nvPr/>
        </p:nvSpPr>
        <p:spPr bwMode="auto">
          <a:xfrm>
            <a:off x="828675" y="6908800"/>
            <a:ext cx="7777163" cy="0"/>
          </a:xfrm>
          <a:prstGeom prst="line">
            <a:avLst/>
          </a:prstGeom>
          <a:noFill/>
          <a:ln w="12700">
            <a:solidFill>
              <a:schemeClr val="tx1"/>
            </a:solidFill>
            <a:prstDash val="dash"/>
            <a:round/>
            <a:headEnd type="none" w="sm" len="sm"/>
            <a:tailEnd type="none" w="sm" len="sm"/>
          </a:ln>
          <a:effectLst/>
        </p:spPr>
        <p:txBody>
          <a:bodyPr/>
          <a:lstStyle/>
          <a:p>
            <a:endParaRPr lang="zh-CN" altLang="en-US"/>
          </a:p>
        </p:txBody>
      </p:sp>
      <p:sp>
        <p:nvSpPr>
          <p:cNvPr id="329761" name="Text Box 33"/>
          <p:cNvSpPr txBox="1">
            <a:spLocks noChangeArrowheads="1"/>
          </p:cNvSpPr>
          <p:nvPr/>
        </p:nvSpPr>
        <p:spPr bwMode="auto">
          <a:xfrm>
            <a:off x="323850" y="3789363"/>
            <a:ext cx="936625" cy="519112"/>
          </a:xfrm>
          <a:prstGeom prst="rect">
            <a:avLst/>
          </a:prstGeom>
          <a:noFill/>
          <a:ln w="9525">
            <a:noFill/>
            <a:miter lim="800000"/>
            <a:headEnd/>
            <a:tailEnd/>
          </a:ln>
          <a:effectLst/>
        </p:spPr>
        <p:txBody>
          <a:bodyPr>
            <a:spAutoFit/>
          </a:bodyPr>
          <a:lstStyle/>
          <a:p>
            <a:pPr>
              <a:spcBef>
                <a:spcPct val="50000"/>
              </a:spcBef>
            </a:pPr>
            <a:r>
              <a:rPr kumimoji="0" lang="zh-CN" altLang="en-US">
                <a:latin typeface="Arial" charset="0"/>
              </a:rPr>
              <a:t>或 </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9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9749"/>
                                        </p:tgtEl>
                                        <p:attrNameLst>
                                          <p:attrName>style.visibility</p:attrName>
                                        </p:attrNameLst>
                                      </p:cBhvr>
                                      <p:to>
                                        <p:strVal val="visible"/>
                                      </p:to>
                                    </p:set>
                                    <p:animEffect transition="in" filter="wipe(left)">
                                      <p:cBhvr>
                                        <p:cTn id="15" dur="500"/>
                                        <p:tgtEl>
                                          <p:spTgt spid="3297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297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29761"/>
                                        </p:tgtEl>
                                        <p:attrNameLst>
                                          <p:attrName>style.visibility</p:attrName>
                                        </p:attrNameLst>
                                      </p:cBhvr>
                                      <p:to>
                                        <p:strVal val="visible"/>
                                      </p:to>
                                    </p:set>
                                    <p:animEffect transition="in" filter="blinds(horizontal)">
                                      <p:cBhvr>
                                        <p:cTn id="24" dur="500"/>
                                        <p:tgtEl>
                                          <p:spTgt spid="32976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29756"/>
                                        </p:tgtEl>
                                        <p:attrNameLst>
                                          <p:attrName>style.visibility</p:attrName>
                                        </p:attrNameLst>
                                      </p:cBhvr>
                                      <p:to>
                                        <p:strVal val="visible"/>
                                      </p:to>
                                    </p:set>
                                    <p:animEffect transition="in" filter="blinds(horizontal)">
                                      <p:cBhvr>
                                        <p:cTn id="29" dur="500"/>
                                        <p:tgtEl>
                                          <p:spTgt spid="32975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29757"/>
                                        </p:tgtEl>
                                        <p:attrNameLst>
                                          <p:attrName>style.visibility</p:attrName>
                                        </p:attrNameLst>
                                      </p:cBhvr>
                                      <p:to>
                                        <p:strVal val="visible"/>
                                      </p:to>
                                    </p:set>
                                    <p:animEffect transition="in" filter="blinds(horizontal)">
                                      <p:cBhvr>
                                        <p:cTn id="34" dur="500"/>
                                        <p:tgtEl>
                                          <p:spTgt spid="32975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29758"/>
                                        </p:tgtEl>
                                        <p:attrNameLst>
                                          <p:attrName>style.visibility</p:attrName>
                                        </p:attrNameLst>
                                      </p:cBhvr>
                                      <p:to>
                                        <p:strVal val="visible"/>
                                      </p:to>
                                    </p:set>
                                    <p:animEffect transition="in" filter="blinds(horizontal)">
                                      <p:cBhvr>
                                        <p:cTn id="39" dur="500"/>
                                        <p:tgtEl>
                                          <p:spTgt spid="32975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29759"/>
                                        </p:tgtEl>
                                        <p:attrNameLst>
                                          <p:attrName>style.visibility</p:attrName>
                                        </p:attrNameLst>
                                      </p:cBhvr>
                                      <p:to>
                                        <p:strVal val="visible"/>
                                      </p:to>
                                    </p:set>
                                    <p:animEffect transition="in" filter="blinds(horizontal)">
                                      <p:cBhvr>
                                        <p:cTn id="44" dur="500"/>
                                        <p:tgtEl>
                                          <p:spTgt spid="329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2"/>
          <a:srcRect/>
          <a:stretch>
            <a:fillRect/>
          </a:stretch>
        </p:blipFill>
        <p:spPr bwMode="auto">
          <a:xfrm>
            <a:off x="428596" y="285728"/>
            <a:ext cx="7820014" cy="1626947"/>
          </a:xfrm>
          <a:prstGeom prst="rect">
            <a:avLst/>
          </a:prstGeom>
          <a:noFill/>
          <a:ln w="9525">
            <a:noFill/>
            <a:miter lim="800000"/>
            <a:headEnd/>
            <a:tailEnd/>
          </a:ln>
          <a:effectLst/>
        </p:spPr>
      </p:pic>
      <p:pic>
        <p:nvPicPr>
          <p:cNvPr id="134147" name="Picture 3"/>
          <p:cNvPicPr>
            <a:picLocks noChangeAspect="1" noChangeArrowheads="1"/>
          </p:cNvPicPr>
          <p:nvPr/>
        </p:nvPicPr>
        <p:blipFill>
          <a:blip r:embed="rId3"/>
          <a:srcRect/>
          <a:stretch>
            <a:fillRect/>
          </a:stretch>
        </p:blipFill>
        <p:spPr bwMode="auto">
          <a:xfrm>
            <a:off x="6215074" y="1928802"/>
            <a:ext cx="2362201" cy="1900238"/>
          </a:xfrm>
          <a:prstGeom prst="rect">
            <a:avLst/>
          </a:prstGeom>
          <a:noFill/>
          <a:ln w="9525">
            <a:noFill/>
            <a:miter lim="800000"/>
            <a:headEnd/>
            <a:tailEnd/>
          </a:ln>
          <a:effectLst/>
        </p:spPr>
      </p:pic>
      <p:pic>
        <p:nvPicPr>
          <p:cNvPr id="134148" name="Picture 4"/>
          <p:cNvPicPr>
            <a:picLocks noChangeAspect="1" noChangeArrowheads="1"/>
          </p:cNvPicPr>
          <p:nvPr/>
        </p:nvPicPr>
        <p:blipFill>
          <a:blip r:embed="rId4"/>
          <a:srcRect/>
          <a:stretch>
            <a:fillRect/>
          </a:stretch>
        </p:blipFill>
        <p:spPr bwMode="auto">
          <a:xfrm>
            <a:off x="785786" y="2071678"/>
            <a:ext cx="4471993" cy="1288442"/>
          </a:xfrm>
          <a:prstGeom prst="rect">
            <a:avLst/>
          </a:prstGeom>
          <a:noFill/>
          <a:ln w="9525">
            <a:noFill/>
            <a:miter lim="800000"/>
            <a:headEnd/>
            <a:tailEnd/>
          </a:ln>
          <a:effectLst/>
        </p:spPr>
      </p:pic>
      <p:pic>
        <p:nvPicPr>
          <p:cNvPr id="134149" name="Picture 5"/>
          <p:cNvPicPr>
            <a:picLocks noChangeAspect="1" noChangeArrowheads="1"/>
          </p:cNvPicPr>
          <p:nvPr/>
        </p:nvPicPr>
        <p:blipFill>
          <a:blip r:embed="rId5"/>
          <a:srcRect/>
          <a:stretch>
            <a:fillRect/>
          </a:stretch>
        </p:blipFill>
        <p:spPr bwMode="auto">
          <a:xfrm>
            <a:off x="1214414" y="3643314"/>
            <a:ext cx="2386001" cy="1167618"/>
          </a:xfrm>
          <a:prstGeom prst="rect">
            <a:avLst/>
          </a:prstGeom>
          <a:noFill/>
          <a:ln w="9525">
            <a:noFill/>
            <a:miter lim="800000"/>
            <a:headEnd/>
            <a:tailEnd/>
          </a:ln>
          <a:effectLst/>
        </p:spPr>
      </p:pic>
      <p:pic>
        <p:nvPicPr>
          <p:cNvPr id="134150" name="Picture 6"/>
          <p:cNvPicPr>
            <a:picLocks noChangeAspect="1" noChangeArrowheads="1"/>
          </p:cNvPicPr>
          <p:nvPr/>
        </p:nvPicPr>
        <p:blipFill>
          <a:blip r:embed="rId6"/>
          <a:srcRect l="49284" b="-1894"/>
          <a:stretch>
            <a:fillRect/>
          </a:stretch>
        </p:blipFill>
        <p:spPr bwMode="auto">
          <a:xfrm>
            <a:off x="5643570" y="3929066"/>
            <a:ext cx="2866994" cy="1000132"/>
          </a:xfrm>
          <a:prstGeom prst="rect">
            <a:avLst/>
          </a:prstGeom>
          <a:noFill/>
          <a:ln w="9525">
            <a:noFill/>
            <a:miter lim="800000"/>
            <a:headEnd/>
            <a:tailEnd/>
          </a:ln>
          <a:effectLst/>
        </p:spPr>
      </p:pic>
      <p:pic>
        <p:nvPicPr>
          <p:cNvPr id="7" name="Picture 6"/>
          <p:cNvPicPr>
            <a:picLocks noChangeAspect="1" noChangeArrowheads="1"/>
          </p:cNvPicPr>
          <p:nvPr/>
        </p:nvPicPr>
        <p:blipFill>
          <a:blip r:embed="rId6"/>
          <a:srcRect r="70935" b="-23729"/>
          <a:stretch>
            <a:fillRect/>
          </a:stretch>
        </p:blipFill>
        <p:spPr bwMode="auto">
          <a:xfrm>
            <a:off x="3929058" y="3714752"/>
            <a:ext cx="1643074" cy="1214446"/>
          </a:xfrm>
          <a:prstGeom prst="rect">
            <a:avLst/>
          </a:prstGeom>
          <a:noFill/>
          <a:ln w="9525">
            <a:noFill/>
            <a:miter lim="800000"/>
            <a:headEnd/>
            <a:tailEnd/>
          </a:ln>
          <a:effectLst/>
        </p:spPr>
      </p:pic>
      <p:pic>
        <p:nvPicPr>
          <p:cNvPr id="134151" name="Picture 7"/>
          <p:cNvPicPr>
            <a:picLocks noChangeAspect="1" noChangeArrowheads="1"/>
          </p:cNvPicPr>
          <p:nvPr/>
        </p:nvPicPr>
        <p:blipFill>
          <a:blip r:embed="rId7"/>
          <a:srcRect/>
          <a:stretch>
            <a:fillRect/>
          </a:stretch>
        </p:blipFill>
        <p:spPr bwMode="auto">
          <a:xfrm>
            <a:off x="1071538" y="4929198"/>
            <a:ext cx="2124066" cy="409387"/>
          </a:xfrm>
          <a:prstGeom prst="rect">
            <a:avLst/>
          </a:prstGeom>
          <a:noFill/>
          <a:ln w="9525">
            <a:noFill/>
            <a:miter lim="800000"/>
            <a:headEnd/>
            <a:tailEnd/>
          </a:ln>
          <a:effectLst/>
        </p:spPr>
      </p:pic>
      <p:pic>
        <p:nvPicPr>
          <p:cNvPr id="134152" name="Picture 8"/>
          <p:cNvPicPr>
            <a:picLocks noChangeAspect="1" noChangeArrowheads="1"/>
          </p:cNvPicPr>
          <p:nvPr/>
        </p:nvPicPr>
        <p:blipFill>
          <a:blip r:embed="rId8"/>
          <a:srcRect/>
          <a:stretch>
            <a:fillRect/>
          </a:stretch>
        </p:blipFill>
        <p:spPr bwMode="auto">
          <a:xfrm>
            <a:off x="3428992" y="4929198"/>
            <a:ext cx="3090870" cy="444677"/>
          </a:xfrm>
          <a:prstGeom prst="rect">
            <a:avLst/>
          </a:prstGeom>
          <a:noFill/>
          <a:ln w="9525">
            <a:noFill/>
            <a:miter lim="800000"/>
            <a:headEnd/>
            <a:tailEnd/>
          </a:ln>
          <a:effectLst/>
        </p:spPr>
      </p:pic>
      <p:pic>
        <p:nvPicPr>
          <p:cNvPr id="134153" name="Picture 9"/>
          <p:cNvPicPr>
            <a:picLocks noChangeAspect="1" noChangeArrowheads="1"/>
          </p:cNvPicPr>
          <p:nvPr/>
        </p:nvPicPr>
        <p:blipFill>
          <a:blip r:embed="rId9"/>
          <a:srcRect/>
          <a:stretch>
            <a:fillRect/>
          </a:stretch>
        </p:blipFill>
        <p:spPr bwMode="auto">
          <a:xfrm>
            <a:off x="1000100" y="5500702"/>
            <a:ext cx="2881319" cy="711855"/>
          </a:xfrm>
          <a:prstGeom prst="rect">
            <a:avLst/>
          </a:prstGeom>
          <a:noFill/>
          <a:ln w="9525">
            <a:noFill/>
            <a:miter lim="800000"/>
            <a:headEnd/>
            <a:tailEnd/>
          </a:ln>
          <a:effectLst/>
        </p:spPr>
      </p:pic>
      <p:pic>
        <p:nvPicPr>
          <p:cNvPr id="134154" name="Picture 10"/>
          <p:cNvPicPr>
            <a:picLocks noChangeAspect="1" noChangeArrowheads="1"/>
          </p:cNvPicPr>
          <p:nvPr/>
        </p:nvPicPr>
        <p:blipFill>
          <a:blip r:embed="rId10"/>
          <a:srcRect/>
          <a:stretch>
            <a:fillRect/>
          </a:stretch>
        </p:blipFill>
        <p:spPr bwMode="auto">
          <a:xfrm>
            <a:off x="857224" y="6286520"/>
            <a:ext cx="3067039" cy="440847"/>
          </a:xfrm>
          <a:prstGeom prst="rect">
            <a:avLst/>
          </a:prstGeom>
          <a:noFill/>
          <a:ln w="9525">
            <a:noFill/>
            <a:miter lim="800000"/>
            <a:headEnd/>
            <a:tailEnd/>
          </a:ln>
          <a:effectLst/>
        </p:spPr>
      </p:pic>
      <p:pic>
        <p:nvPicPr>
          <p:cNvPr id="134155" name="Picture 11"/>
          <p:cNvPicPr>
            <a:picLocks noChangeAspect="1" noChangeArrowheads="1"/>
          </p:cNvPicPr>
          <p:nvPr/>
        </p:nvPicPr>
        <p:blipFill>
          <a:blip r:embed="rId11"/>
          <a:srcRect/>
          <a:stretch>
            <a:fillRect/>
          </a:stretch>
        </p:blipFill>
        <p:spPr bwMode="auto">
          <a:xfrm>
            <a:off x="4214810" y="6286520"/>
            <a:ext cx="1827957" cy="414337"/>
          </a:xfrm>
          <a:prstGeom prst="rect">
            <a:avLst/>
          </a:prstGeom>
          <a:noFill/>
          <a:ln w="9525">
            <a:noFill/>
            <a:miter lim="800000"/>
            <a:headEnd/>
            <a:tailEnd/>
          </a:ln>
          <a:effectLst/>
        </p:spPr>
      </p:pic>
      <p:pic>
        <p:nvPicPr>
          <p:cNvPr id="134156" name="Picture 12"/>
          <p:cNvPicPr>
            <a:picLocks noChangeAspect="1" noChangeArrowheads="1"/>
          </p:cNvPicPr>
          <p:nvPr/>
        </p:nvPicPr>
        <p:blipFill>
          <a:blip r:embed="rId12"/>
          <a:srcRect/>
          <a:stretch>
            <a:fillRect/>
          </a:stretch>
        </p:blipFill>
        <p:spPr bwMode="auto">
          <a:xfrm>
            <a:off x="6500826" y="6072206"/>
            <a:ext cx="2476489" cy="640974"/>
          </a:xfrm>
          <a:prstGeom prst="rect">
            <a:avLst/>
          </a:prstGeom>
          <a:noFill/>
          <a:ln w="9525">
            <a:noFill/>
            <a:miter lim="800000"/>
            <a:headEnd/>
            <a:tailEnd/>
          </a:ln>
          <a:effectLst/>
        </p:spPr>
      </p:pic>
      <p:sp>
        <p:nvSpPr>
          <p:cNvPr id="14" name="椭圆 13"/>
          <p:cNvSpPr/>
          <p:nvPr/>
        </p:nvSpPr>
        <p:spPr>
          <a:xfrm>
            <a:off x="6215074" y="4429132"/>
            <a:ext cx="2071702"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曲线连接符 15"/>
          <p:cNvCxnSpPr/>
          <p:nvPr/>
        </p:nvCxnSpPr>
        <p:spPr>
          <a:xfrm rot="10800000" flipV="1">
            <a:off x="1357290" y="4643446"/>
            <a:ext cx="4857784" cy="35719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285852" y="5072074"/>
            <a:ext cx="71438" cy="214314"/>
          </a:xfrm>
          <a:prstGeom prst="ellipse">
            <a:avLst/>
          </a:prstGeom>
          <a:solidFill>
            <a:schemeClr val="bg1"/>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fade">
                                      <p:cBhvr>
                                        <p:cTn id="7" dur="1000"/>
                                        <p:tgtEl>
                                          <p:spTgt spid="134148"/>
                                        </p:tgtEl>
                                      </p:cBhvr>
                                    </p:animEffect>
                                    <p:anim calcmode="lin" valueType="num">
                                      <p:cBhvr>
                                        <p:cTn id="8" dur="1000" fill="hold"/>
                                        <p:tgtEl>
                                          <p:spTgt spid="134148"/>
                                        </p:tgtEl>
                                        <p:attrNameLst>
                                          <p:attrName>ppt_x</p:attrName>
                                        </p:attrNameLst>
                                      </p:cBhvr>
                                      <p:tavLst>
                                        <p:tav tm="0">
                                          <p:val>
                                            <p:strVal val="#ppt_x"/>
                                          </p:val>
                                        </p:tav>
                                        <p:tav tm="100000">
                                          <p:val>
                                            <p:strVal val="#ppt_x"/>
                                          </p:val>
                                        </p:tav>
                                      </p:tavLst>
                                    </p:anim>
                                    <p:anim calcmode="lin" valueType="num">
                                      <p:cBhvr>
                                        <p:cTn id="9" dur="1000" fill="hold"/>
                                        <p:tgtEl>
                                          <p:spTgt spid="13414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fade">
                                      <p:cBhvr>
                                        <p:cTn id="12" dur="1000"/>
                                        <p:tgtEl>
                                          <p:spTgt spid="134147"/>
                                        </p:tgtEl>
                                      </p:cBhvr>
                                    </p:animEffect>
                                    <p:anim calcmode="lin" valueType="num">
                                      <p:cBhvr>
                                        <p:cTn id="13" dur="1000" fill="hold"/>
                                        <p:tgtEl>
                                          <p:spTgt spid="134147"/>
                                        </p:tgtEl>
                                        <p:attrNameLst>
                                          <p:attrName>ppt_x</p:attrName>
                                        </p:attrNameLst>
                                      </p:cBhvr>
                                      <p:tavLst>
                                        <p:tav tm="0">
                                          <p:val>
                                            <p:strVal val="#ppt_x"/>
                                          </p:val>
                                        </p:tav>
                                        <p:tav tm="100000">
                                          <p:val>
                                            <p:strVal val="#ppt_x"/>
                                          </p:val>
                                        </p:tav>
                                      </p:tavLst>
                                    </p:anim>
                                    <p:anim calcmode="lin" valueType="num">
                                      <p:cBhvr>
                                        <p:cTn id="14" dur="1000" fill="hold"/>
                                        <p:tgtEl>
                                          <p:spTgt spid="1341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4149"/>
                                        </p:tgtEl>
                                        <p:attrNameLst>
                                          <p:attrName>style.visibility</p:attrName>
                                        </p:attrNameLst>
                                      </p:cBhvr>
                                      <p:to>
                                        <p:strVal val="visible"/>
                                      </p:to>
                                    </p:set>
                                    <p:animEffect transition="in" filter="fade">
                                      <p:cBhvr>
                                        <p:cTn id="19" dur="1000"/>
                                        <p:tgtEl>
                                          <p:spTgt spid="134149"/>
                                        </p:tgtEl>
                                      </p:cBhvr>
                                    </p:animEffect>
                                    <p:anim calcmode="lin" valueType="num">
                                      <p:cBhvr>
                                        <p:cTn id="20" dur="1000" fill="hold"/>
                                        <p:tgtEl>
                                          <p:spTgt spid="134149"/>
                                        </p:tgtEl>
                                        <p:attrNameLst>
                                          <p:attrName>ppt_x</p:attrName>
                                        </p:attrNameLst>
                                      </p:cBhvr>
                                      <p:tavLst>
                                        <p:tav tm="0">
                                          <p:val>
                                            <p:strVal val="#ppt_x"/>
                                          </p:val>
                                        </p:tav>
                                        <p:tav tm="100000">
                                          <p:val>
                                            <p:strVal val="#ppt_x"/>
                                          </p:val>
                                        </p:tav>
                                      </p:tavLst>
                                    </p:anim>
                                    <p:anim calcmode="lin" valueType="num">
                                      <p:cBhvr>
                                        <p:cTn id="21" dur="1000" fill="hold"/>
                                        <p:tgtEl>
                                          <p:spTgt spid="13414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4150"/>
                                        </p:tgtEl>
                                        <p:attrNameLst>
                                          <p:attrName>style.visibility</p:attrName>
                                        </p:attrNameLst>
                                      </p:cBhvr>
                                      <p:to>
                                        <p:strVal val="visible"/>
                                      </p:to>
                                    </p:set>
                                    <p:animEffect transition="in" filter="fade">
                                      <p:cBhvr>
                                        <p:cTn id="31" dur="1000"/>
                                        <p:tgtEl>
                                          <p:spTgt spid="134150"/>
                                        </p:tgtEl>
                                      </p:cBhvr>
                                    </p:animEffect>
                                    <p:anim calcmode="lin" valueType="num">
                                      <p:cBhvr>
                                        <p:cTn id="32" dur="1000" fill="hold"/>
                                        <p:tgtEl>
                                          <p:spTgt spid="134150"/>
                                        </p:tgtEl>
                                        <p:attrNameLst>
                                          <p:attrName>ppt_x</p:attrName>
                                        </p:attrNameLst>
                                      </p:cBhvr>
                                      <p:tavLst>
                                        <p:tav tm="0">
                                          <p:val>
                                            <p:strVal val="#ppt_x"/>
                                          </p:val>
                                        </p:tav>
                                        <p:tav tm="100000">
                                          <p:val>
                                            <p:strVal val="#ppt_x"/>
                                          </p:val>
                                        </p:tav>
                                      </p:tavLst>
                                    </p:anim>
                                    <p:anim calcmode="lin" valueType="num">
                                      <p:cBhvr>
                                        <p:cTn id="33" dur="1000" fill="hold"/>
                                        <p:tgtEl>
                                          <p:spTgt spid="13415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4151"/>
                                        </p:tgtEl>
                                        <p:attrNameLst>
                                          <p:attrName>style.visibility</p:attrName>
                                        </p:attrNameLst>
                                      </p:cBhvr>
                                      <p:to>
                                        <p:strVal val="visible"/>
                                      </p:to>
                                    </p:set>
                                    <p:animEffect transition="in" filter="fade">
                                      <p:cBhvr>
                                        <p:cTn id="53" dur="1000"/>
                                        <p:tgtEl>
                                          <p:spTgt spid="134151"/>
                                        </p:tgtEl>
                                      </p:cBhvr>
                                    </p:animEffect>
                                    <p:anim calcmode="lin" valueType="num">
                                      <p:cBhvr>
                                        <p:cTn id="54" dur="1000" fill="hold"/>
                                        <p:tgtEl>
                                          <p:spTgt spid="134151"/>
                                        </p:tgtEl>
                                        <p:attrNameLst>
                                          <p:attrName>ppt_x</p:attrName>
                                        </p:attrNameLst>
                                      </p:cBhvr>
                                      <p:tavLst>
                                        <p:tav tm="0">
                                          <p:val>
                                            <p:strVal val="#ppt_x"/>
                                          </p:val>
                                        </p:tav>
                                        <p:tav tm="100000">
                                          <p:val>
                                            <p:strVal val="#ppt_x"/>
                                          </p:val>
                                        </p:tav>
                                      </p:tavLst>
                                    </p:anim>
                                    <p:anim calcmode="lin" valueType="num">
                                      <p:cBhvr>
                                        <p:cTn id="55" dur="1000" fill="hold"/>
                                        <p:tgtEl>
                                          <p:spTgt spid="13415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4152"/>
                                        </p:tgtEl>
                                        <p:attrNameLst>
                                          <p:attrName>style.visibility</p:attrName>
                                        </p:attrNameLst>
                                      </p:cBhvr>
                                      <p:to>
                                        <p:strVal val="visible"/>
                                      </p:to>
                                    </p:set>
                                    <p:animEffect transition="in" filter="fade">
                                      <p:cBhvr>
                                        <p:cTn id="60" dur="1000"/>
                                        <p:tgtEl>
                                          <p:spTgt spid="134152"/>
                                        </p:tgtEl>
                                      </p:cBhvr>
                                    </p:animEffect>
                                    <p:anim calcmode="lin" valueType="num">
                                      <p:cBhvr>
                                        <p:cTn id="61" dur="1000" fill="hold"/>
                                        <p:tgtEl>
                                          <p:spTgt spid="134152"/>
                                        </p:tgtEl>
                                        <p:attrNameLst>
                                          <p:attrName>ppt_x</p:attrName>
                                        </p:attrNameLst>
                                      </p:cBhvr>
                                      <p:tavLst>
                                        <p:tav tm="0">
                                          <p:val>
                                            <p:strVal val="#ppt_x"/>
                                          </p:val>
                                        </p:tav>
                                        <p:tav tm="100000">
                                          <p:val>
                                            <p:strVal val="#ppt_x"/>
                                          </p:val>
                                        </p:tav>
                                      </p:tavLst>
                                    </p:anim>
                                    <p:anim calcmode="lin" valueType="num">
                                      <p:cBhvr>
                                        <p:cTn id="62" dur="1000" fill="hold"/>
                                        <p:tgtEl>
                                          <p:spTgt spid="13415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34153"/>
                                        </p:tgtEl>
                                        <p:attrNameLst>
                                          <p:attrName>style.visibility</p:attrName>
                                        </p:attrNameLst>
                                      </p:cBhvr>
                                      <p:to>
                                        <p:strVal val="visible"/>
                                      </p:to>
                                    </p:set>
                                    <p:animEffect transition="in" filter="fade">
                                      <p:cBhvr>
                                        <p:cTn id="67" dur="1000"/>
                                        <p:tgtEl>
                                          <p:spTgt spid="134153"/>
                                        </p:tgtEl>
                                      </p:cBhvr>
                                    </p:animEffect>
                                    <p:anim calcmode="lin" valueType="num">
                                      <p:cBhvr>
                                        <p:cTn id="68" dur="1000" fill="hold"/>
                                        <p:tgtEl>
                                          <p:spTgt spid="134153"/>
                                        </p:tgtEl>
                                        <p:attrNameLst>
                                          <p:attrName>ppt_x</p:attrName>
                                        </p:attrNameLst>
                                      </p:cBhvr>
                                      <p:tavLst>
                                        <p:tav tm="0">
                                          <p:val>
                                            <p:strVal val="#ppt_x"/>
                                          </p:val>
                                        </p:tav>
                                        <p:tav tm="100000">
                                          <p:val>
                                            <p:strVal val="#ppt_x"/>
                                          </p:val>
                                        </p:tav>
                                      </p:tavLst>
                                    </p:anim>
                                    <p:anim calcmode="lin" valueType="num">
                                      <p:cBhvr>
                                        <p:cTn id="69" dur="1000" fill="hold"/>
                                        <p:tgtEl>
                                          <p:spTgt spid="13415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4154"/>
                                        </p:tgtEl>
                                        <p:attrNameLst>
                                          <p:attrName>style.visibility</p:attrName>
                                        </p:attrNameLst>
                                      </p:cBhvr>
                                      <p:to>
                                        <p:strVal val="visible"/>
                                      </p:to>
                                    </p:set>
                                    <p:animEffect transition="in" filter="fade">
                                      <p:cBhvr>
                                        <p:cTn id="74" dur="1000"/>
                                        <p:tgtEl>
                                          <p:spTgt spid="134154"/>
                                        </p:tgtEl>
                                      </p:cBhvr>
                                    </p:animEffect>
                                    <p:anim calcmode="lin" valueType="num">
                                      <p:cBhvr>
                                        <p:cTn id="75" dur="1000" fill="hold"/>
                                        <p:tgtEl>
                                          <p:spTgt spid="134154"/>
                                        </p:tgtEl>
                                        <p:attrNameLst>
                                          <p:attrName>ppt_x</p:attrName>
                                        </p:attrNameLst>
                                      </p:cBhvr>
                                      <p:tavLst>
                                        <p:tav tm="0">
                                          <p:val>
                                            <p:strVal val="#ppt_x"/>
                                          </p:val>
                                        </p:tav>
                                        <p:tav tm="100000">
                                          <p:val>
                                            <p:strVal val="#ppt_x"/>
                                          </p:val>
                                        </p:tav>
                                      </p:tavLst>
                                    </p:anim>
                                    <p:anim calcmode="lin" valueType="num">
                                      <p:cBhvr>
                                        <p:cTn id="76" dur="1000" fill="hold"/>
                                        <p:tgtEl>
                                          <p:spTgt spid="13415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34155"/>
                                        </p:tgtEl>
                                        <p:attrNameLst>
                                          <p:attrName>style.visibility</p:attrName>
                                        </p:attrNameLst>
                                      </p:cBhvr>
                                      <p:to>
                                        <p:strVal val="visible"/>
                                      </p:to>
                                    </p:set>
                                    <p:animEffect transition="in" filter="fade">
                                      <p:cBhvr>
                                        <p:cTn id="79" dur="1000"/>
                                        <p:tgtEl>
                                          <p:spTgt spid="134155"/>
                                        </p:tgtEl>
                                      </p:cBhvr>
                                    </p:animEffect>
                                    <p:anim calcmode="lin" valueType="num">
                                      <p:cBhvr>
                                        <p:cTn id="80" dur="1000" fill="hold"/>
                                        <p:tgtEl>
                                          <p:spTgt spid="134155"/>
                                        </p:tgtEl>
                                        <p:attrNameLst>
                                          <p:attrName>ppt_x</p:attrName>
                                        </p:attrNameLst>
                                      </p:cBhvr>
                                      <p:tavLst>
                                        <p:tav tm="0">
                                          <p:val>
                                            <p:strVal val="#ppt_x"/>
                                          </p:val>
                                        </p:tav>
                                        <p:tav tm="100000">
                                          <p:val>
                                            <p:strVal val="#ppt_x"/>
                                          </p:val>
                                        </p:tav>
                                      </p:tavLst>
                                    </p:anim>
                                    <p:anim calcmode="lin" valueType="num">
                                      <p:cBhvr>
                                        <p:cTn id="81" dur="1000" fill="hold"/>
                                        <p:tgtEl>
                                          <p:spTgt spid="134155"/>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34156"/>
                                        </p:tgtEl>
                                        <p:attrNameLst>
                                          <p:attrName>style.visibility</p:attrName>
                                        </p:attrNameLst>
                                      </p:cBhvr>
                                      <p:to>
                                        <p:strVal val="visible"/>
                                      </p:to>
                                    </p:set>
                                    <p:animEffect transition="in" filter="fade">
                                      <p:cBhvr>
                                        <p:cTn id="84" dur="1000"/>
                                        <p:tgtEl>
                                          <p:spTgt spid="134156"/>
                                        </p:tgtEl>
                                      </p:cBhvr>
                                    </p:animEffect>
                                    <p:anim calcmode="lin" valueType="num">
                                      <p:cBhvr>
                                        <p:cTn id="85" dur="1000" fill="hold"/>
                                        <p:tgtEl>
                                          <p:spTgt spid="134156"/>
                                        </p:tgtEl>
                                        <p:attrNameLst>
                                          <p:attrName>ppt_x</p:attrName>
                                        </p:attrNameLst>
                                      </p:cBhvr>
                                      <p:tavLst>
                                        <p:tav tm="0">
                                          <p:val>
                                            <p:strVal val="#ppt_x"/>
                                          </p:val>
                                        </p:tav>
                                        <p:tav tm="100000">
                                          <p:val>
                                            <p:strVal val="#ppt_x"/>
                                          </p:val>
                                        </p:tav>
                                      </p:tavLst>
                                    </p:anim>
                                    <p:anim calcmode="lin" valueType="num">
                                      <p:cBhvr>
                                        <p:cTn id="86" dur="1000" fill="hold"/>
                                        <p:tgtEl>
                                          <p:spTgt spid="134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2"/>
          <a:srcRect/>
          <a:stretch>
            <a:fillRect/>
          </a:stretch>
        </p:blipFill>
        <p:spPr bwMode="auto">
          <a:xfrm>
            <a:off x="428596" y="214290"/>
            <a:ext cx="8286776" cy="1008626"/>
          </a:xfrm>
          <a:prstGeom prst="rect">
            <a:avLst/>
          </a:prstGeom>
          <a:noFill/>
          <a:ln w="9525">
            <a:noFill/>
            <a:miter lim="800000"/>
            <a:headEnd/>
            <a:tailEnd/>
          </a:ln>
          <a:effectLst/>
        </p:spPr>
      </p:pic>
      <p:pic>
        <p:nvPicPr>
          <p:cNvPr id="131075" name="Picture 3"/>
          <p:cNvPicPr>
            <a:picLocks noChangeAspect="1" noChangeArrowheads="1"/>
          </p:cNvPicPr>
          <p:nvPr/>
        </p:nvPicPr>
        <p:blipFill>
          <a:blip r:embed="rId3"/>
          <a:srcRect/>
          <a:stretch>
            <a:fillRect/>
          </a:stretch>
        </p:blipFill>
        <p:spPr bwMode="auto">
          <a:xfrm>
            <a:off x="5643570" y="928670"/>
            <a:ext cx="3069455" cy="2540071"/>
          </a:xfrm>
          <a:prstGeom prst="rect">
            <a:avLst/>
          </a:prstGeom>
          <a:noFill/>
          <a:ln w="9525">
            <a:noFill/>
            <a:miter lim="800000"/>
            <a:headEnd/>
            <a:tailEnd/>
          </a:ln>
          <a:effectLst/>
        </p:spPr>
      </p:pic>
      <p:pic>
        <p:nvPicPr>
          <p:cNvPr id="131076" name="Picture 4"/>
          <p:cNvPicPr>
            <a:picLocks noChangeAspect="1" noChangeArrowheads="1"/>
          </p:cNvPicPr>
          <p:nvPr/>
        </p:nvPicPr>
        <p:blipFill>
          <a:blip r:embed="rId4"/>
          <a:srcRect/>
          <a:stretch>
            <a:fillRect/>
          </a:stretch>
        </p:blipFill>
        <p:spPr bwMode="auto">
          <a:xfrm>
            <a:off x="5786446" y="3571876"/>
            <a:ext cx="2824169" cy="2796816"/>
          </a:xfrm>
          <a:prstGeom prst="rect">
            <a:avLst/>
          </a:prstGeom>
          <a:noFill/>
          <a:ln w="9525">
            <a:noFill/>
            <a:miter lim="800000"/>
            <a:headEnd/>
            <a:tailEnd/>
          </a:ln>
          <a:effectLst/>
        </p:spPr>
      </p:pic>
      <p:pic>
        <p:nvPicPr>
          <p:cNvPr id="131077" name="Picture 5"/>
          <p:cNvPicPr>
            <a:picLocks noChangeAspect="1" noChangeArrowheads="1"/>
          </p:cNvPicPr>
          <p:nvPr/>
        </p:nvPicPr>
        <p:blipFill>
          <a:blip r:embed="rId5"/>
          <a:srcRect/>
          <a:stretch>
            <a:fillRect/>
          </a:stretch>
        </p:blipFill>
        <p:spPr bwMode="auto">
          <a:xfrm>
            <a:off x="428596" y="2000240"/>
            <a:ext cx="461961" cy="364364"/>
          </a:xfrm>
          <a:prstGeom prst="rect">
            <a:avLst/>
          </a:prstGeom>
          <a:noFill/>
          <a:ln w="9525">
            <a:noFill/>
            <a:miter lim="800000"/>
            <a:headEnd/>
            <a:tailEnd/>
          </a:ln>
          <a:effectLst/>
        </p:spPr>
      </p:pic>
      <p:pic>
        <p:nvPicPr>
          <p:cNvPr id="131078" name="Picture 6"/>
          <p:cNvPicPr>
            <a:picLocks noChangeAspect="1" noChangeArrowheads="1"/>
          </p:cNvPicPr>
          <p:nvPr/>
        </p:nvPicPr>
        <p:blipFill>
          <a:blip r:embed="rId6"/>
          <a:srcRect/>
          <a:stretch>
            <a:fillRect/>
          </a:stretch>
        </p:blipFill>
        <p:spPr bwMode="auto">
          <a:xfrm>
            <a:off x="214282" y="1285860"/>
            <a:ext cx="5634030" cy="399886"/>
          </a:xfrm>
          <a:prstGeom prst="rect">
            <a:avLst/>
          </a:prstGeom>
          <a:noFill/>
          <a:ln w="9525">
            <a:noFill/>
            <a:miter lim="800000"/>
            <a:headEnd/>
            <a:tailEnd/>
          </a:ln>
          <a:effectLst/>
        </p:spPr>
      </p:pic>
      <p:pic>
        <p:nvPicPr>
          <p:cNvPr id="131079" name="Picture 7"/>
          <p:cNvPicPr>
            <a:picLocks noChangeAspect="1" noChangeArrowheads="1"/>
          </p:cNvPicPr>
          <p:nvPr/>
        </p:nvPicPr>
        <p:blipFill>
          <a:blip r:embed="rId7"/>
          <a:srcRect/>
          <a:stretch>
            <a:fillRect/>
          </a:stretch>
        </p:blipFill>
        <p:spPr bwMode="auto">
          <a:xfrm>
            <a:off x="1285852" y="2000240"/>
            <a:ext cx="1033459" cy="397978"/>
          </a:xfrm>
          <a:prstGeom prst="rect">
            <a:avLst/>
          </a:prstGeom>
          <a:noFill/>
          <a:ln w="9525">
            <a:noFill/>
            <a:miter lim="800000"/>
            <a:headEnd/>
            <a:tailEnd/>
          </a:ln>
          <a:effectLst/>
        </p:spPr>
      </p:pic>
      <p:pic>
        <p:nvPicPr>
          <p:cNvPr id="131080" name="Picture 8"/>
          <p:cNvPicPr>
            <a:picLocks noChangeAspect="1" noChangeArrowheads="1"/>
          </p:cNvPicPr>
          <p:nvPr/>
        </p:nvPicPr>
        <p:blipFill>
          <a:blip r:embed="rId8"/>
          <a:srcRect/>
          <a:stretch>
            <a:fillRect/>
          </a:stretch>
        </p:blipFill>
        <p:spPr bwMode="auto">
          <a:xfrm>
            <a:off x="2786050" y="1785926"/>
            <a:ext cx="1138235" cy="688741"/>
          </a:xfrm>
          <a:prstGeom prst="rect">
            <a:avLst/>
          </a:prstGeom>
          <a:noFill/>
          <a:ln w="9525">
            <a:noFill/>
            <a:miter lim="800000"/>
            <a:headEnd/>
            <a:tailEnd/>
          </a:ln>
          <a:effectLst/>
        </p:spPr>
      </p:pic>
      <p:pic>
        <p:nvPicPr>
          <p:cNvPr id="131081" name="Picture 9"/>
          <p:cNvPicPr>
            <a:picLocks noChangeAspect="1" noChangeArrowheads="1"/>
          </p:cNvPicPr>
          <p:nvPr/>
        </p:nvPicPr>
        <p:blipFill>
          <a:blip r:embed="rId9"/>
          <a:srcRect/>
          <a:stretch>
            <a:fillRect/>
          </a:stretch>
        </p:blipFill>
        <p:spPr bwMode="auto">
          <a:xfrm>
            <a:off x="1071538" y="2601692"/>
            <a:ext cx="3238488" cy="678837"/>
          </a:xfrm>
          <a:prstGeom prst="rect">
            <a:avLst/>
          </a:prstGeom>
          <a:noFill/>
          <a:ln w="9525">
            <a:noFill/>
            <a:miter lim="800000"/>
            <a:headEnd/>
            <a:tailEnd/>
          </a:ln>
          <a:effectLst/>
        </p:spPr>
      </p:pic>
      <p:pic>
        <p:nvPicPr>
          <p:cNvPr id="131082" name="Picture 10"/>
          <p:cNvPicPr>
            <a:picLocks noChangeAspect="1" noChangeArrowheads="1"/>
          </p:cNvPicPr>
          <p:nvPr/>
        </p:nvPicPr>
        <p:blipFill>
          <a:blip r:embed="rId10"/>
          <a:srcRect/>
          <a:stretch>
            <a:fillRect/>
          </a:stretch>
        </p:blipFill>
        <p:spPr bwMode="auto">
          <a:xfrm>
            <a:off x="857224" y="3554268"/>
            <a:ext cx="1490654" cy="561620"/>
          </a:xfrm>
          <a:prstGeom prst="rect">
            <a:avLst/>
          </a:prstGeom>
          <a:noFill/>
          <a:ln w="9525">
            <a:noFill/>
            <a:miter lim="800000"/>
            <a:headEnd/>
            <a:tailEnd/>
          </a:ln>
          <a:effectLst/>
        </p:spPr>
      </p:pic>
      <p:pic>
        <p:nvPicPr>
          <p:cNvPr id="131083" name="Picture 11"/>
          <p:cNvPicPr>
            <a:picLocks noChangeAspect="1" noChangeArrowheads="1"/>
          </p:cNvPicPr>
          <p:nvPr/>
        </p:nvPicPr>
        <p:blipFill>
          <a:blip r:embed="rId11"/>
          <a:srcRect/>
          <a:stretch>
            <a:fillRect/>
          </a:stretch>
        </p:blipFill>
        <p:spPr bwMode="auto">
          <a:xfrm>
            <a:off x="2810222" y="3643314"/>
            <a:ext cx="509586" cy="308434"/>
          </a:xfrm>
          <a:prstGeom prst="rect">
            <a:avLst/>
          </a:prstGeom>
          <a:noFill/>
          <a:ln w="9525">
            <a:noFill/>
            <a:miter lim="800000"/>
            <a:headEnd/>
            <a:tailEnd/>
          </a:ln>
          <a:effectLst/>
        </p:spPr>
      </p:pic>
      <p:pic>
        <p:nvPicPr>
          <p:cNvPr id="131084" name="Picture 12"/>
          <p:cNvPicPr>
            <a:picLocks noChangeAspect="1" noChangeArrowheads="1"/>
          </p:cNvPicPr>
          <p:nvPr/>
        </p:nvPicPr>
        <p:blipFill>
          <a:blip r:embed="rId12"/>
          <a:srcRect/>
          <a:stretch>
            <a:fillRect/>
          </a:stretch>
        </p:blipFill>
        <p:spPr bwMode="auto">
          <a:xfrm>
            <a:off x="3500430" y="3500438"/>
            <a:ext cx="1325586" cy="605656"/>
          </a:xfrm>
          <a:prstGeom prst="rect">
            <a:avLst/>
          </a:prstGeom>
          <a:noFill/>
          <a:ln w="9525">
            <a:noFill/>
            <a:miter lim="800000"/>
            <a:headEnd/>
            <a:tailEnd/>
          </a:ln>
          <a:effectLst/>
        </p:spPr>
      </p:pic>
      <p:pic>
        <p:nvPicPr>
          <p:cNvPr id="131085" name="Picture 13"/>
          <p:cNvPicPr>
            <a:picLocks noChangeAspect="1" noChangeArrowheads="1"/>
          </p:cNvPicPr>
          <p:nvPr/>
        </p:nvPicPr>
        <p:blipFill>
          <a:blip r:embed="rId13"/>
          <a:srcRect/>
          <a:stretch>
            <a:fillRect/>
          </a:stretch>
        </p:blipFill>
        <p:spPr bwMode="auto">
          <a:xfrm>
            <a:off x="928662" y="4429132"/>
            <a:ext cx="2462200" cy="386444"/>
          </a:xfrm>
          <a:prstGeom prst="rect">
            <a:avLst/>
          </a:prstGeom>
          <a:noFill/>
          <a:ln w="9525">
            <a:noFill/>
            <a:miter lim="800000"/>
            <a:headEnd/>
            <a:tailEnd/>
          </a:ln>
          <a:effectLst/>
        </p:spPr>
      </p:pic>
      <p:pic>
        <p:nvPicPr>
          <p:cNvPr id="131086" name="Picture 14"/>
          <p:cNvPicPr>
            <a:picLocks noChangeAspect="1" noChangeArrowheads="1"/>
          </p:cNvPicPr>
          <p:nvPr/>
        </p:nvPicPr>
        <p:blipFill>
          <a:blip r:embed="rId14"/>
          <a:srcRect/>
          <a:stretch>
            <a:fillRect/>
          </a:stretch>
        </p:blipFill>
        <p:spPr bwMode="auto">
          <a:xfrm>
            <a:off x="3714744" y="4286256"/>
            <a:ext cx="1101829" cy="729874"/>
          </a:xfrm>
          <a:prstGeom prst="rect">
            <a:avLst/>
          </a:prstGeom>
          <a:noFill/>
          <a:ln w="9525">
            <a:noFill/>
            <a:miter lim="800000"/>
            <a:headEnd/>
            <a:tailEnd/>
          </a:ln>
          <a:effectLst/>
        </p:spPr>
      </p:pic>
      <p:pic>
        <p:nvPicPr>
          <p:cNvPr id="131087" name="Picture 15"/>
          <p:cNvPicPr>
            <a:picLocks noChangeAspect="1" noChangeArrowheads="1"/>
          </p:cNvPicPr>
          <p:nvPr/>
        </p:nvPicPr>
        <p:blipFill>
          <a:blip r:embed="rId15"/>
          <a:srcRect/>
          <a:stretch>
            <a:fillRect/>
          </a:stretch>
        </p:blipFill>
        <p:spPr bwMode="auto">
          <a:xfrm>
            <a:off x="1071538" y="5000636"/>
            <a:ext cx="1423983" cy="426539"/>
          </a:xfrm>
          <a:prstGeom prst="rect">
            <a:avLst/>
          </a:prstGeom>
          <a:noFill/>
          <a:ln w="9525">
            <a:noFill/>
            <a:miter lim="800000"/>
            <a:headEnd/>
            <a:tailEnd/>
          </a:ln>
          <a:effectLst/>
        </p:spPr>
      </p:pic>
      <p:pic>
        <p:nvPicPr>
          <p:cNvPr id="131088" name="Picture 16"/>
          <p:cNvPicPr>
            <a:picLocks noChangeAspect="1" noChangeArrowheads="1"/>
          </p:cNvPicPr>
          <p:nvPr/>
        </p:nvPicPr>
        <p:blipFill>
          <a:blip r:embed="rId16"/>
          <a:srcRect/>
          <a:stretch>
            <a:fillRect/>
          </a:stretch>
        </p:blipFill>
        <p:spPr bwMode="auto">
          <a:xfrm>
            <a:off x="1214414" y="5500702"/>
            <a:ext cx="581023" cy="306474"/>
          </a:xfrm>
          <a:prstGeom prst="rect">
            <a:avLst/>
          </a:prstGeom>
          <a:noFill/>
          <a:ln w="9525">
            <a:noFill/>
            <a:miter lim="800000"/>
            <a:headEnd/>
            <a:tailEnd/>
          </a:ln>
          <a:effectLst/>
        </p:spPr>
      </p:pic>
      <p:pic>
        <p:nvPicPr>
          <p:cNvPr id="131089" name="Picture 17"/>
          <p:cNvPicPr>
            <a:picLocks noChangeAspect="1" noChangeArrowheads="1"/>
          </p:cNvPicPr>
          <p:nvPr/>
        </p:nvPicPr>
        <p:blipFill>
          <a:blip r:embed="rId17"/>
          <a:srcRect/>
          <a:stretch>
            <a:fillRect/>
          </a:stretch>
        </p:blipFill>
        <p:spPr bwMode="auto">
          <a:xfrm>
            <a:off x="1857356" y="5572140"/>
            <a:ext cx="2857489" cy="65753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fade">
                                      <p:cBhvr>
                                        <p:cTn id="7" dur="1000"/>
                                        <p:tgtEl>
                                          <p:spTgt spid="131078"/>
                                        </p:tgtEl>
                                      </p:cBhvr>
                                    </p:animEffect>
                                    <p:anim calcmode="lin" valueType="num">
                                      <p:cBhvr>
                                        <p:cTn id="8" dur="1000" fill="hold"/>
                                        <p:tgtEl>
                                          <p:spTgt spid="131078"/>
                                        </p:tgtEl>
                                        <p:attrNameLst>
                                          <p:attrName>ppt_x</p:attrName>
                                        </p:attrNameLst>
                                      </p:cBhvr>
                                      <p:tavLst>
                                        <p:tav tm="0">
                                          <p:val>
                                            <p:strVal val="#ppt_x"/>
                                          </p:val>
                                        </p:tav>
                                        <p:tav tm="100000">
                                          <p:val>
                                            <p:strVal val="#ppt_x"/>
                                          </p:val>
                                        </p:tav>
                                      </p:tavLst>
                                    </p:anim>
                                    <p:anim calcmode="lin" valueType="num">
                                      <p:cBhvr>
                                        <p:cTn id="9" dur="1000" fill="hold"/>
                                        <p:tgtEl>
                                          <p:spTgt spid="1310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1077"/>
                                        </p:tgtEl>
                                        <p:attrNameLst>
                                          <p:attrName>style.visibility</p:attrName>
                                        </p:attrNameLst>
                                      </p:cBhvr>
                                      <p:to>
                                        <p:strVal val="visible"/>
                                      </p:to>
                                    </p:set>
                                    <p:animEffect transition="in" filter="fade">
                                      <p:cBhvr>
                                        <p:cTn id="14" dur="1000"/>
                                        <p:tgtEl>
                                          <p:spTgt spid="131077"/>
                                        </p:tgtEl>
                                      </p:cBhvr>
                                    </p:animEffect>
                                    <p:anim calcmode="lin" valueType="num">
                                      <p:cBhvr>
                                        <p:cTn id="15" dur="1000" fill="hold"/>
                                        <p:tgtEl>
                                          <p:spTgt spid="131077"/>
                                        </p:tgtEl>
                                        <p:attrNameLst>
                                          <p:attrName>ppt_x</p:attrName>
                                        </p:attrNameLst>
                                      </p:cBhvr>
                                      <p:tavLst>
                                        <p:tav tm="0">
                                          <p:val>
                                            <p:strVal val="#ppt_x"/>
                                          </p:val>
                                        </p:tav>
                                        <p:tav tm="100000">
                                          <p:val>
                                            <p:strVal val="#ppt_x"/>
                                          </p:val>
                                        </p:tav>
                                      </p:tavLst>
                                    </p:anim>
                                    <p:anim calcmode="lin" valueType="num">
                                      <p:cBhvr>
                                        <p:cTn id="16" dur="1000" fill="hold"/>
                                        <p:tgtEl>
                                          <p:spTgt spid="13107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1079"/>
                                        </p:tgtEl>
                                        <p:attrNameLst>
                                          <p:attrName>style.visibility</p:attrName>
                                        </p:attrNameLst>
                                      </p:cBhvr>
                                      <p:to>
                                        <p:strVal val="visible"/>
                                      </p:to>
                                    </p:set>
                                    <p:animEffect transition="in" filter="fade">
                                      <p:cBhvr>
                                        <p:cTn id="19" dur="1000"/>
                                        <p:tgtEl>
                                          <p:spTgt spid="131079"/>
                                        </p:tgtEl>
                                      </p:cBhvr>
                                    </p:animEffect>
                                    <p:anim calcmode="lin" valueType="num">
                                      <p:cBhvr>
                                        <p:cTn id="20" dur="1000" fill="hold"/>
                                        <p:tgtEl>
                                          <p:spTgt spid="131079"/>
                                        </p:tgtEl>
                                        <p:attrNameLst>
                                          <p:attrName>ppt_x</p:attrName>
                                        </p:attrNameLst>
                                      </p:cBhvr>
                                      <p:tavLst>
                                        <p:tav tm="0">
                                          <p:val>
                                            <p:strVal val="#ppt_x"/>
                                          </p:val>
                                        </p:tav>
                                        <p:tav tm="100000">
                                          <p:val>
                                            <p:strVal val="#ppt_x"/>
                                          </p:val>
                                        </p:tav>
                                      </p:tavLst>
                                    </p:anim>
                                    <p:anim calcmode="lin" valueType="num">
                                      <p:cBhvr>
                                        <p:cTn id="21" dur="1000" fill="hold"/>
                                        <p:tgtEl>
                                          <p:spTgt spid="13107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1080"/>
                                        </p:tgtEl>
                                        <p:attrNameLst>
                                          <p:attrName>style.visibility</p:attrName>
                                        </p:attrNameLst>
                                      </p:cBhvr>
                                      <p:to>
                                        <p:strVal val="visible"/>
                                      </p:to>
                                    </p:set>
                                    <p:animEffect transition="in" filter="fade">
                                      <p:cBhvr>
                                        <p:cTn id="24" dur="1000"/>
                                        <p:tgtEl>
                                          <p:spTgt spid="131080"/>
                                        </p:tgtEl>
                                      </p:cBhvr>
                                    </p:animEffect>
                                    <p:anim calcmode="lin" valueType="num">
                                      <p:cBhvr>
                                        <p:cTn id="25" dur="1000" fill="hold"/>
                                        <p:tgtEl>
                                          <p:spTgt spid="131080"/>
                                        </p:tgtEl>
                                        <p:attrNameLst>
                                          <p:attrName>ppt_x</p:attrName>
                                        </p:attrNameLst>
                                      </p:cBhvr>
                                      <p:tavLst>
                                        <p:tav tm="0">
                                          <p:val>
                                            <p:strVal val="#ppt_x"/>
                                          </p:val>
                                        </p:tav>
                                        <p:tav tm="100000">
                                          <p:val>
                                            <p:strVal val="#ppt_x"/>
                                          </p:val>
                                        </p:tav>
                                      </p:tavLst>
                                    </p:anim>
                                    <p:anim calcmode="lin" valueType="num">
                                      <p:cBhvr>
                                        <p:cTn id="26" dur="1000" fill="hold"/>
                                        <p:tgtEl>
                                          <p:spTgt spid="13108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1081"/>
                                        </p:tgtEl>
                                        <p:attrNameLst>
                                          <p:attrName>style.visibility</p:attrName>
                                        </p:attrNameLst>
                                      </p:cBhvr>
                                      <p:to>
                                        <p:strVal val="visible"/>
                                      </p:to>
                                    </p:set>
                                    <p:animEffect transition="in" filter="fade">
                                      <p:cBhvr>
                                        <p:cTn id="31" dur="1000"/>
                                        <p:tgtEl>
                                          <p:spTgt spid="131081"/>
                                        </p:tgtEl>
                                      </p:cBhvr>
                                    </p:animEffect>
                                    <p:anim calcmode="lin" valueType="num">
                                      <p:cBhvr>
                                        <p:cTn id="32" dur="1000" fill="hold"/>
                                        <p:tgtEl>
                                          <p:spTgt spid="131081"/>
                                        </p:tgtEl>
                                        <p:attrNameLst>
                                          <p:attrName>ppt_x</p:attrName>
                                        </p:attrNameLst>
                                      </p:cBhvr>
                                      <p:tavLst>
                                        <p:tav tm="0">
                                          <p:val>
                                            <p:strVal val="#ppt_x"/>
                                          </p:val>
                                        </p:tav>
                                        <p:tav tm="100000">
                                          <p:val>
                                            <p:strVal val="#ppt_x"/>
                                          </p:val>
                                        </p:tav>
                                      </p:tavLst>
                                    </p:anim>
                                    <p:anim calcmode="lin" valueType="num">
                                      <p:cBhvr>
                                        <p:cTn id="33" dur="1000" fill="hold"/>
                                        <p:tgtEl>
                                          <p:spTgt spid="13108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1082"/>
                                        </p:tgtEl>
                                        <p:attrNameLst>
                                          <p:attrName>style.visibility</p:attrName>
                                        </p:attrNameLst>
                                      </p:cBhvr>
                                      <p:to>
                                        <p:strVal val="visible"/>
                                      </p:to>
                                    </p:set>
                                    <p:animEffect transition="in" filter="fade">
                                      <p:cBhvr>
                                        <p:cTn id="38" dur="1000"/>
                                        <p:tgtEl>
                                          <p:spTgt spid="131082"/>
                                        </p:tgtEl>
                                      </p:cBhvr>
                                    </p:animEffect>
                                    <p:anim calcmode="lin" valueType="num">
                                      <p:cBhvr>
                                        <p:cTn id="39" dur="1000" fill="hold"/>
                                        <p:tgtEl>
                                          <p:spTgt spid="131082"/>
                                        </p:tgtEl>
                                        <p:attrNameLst>
                                          <p:attrName>ppt_x</p:attrName>
                                        </p:attrNameLst>
                                      </p:cBhvr>
                                      <p:tavLst>
                                        <p:tav tm="0">
                                          <p:val>
                                            <p:strVal val="#ppt_x"/>
                                          </p:val>
                                        </p:tav>
                                        <p:tav tm="100000">
                                          <p:val>
                                            <p:strVal val="#ppt_x"/>
                                          </p:val>
                                        </p:tav>
                                      </p:tavLst>
                                    </p:anim>
                                    <p:anim calcmode="lin" valueType="num">
                                      <p:cBhvr>
                                        <p:cTn id="40" dur="1000" fill="hold"/>
                                        <p:tgtEl>
                                          <p:spTgt spid="13108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1084"/>
                                        </p:tgtEl>
                                        <p:attrNameLst>
                                          <p:attrName>style.visibility</p:attrName>
                                        </p:attrNameLst>
                                      </p:cBhvr>
                                      <p:to>
                                        <p:strVal val="visible"/>
                                      </p:to>
                                    </p:set>
                                    <p:animEffect transition="in" filter="fade">
                                      <p:cBhvr>
                                        <p:cTn id="43" dur="1000"/>
                                        <p:tgtEl>
                                          <p:spTgt spid="131084"/>
                                        </p:tgtEl>
                                      </p:cBhvr>
                                    </p:animEffect>
                                    <p:anim calcmode="lin" valueType="num">
                                      <p:cBhvr>
                                        <p:cTn id="44" dur="1000" fill="hold"/>
                                        <p:tgtEl>
                                          <p:spTgt spid="131084"/>
                                        </p:tgtEl>
                                        <p:attrNameLst>
                                          <p:attrName>ppt_x</p:attrName>
                                        </p:attrNameLst>
                                      </p:cBhvr>
                                      <p:tavLst>
                                        <p:tav tm="0">
                                          <p:val>
                                            <p:strVal val="#ppt_x"/>
                                          </p:val>
                                        </p:tav>
                                        <p:tav tm="100000">
                                          <p:val>
                                            <p:strVal val="#ppt_x"/>
                                          </p:val>
                                        </p:tav>
                                      </p:tavLst>
                                    </p:anim>
                                    <p:anim calcmode="lin" valueType="num">
                                      <p:cBhvr>
                                        <p:cTn id="45" dur="1000" fill="hold"/>
                                        <p:tgtEl>
                                          <p:spTgt spid="13108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31083"/>
                                        </p:tgtEl>
                                        <p:attrNameLst>
                                          <p:attrName>style.visibility</p:attrName>
                                        </p:attrNameLst>
                                      </p:cBhvr>
                                      <p:to>
                                        <p:strVal val="visible"/>
                                      </p:to>
                                    </p:set>
                                    <p:animEffect transition="in" filter="fade">
                                      <p:cBhvr>
                                        <p:cTn id="48" dur="1000"/>
                                        <p:tgtEl>
                                          <p:spTgt spid="131083"/>
                                        </p:tgtEl>
                                      </p:cBhvr>
                                    </p:animEffect>
                                    <p:anim calcmode="lin" valueType="num">
                                      <p:cBhvr>
                                        <p:cTn id="49" dur="1000" fill="hold"/>
                                        <p:tgtEl>
                                          <p:spTgt spid="131083"/>
                                        </p:tgtEl>
                                        <p:attrNameLst>
                                          <p:attrName>ppt_x</p:attrName>
                                        </p:attrNameLst>
                                      </p:cBhvr>
                                      <p:tavLst>
                                        <p:tav tm="0">
                                          <p:val>
                                            <p:strVal val="#ppt_x"/>
                                          </p:val>
                                        </p:tav>
                                        <p:tav tm="100000">
                                          <p:val>
                                            <p:strVal val="#ppt_x"/>
                                          </p:val>
                                        </p:tav>
                                      </p:tavLst>
                                    </p:anim>
                                    <p:anim calcmode="lin" valueType="num">
                                      <p:cBhvr>
                                        <p:cTn id="50" dur="1000" fill="hold"/>
                                        <p:tgtEl>
                                          <p:spTgt spid="13108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31085"/>
                                        </p:tgtEl>
                                        <p:attrNameLst>
                                          <p:attrName>style.visibility</p:attrName>
                                        </p:attrNameLst>
                                      </p:cBhvr>
                                      <p:to>
                                        <p:strVal val="visible"/>
                                      </p:to>
                                    </p:set>
                                    <p:animEffect transition="in" filter="fade">
                                      <p:cBhvr>
                                        <p:cTn id="55" dur="1000"/>
                                        <p:tgtEl>
                                          <p:spTgt spid="131085"/>
                                        </p:tgtEl>
                                      </p:cBhvr>
                                    </p:animEffect>
                                    <p:anim calcmode="lin" valueType="num">
                                      <p:cBhvr>
                                        <p:cTn id="56" dur="1000" fill="hold"/>
                                        <p:tgtEl>
                                          <p:spTgt spid="131085"/>
                                        </p:tgtEl>
                                        <p:attrNameLst>
                                          <p:attrName>ppt_x</p:attrName>
                                        </p:attrNameLst>
                                      </p:cBhvr>
                                      <p:tavLst>
                                        <p:tav tm="0">
                                          <p:val>
                                            <p:strVal val="#ppt_x"/>
                                          </p:val>
                                        </p:tav>
                                        <p:tav tm="100000">
                                          <p:val>
                                            <p:strVal val="#ppt_x"/>
                                          </p:val>
                                        </p:tav>
                                      </p:tavLst>
                                    </p:anim>
                                    <p:anim calcmode="lin" valueType="num">
                                      <p:cBhvr>
                                        <p:cTn id="57" dur="1000" fill="hold"/>
                                        <p:tgtEl>
                                          <p:spTgt spid="13108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1086"/>
                                        </p:tgtEl>
                                        <p:attrNameLst>
                                          <p:attrName>style.visibility</p:attrName>
                                        </p:attrNameLst>
                                      </p:cBhvr>
                                      <p:to>
                                        <p:strVal val="visible"/>
                                      </p:to>
                                    </p:set>
                                    <p:animEffect transition="in" filter="fade">
                                      <p:cBhvr>
                                        <p:cTn id="60" dur="1000"/>
                                        <p:tgtEl>
                                          <p:spTgt spid="131086"/>
                                        </p:tgtEl>
                                      </p:cBhvr>
                                    </p:animEffect>
                                    <p:anim calcmode="lin" valueType="num">
                                      <p:cBhvr>
                                        <p:cTn id="61" dur="1000" fill="hold"/>
                                        <p:tgtEl>
                                          <p:spTgt spid="131086"/>
                                        </p:tgtEl>
                                        <p:attrNameLst>
                                          <p:attrName>ppt_x</p:attrName>
                                        </p:attrNameLst>
                                      </p:cBhvr>
                                      <p:tavLst>
                                        <p:tav tm="0">
                                          <p:val>
                                            <p:strVal val="#ppt_x"/>
                                          </p:val>
                                        </p:tav>
                                        <p:tav tm="100000">
                                          <p:val>
                                            <p:strVal val="#ppt_x"/>
                                          </p:val>
                                        </p:tav>
                                      </p:tavLst>
                                    </p:anim>
                                    <p:anim calcmode="lin" valueType="num">
                                      <p:cBhvr>
                                        <p:cTn id="62" dur="1000" fill="hold"/>
                                        <p:tgtEl>
                                          <p:spTgt spid="13108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31087"/>
                                        </p:tgtEl>
                                        <p:attrNameLst>
                                          <p:attrName>style.visibility</p:attrName>
                                        </p:attrNameLst>
                                      </p:cBhvr>
                                      <p:to>
                                        <p:strVal val="visible"/>
                                      </p:to>
                                    </p:set>
                                    <p:animEffect transition="in" filter="fade">
                                      <p:cBhvr>
                                        <p:cTn id="67" dur="1000"/>
                                        <p:tgtEl>
                                          <p:spTgt spid="131087"/>
                                        </p:tgtEl>
                                      </p:cBhvr>
                                    </p:animEffect>
                                    <p:anim calcmode="lin" valueType="num">
                                      <p:cBhvr>
                                        <p:cTn id="68" dur="1000" fill="hold"/>
                                        <p:tgtEl>
                                          <p:spTgt spid="131087"/>
                                        </p:tgtEl>
                                        <p:attrNameLst>
                                          <p:attrName>ppt_x</p:attrName>
                                        </p:attrNameLst>
                                      </p:cBhvr>
                                      <p:tavLst>
                                        <p:tav tm="0">
                                          <p:val>
                                            <p:strVal val="#ppt_x"/>
                                          </p:val>
                                        </p:tav>
                                        <p:tav tm="100000">
                                          <p:val>
                                            <p:strVal val="#ppt_x"/>
                                          </p:val>
                                        </p:tav>
                                      </p:tavLst>
                                    </p:anim>
                                    <p:anim calcmode="lin" valueType="num">
                                      <p:cBhvr>
                                        <p:cTn id="69" dur="1000" fill="hold"/>
                                        <p:tgtEl>
                                          <p:spTgt spid="13108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1089"/>
                                        </p:tgtEl>
                                        <p:attrNameLst>
                                          <p:attrName>style.visibility</p:attrName>
                                        </p:attrNameLst>
                                      </p:cBhvr>
                                      <p:to>
                                        <p:strVal val="visible"/>
                                      </p:to>
                                    </p:set>
                                    <p:animEffect transition="in" filter="fade">
                                      <p:cBhvr>
                                        <p:cTn id="74" dur="1000"/>
                                        <p:tgtEl>
                                          <p:spTgt spid="131089"/>
                                        </p:tgtEl>
                                      </p:cBhvr>
                                    </p:animEffect>
                                    <p:anim calcmode="lin" valueType="num">
                                      <p:cBhvr>
                                        <p:cTn id="75" dur="1000" fill="hold"/>
                                        <p:tgtEl>
                                          <p:spTgt spid="131089"/>
                                        </p:tgtEl>
                                        <p:attrNameLst>
                                          <p:attrName>ppt_x</p:attrName>
                                        </p:attrNameLst>
                                      </p:cBhvr>
                                      <p:tavLst>
                                        <p:tav tm="0">
                                          <p:val>
                                            <p:strVal val="#ppt_x"/>
                                          </p:val>
                                        </p:tav>
                                        <p:tav tm="100000">
                                          <p:val>
                                            <p:strVal val="#ppt_x"/>
                                          </p:val>
                                        </p:tav>
                                      </p:tavLst>
                                    </p:anim>
                                    <p:anim calcmode="lin" valueType="num">
                                      <p:cBhvr>
                                        <p:cTn id="76" dur="1000" fill="hold"/>
                                        <p:tgtEl>
                                          <p:spTgt spid="131089"/>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31088"/>
                                        </p:tgtEl>
                                        <p:attrNameLst>
                                          <p:attrName>style.visibility</p:attrName>
                                        </p:attrNameLst>
                                      </p:cBhvr>
                                      <p:to>
                                        <p:strVal val="visible"/>
                                      </p:to>
                                    </p:set>
                                    <p:animEffect transition="in" filter="fade">
                                      <p:cBhvr>
                                        <p:cTn id="79" dur="1000"/>
                                        <p:tgtEl>
                                          <p:spTgt spid="131088"/>
                                        </p:tgtEl>
                                      </p:cBhvr>
                                    </p:animEffect>
                                    <p:anim calcmode="lin" valueType="num">
                                      <p:cBhvr>
                                        <p:cTn id="80" dur="1000" fill="hold"/>
                                        <p:tgtEl>
                                          <p:spTgt spid="131088"/>
                                        </p:tgtEl>
                                        <p:attrNameLst>
                                          <p:attrName>ppt_x</p:attrName>
                                        </p:attrNameLst>
                                      </p:cBhvr>
                                      <p:tavLst>
                                        <p:tav tm="0">
                                          <p:val>
                                            <p:strVal val="#ppt_x"/>
                                          </p:val>
                                        </p:tav>
                                        <p:tav tm="100000">
                                          <p:val>
                                            <p:strVal val="#ppt_x"/>
                                          </p:val>
                                        </p:tav>
                                      </p:tavLst>
                                    </p:anim>
                                    <p:anim calcmode="lin" valueType="num">
                                      <p:cBhvr>
                                        <p:cTn id="81" dur="1000" fill="hold"/>
                                        <p:tgtEl>
                                          <p:spTgt spid="1310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2"/>
          <a:srcRect/>
          <a:stretch>
            <a:fillRect/>
          </a:stretch>
        </p:blipFill>
        <p:spPr bwMode="auto">
          <a:xfrm>
            <a:off x="214282" y="111560"/>
            <a:ext cx="7939079" cy="1090866"/>
          </a:xfrm>
          <a:prstGeom prst="rect">
            <a:avLst/>
          </a:prstGeom>
          <a:noFill/>
          <a:ln w="9525">
            <a:noFill/>
            <a:miter lim="800000"/>
            <a:headEnd/>
            <a:tailEnd/>
          </a:ln>
          <a:effectLst/>
        </p:spPr>
      </p:pic>
      <p:pic>
        <p:nvPicPr>
          <p:cNvPr id="132099" name="Picture 3"/>
          <p:cNvPicPr>
            <a:picLocks noChangeAspect="1" noChangeArrowheads="1"/>
          </p:cNvPicPr>
          <p:nvPr/>
        </p:nvPicPr>
        <p:blipFill>
          <a:blip r:embed="rId3"/>
          <a:srcRect r="13012" b="7283"/>
          <a:stretch>
            <a:fillRect/>
          </a:stretch>
        </p:blipFill>
        <p:spPr bwMode="auto">
          <a:xfrm>
            <a:off x="428596" y="1382930"/>
            <a:ext cx="2928958" cy="760186"/>
          </a:xfrm>
          <a:prstGeom prst="rect">
            <a:avLst/>
          </a:prstGeom>
          <a:noFill/>
          <a:ln w="9525">
            <a:noFill/>
            <a:miter lim="800000"/>
            <a:headEnd/>
            <a:tailEnd/>
          </a:ln>
          <a:effectLst/>
        </p:spPr>
      </p:pic>
      <p:pic>
        <p:nvPicPr>
          <p:cNvPr id="132100" name="Picture 4"/>
          <p:cNvPicPr>
            <a:picLocks noChangeAspect="1" noChangeArrowheads="1"/>
          </p:cNvPicPr>
          <p:nvPr/>
        </p:nvPicPr>
        <p:blipFill>
          <a:blip r:embed="rId4"/>
          <a:srcRect/>
          <a:stretch>
            <a:fillRect/>
          </a:stretch>
        </p:blipFill>
        <p:spPr bwMode="auto">
          <a:xfrm>
            <a:off x="5786446" y="857232"/>
            <a:ext cx="2967095" cy="1649195"/>
          </a:xfrm>
          <a:prstGeom prst="rect">
            <a:avLst/>
          </a:prstGeom>
          <a:noFill/>
          <a:ln w="9525">
            <a:noFill/>
            <a:miter lim="800000"/>
            <a:headEnd/>
            <a:tailEnd/>
          </a:ln>
          <a:effectLst/>
        </p:spPr>
      </p:pic>
      <p:pic>
        <p:nvPicPr>
          <p:cNvPr id="132101" name="Picture 5"/>
          <p:cNvPicPr>
            <a:picLocks noChangeAspect="1" noChangeArrowheads="1"/>
          </p:cNvPicPr>
          <p:nvPr/>
        </p:nvPicPr>
        <p:blipFill>
          <a:blip r:embed="rId5"/>
          <a:srcRect/>
          <a:stretch>
            <a:fillRect/>
          </a:stretch>
        </p:blipFill>
        <p:spPr bwMode="auto">
          <a:xfrm>
            <a:off x="0" y="2285992"/>
            <a:ext cx="6781243" cy="598484"/>
          </a:xfrm>
          <a:prstGeom prst="rect">
            <a:avLst/>
          </a:prstGeom>
          <a:noFill/>
          <a:ln w="9525">
            <a:noFill/>
            <a:miter lim="800000"/>
            <a:headEnd/>
            <a:tailEnd/>
          </a:ln>
          <a:effectLst/>
        </p:spPr>
      </p:pic>
      <p:pic>
        <p:nvPicPr>
          <p:cNvPr id="132102" name="Picture 6"/>
          <p:cNvPicPr>
            <a:picLocks noChangeAspect="1" noChangeArrowheads="1"/>
          </p:cNvPicPr>
          <p:nvPr/>
        </p:nvPicPr>
        <p:blipFill>
          <a:blip r:embed="rId6"/>
          <a:srcRect/>
          <a:stretch>
            <a:fillRect/>
          </a:stretch>
        </p:blipFill>
        <p:spPr bwMode="auto">
          <a:xfrm>
            <a:off x="500034" y="3000372"/>
            <a:ext cx="4410578" cy="642942"/>
          </a:xfrm>
          <a:prstGeom prst="rect">
            <a:avLst/>
          </a:prstGeom>
          <a:noFill/>
          <a:ln w="9525">
            <a:noFill/>
            <a:miter lim="800000"/>
            <a:headEnd/>
            <a:tailEnd/>
          </a:ln>
          <a:effectLst/>
        </p:spPr>
      </p:pic>
      <p:pic>
        <p:nvPicPr>
          <p:cNvPr id="132103" name="Picture 7"/>
          <p:cNvPicPr>
            <a:picLocks noChangeAspect="1" noChangeArrowheads="1"/>
          </p:cNvPicPr>
          <p:nvPr/>
        </p:nvPicPr>
        <p:blipFill>
          <a:blip r:embed="rId7"/>
          <a:srcRect/>
          <a:stretch>
            <a:fillRect/>
          </a:stretch>
        </p:blipFill>
        <p:spPr bwMode="auto">
          <a:xfrm>
            <a:off x="928662" y="3643314"/>
            <a:ext cx="3323508" cy="785818"/>
          </a:xfrm>
          <a:prstGeom prst="rect">
            <a:avLst/>
          </a:prstGeom>
          <a:noFill/>
          <a:ln w="9525">
            <a:noFill/>
            <a:miter lim="800000"/>
            <a:headEnd/>
            <a:tailEnd/>
          </a:ln>
          <a:effectLst/>
        </p:spPr>
      </p:pic>
      <p:pic>
        <p:nvPicPr>
          <p:cNvPr id="132104" name="Picture 8"/>
          <p:cNvPicPr>
            <a:picLocks noChangeAspect="1" noChangeArrowheads="1"/>
          </p:cNvPicPr>
          <p:nvPr/>
        </p:nvPicPr>
        <p:blipFill>
          <a:blip r:embed="rId8"/>
          <a:srcRect/>
          <a:stretch>
            <a:fillRect/>
          </a:stretch>
        </p:blipFill>
        <p:spPr bwMode="auto">
          <a:xfrm>
            <a:off x="857224" y="4500570"/>
            <a:ext cx="5678651" cy="785818"/>
          </a:xfrm>
          <a:prstGeom prst="rect">
            <a:avLst/>
          </a:prstGeom>
          <a:noFill/>
          <a:ln w="9525">
            <a:noFill/>
            <a:miter lim="800000"/>
            <a:headEnd/>
            <a:tailEnd/>
          </a:ln>
          <a:effectLst/>
        </p:spPr>
      </p:pic>
      <p:pic>
        <p:nvPicPr>
          <p:cNvPr id="132105" name="Picture 9"/>
          <p:cNvPicPr>
            <a:picLocks noChangeAspect="1" noChangeArrowheads="1"/>
          </p:cNvPicPr>
          <p:nvPr/>
        </p:nvPicPr>
        <p:blipFill>
          <a:blip r:embed="rId9"/>
          <a:srcRect/>
          <a:stretch>
            <a:fillRect/>
          </a:stretch>
        </p:blipFill>
        <p:spPr bwMode="auto">
          <a:xfrm>
            <a:off x="1214414" y="5429264"/>
            <a:ext cx="3985108" cy="357190"/>
          </a:xfrm>
          <a:prstGeom prst="rect">
            <a:avLst/>
          </a:prstGeom>
          <a:noFill/>
          <a:ln w="9525">
            <a:noFill/>
            <a:miter lim="800000"/>
            <a:headEnd/>
            <a:tailEnd/>
          </a:ln>
          <a:effectLst/>
        </p:spPr>
      </p:pic>
      <p:pic>
        <p:nvPicPr>
          <p:cNvPr id="132106" name="Picture 10"/>
          <p:cNvPicPr>
            <a:picLocks noChangeAspect="1" noChangeArrowheads="1"/>
          </p:cNvPicPr>
          <p:nvPr/>
        </p:nvPicPr>
        <p:blipFill>
          <a:blip r:embed="rId10"/>
          <a:srcRect/>
          <a:stretch>
            <a:fillRect/>
          </a:stretch>
        </p:blipFill>
        <p:spPr bwMode="auto">
          <a:xfrm>
            <a:off x="1428728" y="5902111"/>
            <a:ext cx="3786214" cy="955889"/>
          </a:xfrm>
          <a:prstGeom prst="rect">
            <a:avLst/>
          </a:prstGeom>
          <a:noFill/>
          <a:ln w="9525">
            <a:noFill/>
            <a:miter lim="800000"/>
            <a:headEnd/>
            <a:tailEnd/>
          </a:ln>
          <a:effectLst/>
        </p:spPr>
      </p:pic>
      <p:pic>
        <p:nvPicPr>
          <p:cNvPr id="132107" name="Picture 11"/>
          <p:cNvPicPr>
            <a:picLocks noChangeAspect="1" noChangeArrowheads="1"/>
          </p:cNvPicPr>
          <p:nvPr/>
        </p:nvPicPr>
        <p:blipFill>
          <a:blip r:embed="rId11"/>
          <a:srcRect/>
          <a:stretch>
            <a:fillRect/>
          </a:stretch>
        </p:blipFill>
        <p:spPr bwMode="auto">
          <a:xfrm>
            <a:off x="5643570" y="6143644"/>
            <a:ext cx="2088509" cy="500066"/>
          </a:xfrm>
          <a:prstGeom prst="rect">
            <a:avLst/>
          </a:prstGeom>
          <a:noFill/>
          <a:ln w="9525">
            <a:noFill/>
            <a:miter lim="800000"/>
            <a:headEnd/>
            <a:tailEnd/>
          </a:ln>
          <a:effectLst/>
        </p:spPr>
      </p:pic>
      <p:sp>
        <p:nvSpPr>
          <p:cNvPr id="12" name="矩形 11"/>
          <p:cNvSpPr/>
          <p:nvPr/>
        </p:nvSpPr>
        <p:spPr>
          <a:xfrm>
            <a:off x="4386714" y="500042"/>
            <a:ext cx="284052" cy="523220"/>
          </a:xfrm>
          <a:prstGeom prst="rect">
            <a:avLst/>
          </a:prstGeom>
          <a:solidFill>
            <a:schemeClr val="bg1"/>
          </a:solidFill>
        </p:spPr>
        <p:txBody>
          <a:bodyPr wrap="none" lIns="91440" tIns="45720" rIns="91440" bIns="45720">
            <a:spAutoFit/>
          </a:bodyPr>
          <a:lstStyle/>
          <a:p>
            <a:pPr algn="ctr"/>
            <a:r>
              <a:rPr lang="en-US" altLang="zh-CN" sz="2800" b="1" i="1" cap="none" spc="0" dirty="0" smtClean="0">
                <a:ln w="1905"/>
                <a:solidFill>
                  <a:schemeClr val="accent2">
                    <a:lumMod val="60000"/>
                    <a:lumOff val="40000"/>
                  </a:schemeClr>
                </a:solidFill>
                <a:effectLst>
                  <a:innerShdw blurRad="69850" dist="43180" dir="5400000">
                    <a:srgbClr val="000000">
                      <a:alpha val="65000"/>
                    </a:srgbClr>
                  </a:innerShdw>
                </a:effectLst>
                <a:latin typeface="Times New Roman" pitchFamily="18" charset="0"/>
                <a:cs typeface="Times New Roman" pitchFamily="18" charset="0"/>
              </a:rPr>
              <a:t>l</a:t>
            </a:r>
            <a:endParaRPr lang="zh-CN" altLang="en-US" sz="2800" b="1" i="1" cap="none" spc="0" dirty="0">
              <a:ln w="1905"/>
              <a:solidFill>
                <a:schemeClr val="accent2">
                  <a:lumMod val="60000"/>
                  <a:lumOff val="40000"/>
                </a:schemeClr>
              </a:soli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2101"/>
                                        </p:tgtEl>
                                        <p:attrNameLst>
                                          <p:attrName>style.visibility</p:attrName>
                                        </p:attrNameLst>
                                      </p:cBhvr>
                                      <p:to>
                                        <p:strVal val="visible"/>
                                      </p:to>
                                    </p:set>
                                    <p:animEffect transition="in" filter="fade">
                                      <p:cBhvr>
                                        <p:cTn id="7" dur="1000"/>
                                        <p:tgtEl>
                                          <p:spTgt spid="132101"/>
                                        </p:tgtEl>
                                      </p:cBhvr>
                                    </p:animEffect>
                                    <p:anim calcmode="lin" valueType="num">
                                      <p:cBhvr>
                                        <p:cTn id="8" dur="1000" fill="hold"/>
                                        <p:tgtEl>
                                          <p:spTgt spid="132101"/>
                                        </p:tgtEl>
                                        <p:attrNameLst>
                                          <p:attrName>ppt_x</p:attrName>
                                        </p:attrNameLst>
                                      </p:cBhvr>
                                      <p:tavLst>
                                        <p:tav tm="0">
                                          <p:val>
                                            <p:strVal val="#ppt_x"/>
                                          </p:val>
                                        </p:tav>
                                        <p:tav tm="100000">
                                          <p:val>
                                            <p:strVal val="#ppt_x"/>
                                          </p:val>
                                        </p:tav>
                                      </p:tavLst>
                                    </p:anim>
                                    <p:anim calcmode="lin" valueType="num">
                                      <p:cBhvr>
                                        <p:cTn id="9" dur="1000" fill="hold"/>
                                        <p:tgtEl>
                                          <p:spTgt spid="13210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2102"/>
                                        </p:tgtEl>
                                        <p:attrNameLst>
                                          <p:attrName>style.visibility</p:attrName>
                                        </p:attrNameLst>
                                      </p:cBhvr>
                                      <p:to>
                                        <p:strVal val="visible"/>
                                      </p:to>
                                    </p:set>
                                    <p:animEffect transition="in" filter="fade">
                                      <p:cBhvr>
                                        <p:cTn id="14" dur="1000"/>
                                        <p:tgtEl>
                                          <p:spTgt spid="132102"/>
                                        </p:tgtEl>
                                      </p:cBhvr>
                                    </p:animEffect>
                                    <p:anim calcmode="lin" valueType="num">
                                      <p:cBhvr>
                                        <p:cTn id="15" dur="1000" fill="hold"/>
                                        <p:tgtEl>
                                          <p:spTgt spid="132102"/>
                                        </p:tgtEl>
                                        <p:attrNameLst>
                                          <p:attrName>ppt_x</p:attrName>
                                        </p:attrNameLst>
                                      </p:cBhvr>
                                      <p:tavLst>
                                        <p:tav tm="0">
                                          <p:val>
                                            <p:strVal val="#ppt_x"/>
                                          </p:val>
                                        </p:tav>
                                        <p:tav tm="100000">
                                          <p:val>
                                            <p:strVal val="#ppt_x"/>
                                          </p:val>
                                        </p:tav>
                                      </p:tavLst>
                                    </p:anim>
                                    <p:anim calcmode="lin" valueType="num">
                                      <p:cBhvr>
                                        <p:cTn id="16" dur="1000" fill="hold"/>
                                        <p:tgtEl>
                                          <p:spTgt spid="13210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2103"/>
                                        </p:tgtEl>
                                        <p:attrNameLst>
                                          <p:attrName>style.visibility</p:attrName>
                                        </p:attrNameLst>
                                      </p:cBhvr>
                                      <p:to>
                                        <p:strVal val="visible"/>
                                      </p:to>
                                    </p:set>
                                    <p:animEffect transition="in" filter="fade">
                                      <p:cBhvr>
                                        <p:cTn id="21" dur="1000"/>
                                        <p:tgtEl>
                                          <p:spTgt spid="132103"/>
                                        </p:tgtEl>
                                      </p:cBhvr>
                                    </p:animEffect>
                                    <p:anim calcmode="lin" valueType="num">
                                      <p:cBhvr>
                                        <p:cTn id="22" dur="1000" fill="hold"/>
                                        <p:tgtEl>
                                          <p:spTgt spid="132103"/>
                                        </p:tgtEl>
                                        <p:attrNameLst>
                                          <p:attrName>ppt_x</p:attrName>
                                        </p:attrNameLst>
                                      </p:cBhvr>
                                      <p:tavLst>
                                        <p:tav tm="0">
                                          <p:val>
                                            <p:strVal val="#ppt_x"/>
                                          </p:val>
                                        </p:tav>
                                        <p:tav tm="100000">
                                          <p:val>
                                            <p:strVal val="#ppt_x"/>
                                          </p:val>
                                        </p:tav>
                                      </p:tavLst>
                                    </p:anim>
                                    <p:anim calcmode="lin" valueType="num">
                                      <p:cBhvr>
                                        <p:cTn id="23" dur="1000" fill="hold"/>
                                        <p:tgtEl>
                                          <p:spTgt spid="13210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2104"/>
                                        </p:tgtEl>
                                        <p:attrNameLst>
                                          <p:attrName>style.visibility</p:attrName>
                                        </p:attrNameLst>
                                      </p:cBhvr>
                                      <p:to>
                                        <p:strVal val="visible"/>
                                      </p:to>
                                    </p:set>
                                    <p:animEffect transition="in" filter="fade">
                                      <p:cBhvr>
                                        <p:cTn id="28" dur="1000"/>
                                        <p:tgtEl>
                                          <p:spTgt spid="132104"/>
                                        </p:tgtEl>
                                      </p:cBhvr>
                                    </p:animEffect>
                                    <p:anim calcmode="lin" valueType="num">
                                      <p:cBhvr>
                                        <p:cTn id="29" dur="1000" fill="hold"/>
                                        <p:tgtEl>
                                          <p:spTgt spid="132104"/>
                                        </p:tgtEl>
                                        <p:attrNameLst>
                                          <p:attrName>ppt_x</p:attrName>
                                        </p:attrNameLst>
                                      </p:cBhvr>
                                      <p:tavLst>
                                        <p:tav tm="0">
                                          <p:val>
                                            <p:strVal val="#ppt_x"/>
                                          </p:val>
                                        </p:tav>
                                        <p:tav tm="100000">
                                          <p:val>
                                            <p:strVal val="#ppt_x"/>
                                          </p:val>
                                        </p:tav>
                                      </p:tavLst>
                                    </p:anim>
                                    <p:anim calcmode="lin" valueType="num">
                                      <p:cBhvr>
                                        <p:cTn id="30" dur="1000" fill="hold"/>
                                        <p:tgtEl>
                                          <p:spTgt spid="13210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2105"/>
                                        </p:tgtEl>
                                        <p:attrNameLst>
                                          <p:attrName>style.visibility</p:attrName>
                                        </p:attrNameLst>
                                      </p:cBhvr>
                                      <p:to>
                                        <p:strVal val="visible"/>
                                      </p:to>
                                    </p:set>
                                    <p:animEffect transition="in" filter="fade">
                                      <p:cBhvr>
                                        <p:cTn id="35" dur="1000"/>
                                        <p:tgtEl>
                                          <p:spTgt spid="132105"/>
                                        </p:tgtEl>
                                      </p:cBhvr>
                                    </p:animEffect>
                                    <p:anim calcmode="lin" valueType="num">
                                      <p:cBhvr>
                                        <p:cTn id="36" dur="1000" fill="hold"/>
                                        <p:tgtEl>
                                          <p:spTgt spid="132105"/>
                                        </p:tgtEl>
                                        <p:attrNameLst>
                                          <p:attrName>ppt_x</p:attrName>
                                        </p:attrNameLst>
                                      </p:cBhvr>
                                      <p:tavLst>
                                        <p:tav tm="0">
                                          <p:val>
                                            <p:strVal val="#ppt_x"/>
                                          </p:val>
                                        </p:tav>
                                        <p:tav tm="100000">
                                          <p:val>
                                            <p:strVal val="#ppt_x"/>
                                          </p:val>
                                        </p:tav>
                                      </p:tavLst>
                                    </p:anim>
                                    <p:anim calcmode="lin" valueType="num">
                                      <p:cBhvr>
                                        <p:cTn id="37" dur="1000" fill="hold"/>
                                        <p:tgtEl>
                                          <p:spTgt spid="13210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2106"/>
                                        </p:tgtEl>
                                        <p:attrNameLst>
                                          <p:attrName>style.visibility</p:attrName>
                                        </p:attrNameLst>
                                      </p:cBhvr>
                                      <p:to>
                                        <p:strVal val="visible"/>
                                      </p:to>
                                    </p:set>
                                    <p:animEffect transition="in" filter="fade">
                                      <p:cBhvr>
                                        <p:cTn id="42" dur="1000"/>
                                        <p:tgtEl>
                                          <p:spTgt spid="132106"/>
                                        </p:tgtEl>
                                      </p:cBhvr>
                                    </p:animEffect>
                                    <p:anim calcmode="lin" valueType="num">
                                      <p:cBhvr>
                                        <p:cTn id="43" dur="1000" fill="hold"/>
                                        <p:tgtEl>
                                          <p:spTgt spid="132106"/>
                                        </p:tgtEl>
                                        <p:attrNameLst>
                                          <p:attrName>ppt_x</p:attrName>
                                        </p:attrNameLst>
                                      </p:cBhvr>
                                      <p:tavLst>
                                        <p:tav tm="0">
                                          <p:val>
                                            <p:strVal val="#ppt_x"/>
                                          </p:val>
                                        </p:tav>
                                        <p:tav tm="100000">
                                          <p:val>
                                            <p:strVal val="#ppt_x"/>
                                          </p:val>
                                        </p:tav>
                                      </p:tavLst>
                                    </p:anim>
                                    <p:anim calcmode="lin" valueType="num">
                                      <p:cBhvr>
                                        <p:cTn id="44" dur="1000" fill="hold"/>
                                        <p:tgtEl>
                                          <p:spTgt spid="13210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2107"/>
                                        </p:tgtEl>
                                        <p:attrNameLst>
                                          <p:attrName>style.visibility</p:attrName>
                                        </p:attrNameLst>
                                      </p:cBhvr>
                                      <p:to>
                                        <p:strVal val="visible"/>
                                      </p:to>
                                    </p:set>
                                    <p:animEffect transition="in" filter="fade">
                                      <p:cBhvr>
                                        <p:cTn id="49" dur="1000"/>
                                        <p:tgtEl>
                                          <p:spTgt spid="132107"/>
                                        </p:tgtEl>
                                      </p:cBhvr>
                                    </p:animEffect>
                                    <p:anim calcmode="lin" valueType="num">
                                      <p:cBhvr>
                                        <p:cTn id="50" dur="1000" fill="hold"/>
                                        <p:tgtEl>
                                          <p:spTgt spid="132107"/>
                                        </p:tgtEl>
                                        <p:attrNameLst>
                                          <p:attrName>ppt_x</p:attrName>
                                        </p:attrNameLst>
                                      </p:cBhvr>
                                      <p:tavLst>
                                        <p:tav tm="0">
                                          <p:val>
                                            <p:strVal val="#ppt_x"/>
                                          </p:val>
                                        </p:tav>
                                        <p:tav tm="100000">
                                          <p:val>
                                            <p:strVal val="#ppt_x"/>
                                          </p:val>
                                        </p:tav>
                                      </p:tavLst>
                                    </p:anim>
                                    <p:anim calcmode="lin" valueType="num">
                                      <p:cBhvr>
                                        <p:cTn id="51" dur="1000" fill="hold"/>
                                        <p:tgtEl>
                                          <p:spTgt spid="132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2"/>
          <a:srcRect/>
          <a:stretch>
            <a:fillRect/>
          </a:stretch>
        </p:blipFill>
        <p:spPr bwMode="auto">
          <a:xfrm>
            <a:off x="214282" y="184130"/>
            <a:ext cx="8538055" cy="1173168"/>
          </a:xfrm>
          <a:prstGeom prst="rect">
            <a:avLst/>
          </a:prstGeom>
          <a:noFill/>
          <a:ln w="9525">
            <a:noFill/>
            <a:miter lim="800000"/>
            <a:headEnd/>
            <a:tailEnd/>
          </a:ln>
          <a:effectLst/>
        </p:spPr>
      </p:pic>
      <p:pic>
        <p:nvPicPr>
          <p:cNvPr id="132099" name="Picture 3"/>
          <p:cNvPicPr>
            <a:picLocks noChangeAspect="1" noChangeArrowheads="1"/>
          </p:cNvPicPr>
          <p:nvPr/>
        </p:nvPicPr>
        <p:blipFill>
          <a:blip r:embed="rId3"/>
          <a:srcRect r="13836"/>
          <a:stretch>
            <a:fillRect/>
          </a:stretch>
        </p:blipFill>
        <p:spPr bwMode="auto">
          <a:xfrm>
            <a:off x="428596" y="1643050"/>
            <a:ext cx="3286148" cy="928694"/>
          </a:xfrm>
          <a:prstGeom prst="rect">
            <a:avLst/>
          </a:prstGeom>
          <a:noFill/>
          <a:ln w="9525">
            <a:noFill/>
            <a:miter lim="800000"/>
            <a:headEnd/>
            <a:tailEnd/>
          </a:ln>
          <a:effectLst/>
        </p:spPr>
      </p:pic>
      <p:pic>
        <p:nvPicPr>
          <p:cNvPr id="132100" name="Picture 4"/>
          <p:cNvPicPr>
            <a:picLocks noChangeAspect="1" noChangeArrowheads="1"/>
          </p:cNvPicPr>
          <p:nvPr/>
        </p:nvPicPr>
        <p:blipFill>
          <a:blip r:embed="rId4"/>
          <a:srcRect/>
          <a:stretch>
            <a:fillRect/>
          </a:stretch>
        </p:blipFill>
        <p:spPr bwMode="auto">
          <a:xfrm>
            <a:off x="5311744" y="1142984"/>
            <a:ext cx="3084608" cy="1714512"/>
          </a:xfrm>
          <a:prstGeom prst="rect">
            <a:avLst/>
          </a:prstGeom>
          <a:noFill/>
          <a:ln w="9525">
            <a:noFill/>
            <a:miter lim="800000"/>
            <a:headEnd/>
            <a:tailEnd/>
          </a:ln>
          <a:effectLst/>
        </p:spPr>
      </p:pic>
      <p:pic>
        <p:nvPicPr>
          <p:cNvPr id="12" name="Picture 12"/>
          <p:cNvPicPr>
            <a:picLocks noChangeAspect="1" noChangeArrowheads="1"/>
          </p:cNvPicPr>
          <p:nvPr/>
        </p:nvPicPr>
        <p:blipFill>
          <a:blip r:embed="rId5"/>
          <a:srcRect/>
          <a:stretch>
            <a:fillRect/>
          </a:stretch>
        </p:blipFill>
        <p:spPr bwMode="auto">
          <a:xfrm>
            <a:off x="142803" y="3000372"/>
            <a:ext cx="9001197" cy="857256"/>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428596" y="4071942"/>
            <a:ext cx="6315068" cy="945616"/>
          </a:xfrm>
          <a:prstGeom prst="rect">
            <a:avLst/>
          </a:prstGeom>
          <a:noFill/>
          <a:ln w="9525">
            <a:noFill/>
            <a:miter lim="800000"/>
            <a:headEnd/>
            <a:tailEnd/>
          </a:ln>
          <a:effectLst/>
        </p:spPr>
      </p:pic>
      <p:pic>
        <p:nvPicPr>
          <p:cNvPr id="14" name="Picture 3"/>
          <p:cNvPicPr>
            <a:picLocks noChangeAspect="1" noChangeArrowheads="1"/>
          </p:cNvPicPr>
          <p:nvPr/>
        </p:nvPicPr>
        <p:blipFill>
          <a:blip r:embed="rId7"/>
          <a:srcRect/>
          <a:stretch>
            <a:fillRect/>
          </a:stretch>
        </p:blipFill>
        <p:spPr bwMode="auto">
          <a:xfrm>
            <a:off x="642910" y="5286388"/>
            <a:ext cx="6601212" cy="1137122"/>
          </a:xfrm>
          <a:prstGeom prst="rect">
            <a:avLst/>
          </a:prstGeom>
          <a:noFill/>
          <a:ln w="9525">
            <a:noFill/>
            <a:miter lim="800000"/>
            <a:headEnd/>
            <a:tailEnd/>
          </a:ln>
          <a:effectLst/>
        </p:spPr>
      </p:pic>
      <p:sp>
        <p:nvSpPr>
          <p:cNvPr id="15" name="矩形 14"/>
          <p:cNvSpPr/>
          <p:nvPr/>
        </p:nvSpPr>
        <p:spPr>
          <a:xfrm>
            <a:off x="4672466" y="619764"/>
            <a:ext cx="284052" cy="523220"/>
          </a:xfrm>
          <a:prstGeom prst="rect">
            <a:avLst/>
          </a:prstGeom>
          <a:solidFill>
            <a:schemeClr val="bg1"/>
          </a:solidFill>
        </p:spPr>
        <p:txBody>
          <a:bodyPr wrap="none" lIns="91440" tIns="45720" rIns="91440" bIns="45720">
            <a:spAutoFit/>
          </a:bodyPr>
          <a:lstStyle/>
          <a:p>
            <a:pPr algn="ctr"/>
            <a:r>
              <a:rPr lang="en-US" altLang="zh-CN" sz="2800" b="1" i="1" cap="none" spc="0" dirty="0" smtClean="0">
                <a:ln w="1905"/>
                <a:solidFill>
                  <a:schemeClr val="accent2">
                    <a:lumMod val="60000"/>
                    <a:lumOff val="40000"/>
                  </a:schemeClr>
                </a:solidFill>
                <a:effectLst>
                  <a:innerShdw blurRad="69850" dist="43180" dir="5400000">
                    <a:srgbClr val="000000">
                      <a:alpha val="65000"/>
                    </a:srgbClr>
                  </a:innerShdw>
                </a:effectLst>
                <a:latin typeface="Times New Roman" pitchFamily="18" charset="0"/>
                <a:cs typeface="Times New Roman" pitchFamily="18" charset="0"/>
              </a:rPr>
              <a:t>l</a:t>
            </a:r>
            <a:endParaRPr lang="zh-CN" altLang="en-US" sz="2800" b="1" i="1" cap="none" spc="0" dirty="0">
              <a:ln w="1905"/>
              <a:solidFill>
                <a:schemeClr val="accent2">
                  <a:lumMod val="60000"/>
                  <a:lumOff val="40000"/>
                </a:schemeClr>
              </a:soli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a:srcRect/>
          <a:stretch>
            <a:fillRect/>
          </a:stretch>
        </p:blipFill>
        <p:spPr bwMode="auto">
          <a:xfrm>
            <a:off x="107816" y="127206"/>
            <a:ext cx="8934586" cy="2643206"/>
          </a:xfrm>
          <a:prstGeom prst="rect">
            <a:avLst/>
          </a:prstGeom>
          <a:noFill/>
          <a:ln w="9525">
            <a:noFill/>
            <a:miter lim="800000"/>
            <a:headEnd/>
            <a:tailEnd/>
          </a:ln>
          <a:effectLst/>
        </p:spPr>
      </p:pic>
      <p:pic>
        <p:nvPicPr>
          <p:cNvPr id="146435" name="Picture 3"/>
          <p:cNvPicPr>
            <a:picLocks noChangeAspect="1" noChangeArrowheads="1"/>
          </p:cNvPicPr>
          <p:nvPr/>
        </p:nvPicPr>
        <p:blipFill>
          <a:blip r:embed="rId3"/>
          <a:srcRect l="6950" t="35135" b="34234"/>
          <a:stretch>
            <a:fillRect/>
          </a:stretch>
        </p:blipFill>
        <p:spPr bwMode="auto">
          <a:xfrm>
            <a:off x="1257956" y="4228200"/>
            <a:ext cx="6000792" cy="1214446"/>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l="6950" b="63963"/>
          <a:stretch>
            <a:fillRect/>
          </a:stretch>
        </p:blipFill>
        <p:spPr bwMode="auto">
          <a:xfrm>
            <a:off x="1214414" y="2786058"/>
            <a:ext cx="6000792" cy="142876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l="6950" t="65526"/>
          <a:stretch>
            <a:fillRect/>
          </a:stretch>
        </p:blipFill>
        <p:spPr bwMode="auto">
          <a:xfrm>
            <a:off x="1271338" y="5475070"/>
            <a:ext cx="6000792" cy="1366822"/>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6435"/>
                                        </p:tgtEl>
                                        <p:attrNameLst>
                                          <p:attrName>style.visibility</p:attrName>
                                        </p:attrNameLst>
                                      </p:cBhvr>
                                      <p:to>
                                        <p:strVal val="visible"/>
                                      </p:to>
                                    </p:set>
                                    <p:animEffect transition="in" filter="fade">
                                      <p:cBhvr>
                                        <p:cTn id="14" dur="1000"/>
                                        <p:tgtEl>
                                          <p:spTgt spid="146435"/>
                                        </p:tgtEl>
                                      </p:cBhvr>
                                    </p:animEffect>
                                    <p:anim calcmode="lin" valueType="num">
                                      <p:cBhvr>
                                        <p:cTn id="15" dur="1000" fill="hold"/>
                                        <p:tgtEl>
                                          <p:spTgt spid="146435"/>
                                        </p:tgtEl>
                                        <p:attrNameLst>
                                          <p:attrName>ppt_x</p:attrName>
                                        </p:attrNameLst>
                                      </p:cBhvr>
                                      <p:tavLst>
                                        <p:tav tm="0">
                                          <p:val>
                                            <p:strVal val="#ppt_x"/>
                                          </p:val>
                                        </p:tav>
                                        <p:tav tm="100000">
                                          <p:val>
                                            <p:strVal val="#ppt_x"/>
                                          </p:val>
                                        </p:tav>
                                      </p:tavLst>
                                    </p:anim>
                                    <p:anim calcmode="lin" valueType="num">
                                      <p:cBhvr>
                                        <p:cTn id="16" dur="1000" fill="hold"/>
                                        <p:tgtEl>
                                          <p:spTgt spid="1464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srcRect r="2754"/>
          <a:stretch>
            <a:fillRect/>
          </a:stretch>
        </p:blipFill>
        <p:spPr bwMode="auto">
          <a:xfrm>
            <a:off x="68065" y="214290"/>
            <a:ext cx="9003365" cy="1928826"/>
          </a:xfrm>
          <a:prstGeom prst="rect">
            <a:avLst/>
          </a:prstGeom>
          <a:noFill/>
          <a:ln w="9525">
            <a:noFill/>
            <a:miter lim="800000"/>
            <a:headEnd/>
            <a:tailEnd/>
          </a:ln>
          <a:effectLst/>
        </p:spPr>
      </p:pic>
      <p:pic>
        <p:nvPicPr>
          <p:cNvPr id="147459" name="Picture 3"/>
          <p:cNvPicPr>
            <a:picLocks noChangeAspect="1" noChangeArrowheads="1"/>
          </p:cNvPicPr>
          <p:nvPr/>
        </p:nvPicPr>
        <p:blipFill>
          <a:blip r:embed="rId3"/>
          <a:srcRect l="7135" r="4577" b="36840"/>
          <a:stretch>
            <a:fillRect/>
          </a:stretch>
        </p:blipFill>
        <p:spPr bwMode="auto">
          <a:xfrm>
            <a:off x="491870" y="2500306"/>
            <a:ext cx="8009220" cy="257176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l="47147" t="77223" r="50178" b="12843"/>
          <a:stretch>
            <a:fillRect/>
          </a:stretch>
        </p:blipFill>
        <p:spPr bwMode="auto">
          <a:xfrm>
            <a:off x="3902682" y="3500438"/>
            <a:ext cx="214314" cy="35719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l="7135" t="66769" r="4577"/>
          <a:stretch>
            <a:fillRect/>
          </a:stretch>
        </p:blipFill>
        <p:spPr bwMode="auto">
          <a:xfrm>
            <a:off x="538269" y="5286388"/>
            <a:ext cx="8034259" cy="1357322"/>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fade">
                                      <p:cBhvr>
                                        <p:cTn id="7" dur="1000"/>
                                        <p:tgtEl>
                                          <p:spTgt spid="147459"/>
                                        </p:tgtEl>
                                      </p:cBhvr>
                                    </p:animEffect>
                                    <p:anim calcmode="lin" valueType="num">
                                      <p:cBhvr>
                                        <p:cTn id="8" dur="1000" fill="hold"/>
                                        <p:tgtEl>
                                          <p:spTgt spid="147459"/>
                                        </p:tgtEl>
                                        <p:attrNameLst>
                                          <p:attrName>ppt_x</p:attrName>
                                        </p:attrNameLst>
                                      </p:cBhvr>
                                      <p:tavLst>
                                        <p:tav tm="0">
                                          <p:val>
                                            <p:strVal val="#ppt_x"/>
                                          </p:val>
                                        </p:tav>
                                        <p:tav tm="100000">
                                          <p:val>
                                            <p:strVal val="#ppt_x"/>
                                          </p:val>
                                        </p:tav>
                                      </p:tavLst>
                                    </p:anim>
                                    <p:anim calcmode="lin" valueType="num">
                                      <p:cBhvr>
                                        <p:cTn id="9" dur="1000" fill="hold"/>
                                        <p:tgtEl>
                                          <p:spTgt spid="14745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srcRect r="1862"/>
          <a:stretch>
            <a:fillRect/>
          </a:stretch>
        </p:blipFill>
        <p:spPr bwMode="auto">
          <a:xfrm>
            <a:off x="77196" y="256700"/>
            <a:ext cx="8940738" cy="2286016"/>
          </a:xfrm>
          <a:prstGeom prst="rect">
            <a:avLst/>
          </a:prstGeom>
          <a:noFill/>
          <a:ln w="9525">
            <a:noFill/>
            <a:miter lim="800000"/>
            <a:headEnd/>
            <a:tailEnd/>
          </a:ln>
          <a:effectLst/>
        </p:spPr>
      </p:pic>
      <p:pic>
        <p:nvPicPr>
          <p:cNvPr id="148483" name="Picture 3"/>
          <p:cNvPicPr>
            <a:picLocks noChangeAspect="1" noChangeArrowheads="1"/>
          </p:cNvPicPr>
          <p:nvPr/>
        </p:nvPicPr>
        <p:blipFill>
          <a:blip r:embed="rId3"/>
          <a:srcRect l="8496" b="55630"/>
          <a:stretch>
            <a:fillRect/>
          </a:stretch>
        </p:blipFill>
        <p:spPr bwMode="auto">
          <a:xfrm>
            <a:off x="928662" y="2786058"/>
            <a:ext cx="6924687" cy="1428760"/>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l="8496" t="41856"/>
          <a:stretch>
            <a:fillRect/>
          </a:stretch>
        </p:blipFill>
        <p:spPr bwMode="auto">
          <a:xfrm>
            <a:off x="928662" y="4500570"/>
            <a:ext cx="6924687" cy="1872313"/>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1000"/>
                                        <p:tgtEl>
                                          <p:spTgt spid="148483"/>
                                        </p:tgtEl>
                                      </p:cBhvr>
                                    </p:animEffect>
                                    <p:anim calcmode="lin" valueType="num">
                                      <p:cBhvr>
                                        <p:cTn id="8" dur="1000" fill="hold"/>
                                        <p:tgtEl>
                                          <p:spTgt spid="148483"/>
                                        </p:tgtEl>
                                        <p:attrNameLst>
                                          <p:attrName>ppt_x</p:attrName>
                                        </p:attrNameLst>
                                      </p:cBhvr>
                                      <p:tavLst>
                                        <p:tav tm="0">
                                          <p:val>
                                            <p:strVal val="#ppt_x"/>
                                          </p:val>
                                        </p:tav>
                                        <p:tav tm="100000">
                                          <p:val>
                                            <p:strVal val="#ppt_x"/>
                                          </p:val>
                                        </p:tav>
                                      </p:tavLst>
                                    </p:anim>
                                    <p:anim calcmode="lin" valueType="num">
                                      <p:cBhvr>
                                        <p:cTn id="9" dur="1000" fill="hold"/>
                                        <p:tgtEl>
                                          <p:spTgt spid="1484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42910" y="500042"/>
            <a:ext cx="7772400" cy="1143000"/>
          </a:xfrm>
          <a:prstGeom prst="rect">
            <a:avLst/>
          </a:prstGeom>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2"/>
                </a:solidFill>
                <a:effectLst/>
                <a:uLnTx/>
                <a:uFillTx/>
                <a:latin typeface="+mj-lt"/>
                <a:ea typeface="华文新魏" pitchFamily="2" charset="-122"/>
                <a:cs typeface="+mj-cs"/>
              </a:rPr>
              <a:t>第一章    质点运动学</a:t>
            </a:r>
            <a:endParaRPr kumimoji="0" lang="zh-CN" altLang="en-US" sz="4400" b="0" i="0" u="none" strike="noStrike" kern="1200" cap="none" spc="0" normalizeH="0" baseline="0" noProof="0" dirty="0">
              <a:ln>
                <a:noFill/>
              </a:ln>
              <a:solidFill>
                <a:schemeClr val="tx2"/>
              </a:solidFill>
              <a:effectLst/>
              <a:uLnTx/>
              <a:uFillTx/>
              <a:latin typeface="+mj-lt"/>
              <a:ea typeface="华文新魏" pitchFamily="2" charset="-122"/>
              <a:cs typeface="+mj-cs"/>
            </a:endParaRPr>
          </a:p>
        </p:txBody>
      </p:sp>
      <p:sp>
        <p:nvSpPr>
          <p:cNvPr id="5" name="Rectangle 3"/>
          <p:cNvSpPr txBox="1">
            <a:spLocks noChangeArrowheads="1"/>
          </p:cNvSpPr>
          <p:nvPr/>
        </p:nvSpPr>
        <p:spPr>
          <a:xfrm>
            <a:off x="1500166" y="1785926"/>
            <a:ext cx="6400800" cy="4237058"/>
          </a:xfrm>
          <a:prstGeom prst="rect">
            <a:avLst/>
          </a:prstGeom>
        </p:spPr>
        <p:txBody>
          <a:bodyPr vert="horz" rtlCol="0">
            <a:noAutofit/>
          </a:bodyPr>
          <a:lstStyle/>
          <a:p>
            <a:pPr marL="342900" marR="0" lvl="0" indent="-342900" algn="l" defTabSz="914400" rtl="0" eaLnBrk="1" fontAlgn="auto" latinLnBrk="0" hangingPunct="1">
              <a:lnSpc>
                <a:spcPct val="150000"/>
              </a:lnSpc>
              <a:spcBef>
                <a:spcPct val="20000"/>
              </a:spcBef>
              <a:spcAft>
                <a:spcPts val="0"/>
              </a:spcAft>
              <a:buClr>
                <a:schemeClr val="accent1"/>
              </a:buClr>
              <a:buSzPct val="50000"/>
              <a:tabLst/>
              <a:defRPr/>
            </a:pPr>
            <a:r>
              <a:rPr kumimoji="0" lang="en-US" altLang="zh-CN" sz="2800" b="0" i="0" u="none" strike="noStrike" kern="1200" cap="none" spc="0" normalizeH="0" baseline="0" noProof="0" dirty="0" smtClean="0">
                <a:ln>
                  <a:noFill/>
                </a:ln>
                <a:effectLst/>
                <a:uLnTx/>
                <a:uFillTx/>
                <a:latin typeface="华文新魏" pitchFamily="2" charset="-122"/>
                <a:ea typeface="华文新魏" pitchFamily="2" charset="-122"/>
                <a:cs typeface="+mn-cs"/>
              </a:rPr>
              <a:t>§1-1. </a:t>
            </a:r>
            <a:r>
              <a:rPr kumimoji="0" lang="zh-CN" altLang="en-US" sz="2800" b="0" i="0" u="none" strike="noStrike" kern="1200" cap="none" spc="0" normalizeH="0" baseline="0" noProof="0" dirty="0" smtClean="0">
                <a:ln>
                  <a:noFill/>
                </a:ln>
                <a:effectLst/>
                <a:uLnTx/>
                <a:uFillTx/>
                <a:latin typeface="华文新魏" pitchFamily="2" charset="-122"/>
                <a:ea typeface="华文新魏" pitchFamily="2" charset="-122"/>
                <a:cs typeface="+mn-cs"/>
              </a:rPr>
              <a:t>质点、参考系与坐标系</a:t>
            </a:r>
          </a:p>
          <a:p>
            <a:pPr marL="342900" marR="0" lvl="0" indent="-342900" algn="l" defTabSz="914400" rtl="0" eaLnBrk="1" fontAlgn="auto" latinLnBrk="0" hangingPunct="1">
              <a:lnSpc>
                <a:spcPct val="150000"/>
              </a:lnSpc>
              <a:spcBef>
                <a:spcPct val="20000"/>
              </a:spcBef>
              <a:spcAft>
                <a:spcPts val="0"/>
              </a:spcAft>
              <a:buClr>
                <a:schemeClr val="accent1"/>
              </a:buClr>
              <a:buSzPct val="50000"/>
              <a:tabLst/>
              <a:defRPr/>
            </a:pPr>
            <a:r>
              <a:rPr kumimoji="0" lang="en-US" altLang="zh-CN" sz="2800" b="0" i="0" u="none" strike="noStrike" kern="1200" cap="none" spc="0" normalizeH="0" baseline="0" noProof="0" dirty="0" smtClean="0">
                <a:ln>
                  <a:noFill/>
                </a:ln>
                <a:effectLst/>
                <a:uLnTx/>
                <a:uFillTx/>
                <a:latin typeface="华文新魏" pitchFamily="2" charset="-122"/>
                <a:ea typeface="华文新魏" pitchFamily="2" charset="-122"/>
                <a:cs typeface="+mn-cs"/>
              </a:rPr>
              <a:t>§1-2. </a:t>
            </a:r>
            <a:r>
              <a:rPr kumimoji="0" lang="zh-CN" altLang="en-US" sz="2800" b="0" i="0" u="none" strike="noStrike" kern="1200" cap="none" spc="0" normalizeH="0" baseline="0" noProof="0" dirty="0" smtClean="0">
                <a:ln>
                  <a:noFill/>
                </a:ln>
                <a:effectLst/>
                <a:uLnTx/>
                <a:uFillTx/>
                <a:latin typeface="华文新魏" pitchFamily="2" charset="-122"/>
                <a:ea typeface="华文新魏" pitchFamily="2" charset="-122"/>
                <a:cs typeface="+mn-cs"/>
              </a:rPr>
              <a:t>位置矢量与轨道方程</a:t>
            </a:r>
          </a:p>
          <a:p>
            <a:pPr marL="342900" marR="0" lvl="0" indent="-342900" algn="l" defTabSz="914400" rtl="0" eaLnBrk="1" fontAlgn="auto" latinLnBrk="0" hangingPunct="1">
              <a:lnSpc>
                <a:spcPct val="150000"/>
              </a:lnSpc>
              <a:spcBef>
                <a:spcPct val="20000"/>
              </a:spcBef>
              <a:spcAft>
                <a:spcPts val="0"/>
              </a:spcAft>
              <a:buClr>
                <a:schemeClr val="accent1"/>
              </a:buClr>
              <a:buSzPct val="50000"/>
              <a:tabLst/>
              <a:defRPr/>
            </a:pPr>
            <a:r>
              <a:rPr kumimoji="0" lang="en-US" altLang="zh-CN" sz="2800" b="0" i="0" u="none" strike="noStrike" kern="1200" cap="none" spc="0" normalizeH="0" baseline="0" noProof="0" dirty="0" smtClean="0">
                <a:ln>
                  <a:noFill/>
                </a:ln>
                <a:effectLst/>
                <a:uLnTx/>
                <a:uFillTx/>
                <a:latin typeface="华文新魏" pitchFamily="2" charset="-122"/>
                <a:ea typeface="华文新魏" pitchFamily="2" charset="-122"/>
                <a:cs typeface="+mn-cs"/>
              </a:rPr>
              <a:t>§1-3. </a:t>
            </a:r>
            <a:r>
              <a:rPr kumimoji="0" lang="zh-CN" altLang="en-US" sz="2800" b="0" i="0" u="none" strike="noStrike" kern="1200" cap="none" spc="0" normalizeH="0" baseline="0" noProof="0" dirty="0" smtClean="0">
                <a:ln>
                  <a:noFill/>
                </a:ln>
                <a:effectLst/>
                <a:uLnTx/>
                <a:uFillTx/>
                <a:latin typeface="华文新魏" pitchFamily="2" charset="-122"/>
                <a:ea typeface="华文新魏" pitchFamily="2" charset="-122"/>
                <a:cs typeface="+mn-cs"/>
              </a:rPr>
              <a:t>位移、速度、加速度</a:t>
            </a:r>
          </a:p>
          <a:p>
            <a:pPr marL="342900" marR="0" lvl="0" indent="-342900" algn="l" defTabSz="914400" rtl="0" eaLnBrk="1" fontAlgn="auto" latinLnBrk="0" hangingPunct="1">
              <a:lnSpc>
                <a:spcPct val="150000"/>
              </a:lnSpc>
              <a:spcBef>
                <a:spcPct val="20000"/>
              </a:spcBef>
              <a:spcAft>
                <a:spcPts val="0"/>
              </a:spcAft>
              <a:buClr>
                <a:schemeClr val="accent1"/>
              </a:buClr>
              <a:buSzPct val="50000"/>
              <a:tabLst/>
              <a:defRPr/>
            </a:pPr>
            <a:r>
              <a:rPr kumimoji="0" lang="en-US" altLang="zh-CN" sz="2800" b="0" i="0" u="none" strike="noStrike" kern="1200" cap="none" spc="0" normalizeH="0" baseline="0" noProof="0" dirty="0" smtClean="0">
                <a:ln>
                  <a:noFill/>
                </a:ln>
                <a:effectLst/>
                <a:uLnTx/>
                <a:uFillTx/>
                <a:latin typeface="华文新魏" pitchFamily="2" charset="-122"/>
                <a:ea typeface="华文新魏" pitchFamily="2" charset="-122"/>
                <a:cs typeface="+mn-cs"/>
              </a:rPr>
              <a:t>§1-4. </a:t>
            </a:r>
            <a:r>
              <a:rPr kumimoji="0" lang="zh-CN" altLang="en-US" sz="2800" b="0" i="0" u="none" strike="noStrike" kern="1200" cap="none" spc="0" normalizeH="0" baseline="0" noProof="0" dirty="0" smtClean="0">
                <a:ln>
                  <a:noFill/>
                </a:ln>
                <a:effectLst/>
                <a:uLnTx/>
                <a:uFillTx/>
                <a:latin typeface="华文新魏" pitchFamily="2" charset="-122"/>
                <a:ea typeface="华文新魏" pitchFamily="2" charset="-122"/>
                <a:cs typeface="+mn-cs"/>
              </a:rPr>
              <a:t>质点运动学的两类问题 </a:t>
            </a:r>
          </a:p>
          <a:p>
            <a:pPr marL="342900" marR="0" lvl="0" indent="-342900" algn="l" defTabSz="914400" rtl="0" eaLnBrk="1" fontAlgn="auto" latinLnBrk="0" hangingPunct="1">
              <a:lnSpc>
                <a:spcPct val="150000"/>
              </a:lnSpc>
              <a:spcBef>
                <a:spcPct val="20000"/>
              </a:spcBef>
              <a:spcAft>
                <a:spcPts val="0"/>
              </a:spcAft>
              <a:buClr>
                <a:schemeClr val="accent1"/>
              </a:buClr>
              <a:buSzPct val="50000"/>
              <a:tabLst/>
              <a:defRPr/>
            </a:pPr>
            <a:r>
              <a:rPr kumimoji="0" lang="en-US" altLang="zh-CN" sz="2800" b="0" i="0" u="none" strike="noStrike" kern="1200" cap="none" spc="0" normalizeH="0" baseline="0" noProof="0" dirty="0" smtClean="0">
                <a:ln>
                  <a:noFill/>
                </a:ln>
                <a:effectLst/>
                <a:uLnTx/>
                <a:uFillTx/>
                <a:latin typeface="华文新魏" pitchFamily="2" charset="-122"/>
                <a:ea typeface="华文新魏" pitchFamily="2" charset="-122"/>
                <a:cs typeface="+mn-cs"/>
              </a:rPr>
              <a:t>§1-5. </a:t>
            </a:r>
            <a:r>
              <a:rPr kumimoji="0" lang="zh-CN" altLang="en-US" sz="2800" b="0" i="0" u="none" strike="noStrike" kern="1200" cap="none" spc="0" normalizeH="0" baseline="0" noProof="0" dirty="0" smtClean="0">
                <a:ln>
                  <a:noFill/>
                </a:ln>
                <a:effectLst/>
                <a:uLnTx/>
                <a:uFillTx/>
                <a:latin typeface="华文新魏" pitchFamily="2" charset="-122"/>
                <a:ea typeface="华文新魏" pitchFamily="2" charset="-122"/>
                <a:cs typeface="+mn-cs"/>
              </a:rPr>
              <a:t>圆周运动与一般曲线运动</a:t>
            </a:r>
          </a:p>
          <a:p>
            <a:pPr marL="342900" marR="0" lvl="0" indent="-342900" algn="l" defTabSz="914400" rtl="0" eaLnBrk="1" fontAlgn="auto" latinLnBrk="0" hangingPunct="1">
              <a:lnSpc>
                <a:spcPct val="150000"/>
              </a:lnSpc>
              <a:spcBef>
                <a:spcPct val="20000"/>
              </a:spcBef>
              <a:spcAft>
                <a:spcPts val="0"/>
              </a:spcAft>
              <a:buClr>
                <a:schemeClr val="accent1"/>
              </a:buClr>
              <a:buSzPct val="50000"/>
              <a:tabLst/>
              <a:defRPr/>
            </a:pPr>
            <a:r>
              <a:rPr kumimoji="0" lang="en-US" altLang="zh-CN" sz="2800" b="0" i="0" u="none" strike="noStrike" kern="1200" cap="none" spc="0" normalizeH="0" baseline="0" noProof="0" dirty="0" smtClean="0">
                <a:ln>
                  <a:noFill/>
                </a:ln>
                <a:effectLst/>
                <a:uLnTx/>
                <a:uFillTx/>
                <a:latin typeface="华文新魏" pitchFamily="2" charset="-122"/>
                <a:ea typeface="华文新魏" pitchFamily="2" charset="-122"/>
                <a:cs typeface="+mn-cs"/>
              </a:rPr>
              <a:t>§1-6. </a:t>
            </a:r>
            <a:r>
              <a:rPr kumimoji="0" lang="zh-CN" altLang="en-US" sz="2800" b="0" i="0" u="none" strike="noStrike" kern="1200" cap="none" spc="0" normalizeH="0" baseline="0" noProof="0" dirty="0" smtClean="0">
                <a:ln>
                  <a:noFill/>
                </a:ln>
                <a:effectLst/>
                <a:uLnTx/>
                <a:uFillTx/>
                <a:latin typeface="华文新魏" pitchFamily="2" charset="-122"/>
                <a:ea typeface="华文新魏" pitchFamily="2" charset="-122"/>
                <a:cs typeface="+mn-cs"/>
              </a:rPr>
              <a:t>相对运动</a:t>
            </a:r>
            <a:endParaRPr kumimoji="0" lang="zh-CN" altLang="en-US" sz="2800" b="0" i="0" u="none" strike="noStrike" kern="1200" cap="none" spc="0" normalizeH="0" baseline="0" noProof="0" dirty="0">
              <a:ln>
                <a:noFill/>
              </a:ln>
              <a:effectLst/>
              <a:uLnTx/>
              <a:uFillTx/>
              <a:latin typeface="华文新魏" pitchFamily="2" charset="-122"/>
              <a:ea typeface="华文新魏" pitchFamily="2" charset="-122"/>
              <a:cs typeface="+mn-cs"/>
            </a:endParaRPr>
          </a:p>
        </p:txBody>
      </p:sp>
    </p:spTree>
  </p:cSld>
  <p:clrMapOvr>
    <a:masterClrMapping/>
  </p:clrMapOvr>
  <p:transition spd="med">
    <p:pull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2"/>
          <a:srcRect r="2931"/>
          <a:stretch>
            <a:fillRect/>
          </a:stretch>
        </p:blipFill>
        <p:spPr bwMode="auto">
          <a:xfrm>
            <a:off x="214314" y="357166"/>
            <a:ext cx="8858280" cy="1636642"/>
          </a:xfrm>
          <a:prstGeom prst="rect">
            <a:avLst/>
          </a:prstGeom>
          <a:noFill/>
          <a:ln w="9525">
            <a:noFill/>
            <a:miter lim="800000"/>
            <a:headEnd/>
            <a:tailEnd/>
          </a:ln>
          <a:effectLst/>
        </p:spPr>
      </p:pic>
      <p:pic>
        <p:nvPicPr>
          <p:cNvPr id="149507" name="Picture 3"/>
          <p:cNvPicPr>
            <a:picLocks noChangeAspect="1" noChangeArrowheads="1"/>
          </p:cNvPicPr>
          <p:nvPr/>
        </p:nvPicPr>
        <p:blipFill>
          <a:blip r:embed="rId3"/>
          <a:srcRect l="6563"/>
          <a:stretch>
            <a:fillRect/>
          </a:stretch>
        </p:blipFill>
        <p:spPr bwMode="auto">
          <a:xfrm>
            <a:off x="428596" y="2500306"/>
            <a:ext cx="8264266" cy="3714776"/>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fade">
                                      <p:cBhvr>
                                        <p:cTn id="7" dur="1000"/>
                                        <p:tgtEl>
                                          <p:spTgt spid="149507"/>
                                        </p:tgtEl>
                                      </p:cBhvr>
                                    </p:animEffect>
                                    <p:anim calcmode="lin" valueType="num">
                                      <p:cBhvr>
                                        <p:cTn id="8" dur="1000" fill="hold"/>
                                        <p:tgtEl>
                                          <p:spTgt spid="149507"/>
                                        </p:tgtEl>
                                        <p:attrNameLst>
                                          <p:attrName>ppt_x</p:attrName>
                                        </p:attrNameLst>
                                      </p:cBhvr>
                                      <p:tavLst>
                                        <p:tav tm="0">
                                          <p:val>
                                            <p:strVal val="#ppt_x"/>
                                          </p:val>
                                        </p:tav>
                                        <p:tav tm="100000">
                                          <p:val>
                                            <p:strVal val="#ppt_x"/>
                                          </p:val>
                                        </p:tav>
                                      </p:tavLst>
                                    </p:anim>
                                    <p:anim calcmode="lin" valueType="num">
                                      <p:cBhvr>
                                        <p:cTn id="9" dur="1000" fill="hold"/>
                                        <p:tgtEl>
                                          <p:spTgt spid="149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2"/>
          <a:srcRect r="2439"/>
          <a:stretch>
            <a:fillRect/>
          </a:stretch>
        </p:blipFill>
        <p:spPr bwMode="auto">
          <a:xfrm>
            <a:off x="358214" y="285728"/>
            <a:ext cx="8571504" cy="2071702"/>
          </a:xfrm>
          <a:prstGeom prst="rect">
            <a:avLst/>
          </a:prstGeom>
          <a:noFill/>
          <a:ln w="9525">
            <a:noFill/>
            <a:miter lim="800000"/>
            <a:headEnd/>
            <a:tailEnd/>
          </a:ln>
          <a:effectLst/>
        </p:spPr>
      </p:pic>
      <p:pic>
        <p:nvPicPr>
          <p:cNvPr id="150531" name="Picture 3"/>
          <p:cNvPicPr>
            <a:picLocks noChangeAspect="1" noChangeArrowheads="1"/>
          </p:cNvPicPr>
          <p:nvPr/>
        </p:nvPicPr>
        <p:blipFill>
          <a:blip r:embed="rId3"/>
          <a:srcRect l="10521"/>
          <a:stretch>
            <a:fillRect/>
          </a:stretch>
        </p:blipFill>
        <p:spPr bwMode="auto">
          <a:xfrm>
            <a:off x="785786" y="2643182"/>
            <a:ext cx="7858148" cy="3687368"/>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fade">
                                      <p:cBhvr>
                                        <p:cTn id="7" dur="1000"/>
                                        <p:tgtEl>
                                          <p:spTgt spid="150531"/>
                                        </p:tgtEl>
                                      </p:cBhvr>
                                    </p:animEffect>
                                    <p:anim calcmode="lin" valueType="num">
                                      <p:cBhvr>
                                        <p:cTn id="8" dur="1000" fill="hold"/>
                                        <p:tgtEl>
                                          <p:spTgt spid="150531"/>
                                        </p:tgtEl>
                                        <p:attrNameLst>
                                          <p:attrName>ppt_x</p:attrName>
                                        </p:attrNameLst>
                                      </p:cBhvr>
                                      <p:tavLst>
                                        <p:tav tm="0">
                                          <p:val>
                                            <p:strVal val="#ppt_x"/>
                                          </p:val>
                                        </p:tav>
                                        <p:tav tm="100000">
                                          <p:val>
                                            <p:strVal val="#ppt_x"/>
                                          </p:val>
                                        </p:tav>
                                      </p:tavLst>
                                    </p:anim>
                                    <p:anim calcmode="lin" valueType="num">
                                      <p:cBhvr>
                                        <p:cTn id="9" dur="1000" fill="hold"/>
                                        <p:tgtEl>
                                          <p:spTgt spid="1505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9" name="Text Box 53"/>
          <p:cNvSpPr txBox="1">
            <a:spLocks noChangeArrowheads="1"/>
          </p:cNvSpPr>
          <p:nvPr/>
        </p:nvSpPr>
        <p:spPr bwMode="auto">
          <a:xfrm>
            <a:off x="2428860" y="214290"/>
            <a:ext cx="5562600" cy="523220"/>
          </a:xfrm>
          <a:prstGeom prst="rect">
            <a:avLst/>
          </a:prstGeom>
          <a:noFill/>
          <a:ln w="9525">
            <a:noFill/>
            <a:miter lim="800000"/>
            <a:headEnd/>
            <a:tailEnd/>
          </a:ln>
          <a:effectLst/>
        </p:spPr>
        <p:txBody>
          <a:bodyPr>
            <a:spAutoFit/>
          </a:bodyPr>
          <a:lstStyle/>
          <a:p>
            <a:pPr algn="l">
              <a:spcBef>
                <a:spcPct val="0"/>
              </a:spcBef>
              <a:buFontTx/>
              <a:buChar char="§"/>
            </a:pPr>
            <a:r>
              <a:rPr lang="en-US" altLang="zh-CN" sz="2800" b="1" dirty="0">
                <a:solidFill>
                  <a:schemeClr val="tx1"/>
                </a:solidFill>
              </a:rPr>
              <a:t>1.1 </a:t>
            </a:r>
            <a:r>
              <a:rPr lang="zh-CN" altLang="en-US" sz="2800" b="1" dirty="0">
                <a:solidFill>
                  <a:schemeClr val="tx1"/>
                </a:solidFill>
              </a:rPr>
              <a:t>质点、参考系与坐标系</a:t>
            </a:r>
          </a:p>
        </p:txBody>
      </p:sp>
      <p:sp>
        <p:nvSpPr>
          <p:cNvPr id="65590" name="Text Box 54"/>
          <p:cNvSpPr txBox="1">
            <a:spLocks noChangeArrowheads="1"/>
          </p:cNvSpPr>
          <p:nvPr/>
        </p:nvSpPr>
        <p:spPr bwMode="auto">
          <a:xfrm>
            <a:off x="428596" y="1142984"/>
            <a:ext cx="6072230" cy="461665"/>
          </a:xfrm>
          <a:prstGeom prst="rect">
            <a:avLst/>
          </a:prstGeom>
          <a:noFill/>
          <a:ln w="9525">
            <a:noFill/>
            <a:miter lim="800000"/>
            <a:headEnd/>
            <a:tailEnd/>
          </a:ln>
          <a:effectLst/>
        </p:spPr>
        <p:txBody>
          <a:bodyPr wrap="square">
            <a:spAutoFit/>
          </a:bodyPr>
          <a:lstStyle/>
          <a:p>
            <a:pPr algn="just"/>
            <a:r>
              <a:rPr lang="zh-CN" altLang="en-US" sz="2400" b="1" dirty="0">
                <a:solidFill>
                  <a:schemeClr val="tx1"/>
                </a:solidFill>
                <a:latin typeface="+mn-ea"/>
              </a:rPr>
              <a:t>一</a:t>
            </a:r>
            <a:r>
              <a:rPr lang="en-US" altLang="zh-CN" sz="2400" b="1" dirty="0">
                <a:solidFill>
                  <a:schemeClr val="tx1"/>
                </a:solidFill>
                <a:latin typeface="+mn-ea"/>
              </a:rPr>
              <a:t>. </a:t>
            </a:r>
            <a:r>
              <a:rPr lang="zh-CN" altLang="en-US" sz="2400" b="1" dirty="0" smtClean="0">
                <a:solidFill>
                  <a:schemeClr val="tx1"/>
                </a:solidFill>
                <a:latin typeface="+mn-ea"/>
              </a:rPr>
              <a:t>质点</a:t>
            </a:r>
            <a:endParaRPr lang="zh-CN" altLang="en-US" sz="2400" b="1" dirty="0">
              <a:solidFill>
                <a:schemeClr val="tx1"/>
              </a:solidFill>
              <a:latin typeface="+mn-ea"/>
            </a:endParaRPr>
          </a:p>
        </p:txBody>
      </p:sp>
      <p:sp>
        <p:nvSpPr>
          <p:cNvPr id="65591" name="Text Box 55"/>
          <p:cNvSpPr txBox="1">
            <a:spLocks noChangeArrowheads="1"/>
          </p:cNvSpPr>
          <p:nvPr/>
        </p:nvSpPr>
        <p:spPr bwMode="auto">
          <a:xfrm>
            <a:off x="357158" y="2071678"/>
            <a:ext cx="8001056" cy="461665"/>
          </a:xfrm>
          <a:prstGeom prst="rect">
            <a:avLst/>
          </a:prstGeom>
          <a:noFill/>
          <a:ln w="9525">
            <a:noFill/>
            <a:miter lim="800000"/>
            <a:headEnd/>
            <a:tailEnd/>
          </a:ln>
          <a:effectLst/>
        </p:spPr>
        <p:txBody>
          <a:bodyPr wrap="square">
            <a:spAutoFit/>
          </a:bodyPr>
          <a:lstStyle/>
          <a:p>
            <a:pPr algn="just"/>
            <a:r>
              <a:rPr lang="zh-CN" altLang="en-US" sz="2400" b="1" dirty="0">
                <a:solidFill>
                  <a:schemeClr val="tx1"/>
                </a:solidFill>
                <a:latin typeface="+mn-ea"/>
              </a:rPr>
              <a:t>二</a:t>
            </a:r>
            <a:r>
              <a:rPr lang="en-US" altLang="zh-CN" sz="2400" b="1" dirty="0">
                <a:solidFill>
                  <a:schemeClr val="tx1"/>
                </a:solidFill>
                <a:latin typeface="+mn-ea"/>
              </a:rPr>
              <a:t>.</a:t>
            </a:r>
            <a:r>
              <a:rPr lang="zh-CN" altLang="en-US" sz="2400" b="1" dirty="0" smtClean="0">
                <a:solidFill>
                  <a:schemeClr val="tx1"/>
                </a:solidFill>
                <a:latin typeface="+mn-ea"/>
              </a:rPr>
              <a:t>参考系与坐标系</a:t>
            </a:r>
            <a:endParaRPr lang="en-US" altLang="zh-CN" sz="2400" b="1" dirty="0" smtClean="0">
              <a:solidFill>
                <a:schemeClr val="tx1"/>
              </a:solidFill>
              <a:latin typeface="+mn-ea"/>
            </a:endParaRPr>
          </a:p>
        </p:txBody>
      </p:sp>
      <p:sp>
        <p:nvSpPr>
          <p:cNvPr id="65592" name="Text Box 56"/>
          <p:cNvSpPr txBox="1">
            <a:spLocks noChangeArrowheads="1"/>
          </p:cNvSpPr>
          <p:nvPr/>
        </p:nvSpPr>
        <p:spPr bwMode="auto">
          <a:xfrm>
            <a:off x="357158" y="3214686"/>
            <a:ext cx="8643998" cy="461665"/>
          </a:xfrm>
          <a:prstGeom prst="rect">
            <a:avLst/>
          </a:prstGeom>
          <a:noFill/>
          <a:ln w="9525">
            <a:noFill/>
            <a:miter lim="800000"/>
            <a:headEnd/>
            <a:tailEnd/>
          </a:ln>
          <a:effectLst/>
        </p:spPr>
        <p:txBody>
          <a:bodyPr wrap="square">
            <a:spAutoFit/>
          </a:bodyPr>
          <a:lstStyle/>
          <a:p>
            <a:pPr algn="l"/>
            <a:r>
              <a:rPr lang="zh-CN" altLang="en-US" sz="2400" b="1" dirty="0">
                <a:solidFill>
                  <a:schemeClr val="tx1"/>
                </a:solidFill>
                <a:latin typeface="+mn-ea"/>
              </a:rPr>
              <a:t>三</a:t>
            </a:r>
            <a:r>
              <a:rPr lang="en-US" altLang="zh-CN" sz="2400" b="1" dirty="0">
                <a:solidFill>
                  <a:schemeClr val="tx1"/>
                </a:solidFill>
                <a:latin typeface="+mn-ea"/>
              </a:rPr>
              <a:t>. </a:t>
            </a:r>
            <a:r>
              <a:rPr lang="zh-CN" altLang="en-US" sz="2400" b="1" dirty="0">
                <a:solidFill>
                  <a:schemeClr val="tx1"/>
                </a:solidFill>
                <a:latin typeface="+mn-ea"/>
              </a:rPr>
              <a:t>位置矢量（位矢</a:t>
            </a:r>
            <a:r>
              <a:rPr lang="zh-CN" altLang="en-US" sz="2400" b="1" dirty="0" smtClean="0">
                <a:solidFill>
                  <a:schemeClr val="tx1"/>
                </a:solidFill>
                <a:latin typeface="+mn-ea"/>
              </a:rPr>
              <a:t>）：由参考系上某一参考点引向质点的矢量。</a:t>
            </a:r>
            <a:endParaRPr lang="zh-CN" altLang="en-US" sz="2400" b="1" dirty="0">
              <a:solidFill>
                <a:schemeClr val="tx1"/>
              </a:solidFill>
              <a:latin typeface="+mn-ea"/>
            </a:endParaRPr>
          </a:p>
        </p:txBody>
      </p:sp>
      <p:graphicFrame>
        <p:nvGraphicFramePr>
          <p:cNvPr id="65593" name="Object 57"/>
          <p:cNvGraphicFramePr>
            <a:graphicFrameLocks noChangeAspect="1"/>
          </p:cNvGraphicFramePr>
          <p:nvPr/>
        </p:nvGraphicFramePr>
        <p:xfrm>
          <a:off x="2786050" y="3786190"/>
          <a:ext cx="2578097" cy="598924"/>
        </p:xfrm>
        <a:graphic>
          <a:graphicData uri="http://schemas.openxmlformats.org/presentationml/2006/ole">
            <p:oleObj spid="_x0000_s41986" name="公式" r:id="rId3" imgW="1028520" imgH="241200" progId="Equation.3">
              <p:embed/>
            </p:oleObj>
          </a:graphicData>
        </a:graphic>
      </p:graphicFrame>
      <p:sp>
        <p:nvSpPr>
          <p:cNvPr id="65594" name="Text Box 58"/>
          <p:cNvSpPr txBox="1">
            <a:spLocks noChangeArrowheads="1"/>
          </p:cNvSpPr>
          <p:nvPr/>
        </p:nvSpPr>
        <p:spPr bwMode="auto">
          <a:xfrm>
            <a:off x="285720" y="4572008"/>
            <a:ext cx="4800600" cy="461665"/>
          </a:xfrm>
          <a:prstGeom prst="rect">
            <a:avLst/>
          </a:prstGeom>
          <a:noFill/>
          <a:ln w="9525">
            <a:noFill/>
            <a:miter lim="800000"/>
            <a:headEnd/>
            <a:tailEnd/>
          </a:ln>
          <a:effectLst/>
        </p:spPr>
        <p:txBody>
          <a:bodyPr>
            <a:spAutoFit/>
          </a:bodyPr>
          <a:lstStyle/>
          <a:p>
            <a:pPr algn="l"/>
            <a:r>
              <a:rPr lang="zh-CN" altLang="en-US" sz="2400" b="1" dirty="0">
                <a:solidFill>
                  <a:schemeClr val="tx1"/>
                </a:solidFill>
                <a:latin typeface="+mn-ea"/>
              </a:rPr>
              <a:t>四</a:t>
            </a:r>
            <a:r>
              <a:rPr lang="en-US" altLang="zh-CN" sz="2400" b="1" dirty="0">
                <a:solidFill>
                  <a:schemeClr val="tx1"/>
                </a:solidFill>
                <a:latin typeface="+mn-ea"/>
              </a:rPr>
              <a:t>. </a:t>
            </a:r>
            <a:r>
              <a:rPr lang="zh-CN" altLang="en-US" sz="2400" b="1" dirty="0">
                <a:solidFill>
                  <a:schemeClr val="tx1"/>
                </a:solidFill>
                <a:latin typeface="+mn-ea"/>
              </a:rPr>
              <a:t>运动方程、轨道方程</a:t>
            </a:r>
          </a:p>
        </p:txBody>
      </p:sp>
      <p:graphicFrame>
        <p:nvGraphicFramePr>
          <p:cNvPr id="65595" name="Object 59"/>
          <p:cNvGraphicFramePr>
            <a:graphicFrameLocks noChangeAspect="1"/>
          </p:cNvGraphicFramePr>
          <p:nvPr/>
        </p:nvGraphicFramePr>
        <p:xfrm>
          <a:off x="3571868" y="5143512"/>
          <a:ext cx="1928826" cy="521304"/>
        </p:xfrm>
        <a:graphic>
          <a:graphicData uri="http://schemas.openxmlformats.org/presentationml/2006/ole">
            <p:oleObj spid="_x0000_s41987" name="公式" r:id="rId4" imgW="558720" imgH="203040" progId="Equation.3">
              <p:embed/>
            </p:oleObj>
          </a:graphicData>
        </a:graphic>
      </p:graphicFrame>
      <p:sp>
        <p:nvSpPr>
          <p:cNvPr id="65597" name="Rectangle 61"/>
          <p:cNvSpPr>
            <a:spLocks noChangeArrowheads="1"/>
          </p:cNvSpPr>
          <p:nvPr/>
        </p:nvSpPr>
        <p:spPr bwMode="auto">
          <a:xfrm>
            <a:off x="714348" y="5786454"/>
            <a:ext cx="6429420" cy="400110"/>
          </a:xfrm>
          <a:prstGeom prst="rect">
            <a:avLst/>
          </a:prstGeom>
          <a:noFill/>
          <a:ln w="9525">
            <a:noFill/>
            <a:miter lim="800000"/>
            <a:headEnd/>
            <a:tailEnd/>
          </a:ln>
          <a:effectLst/>
        </p:spPr>
        <p:txBody>
          <a:bodyPr wrap="square">
            <a:spAutoFit/>
          </a:bodyPr>
          <a:lstStyle/>
          <a:p>
            <a:pPr algn="just">
              <a:spcBef>
                <a:spcPct val="0"/>
              </a:spcBef>
            </a:pPr>
            <a:r>
              <a:rPr lang="zh-CN" altLang="en-US" sz="2000" b="1" dirty="0">
                <a:solidFill>
                  <a:schemeClr val="tx1"/>
                </a:solidFill>
                <a:latin typeface="+mn-ea"/>
              </a:rPr>
              <a:t>从运动方程中消去时间</a:t>
            </a:r>
            <a:r>
              <a:rPr lang="en-US" altLang="zh-CN" sz="2000" b="1" i="1" dirty="0">
                <a:solidFill>
                  <a:schemeClr val="tx1"/>
                </a:solidFill>
                <a:latin typeface="+mn-ea"/>
              </a:rPr>
              <a:t>t</a:t>
            </a:r>
            <a:r>
              <a:rPr lang="zh-CN" altLang="en-US" sz="2000" b="1" i="1" dirty="0">
                <a:solidFill>
                  <a:schemeClr val="tx1"/>
                </a:solidFill>
                <a:latin typeface="+mn-ea"/>
              </a:rPr>
              <a:t>，</a:t>
            </a:r>
            <a:r>
              <a:rPr lang="zh-CN" altLang="en-US" sz="2000" b="1" dirty="0">
                <a:solidFill>
                  <a:schemeClr val="tx1"/>
                </a:solidFill>
                <a:latin typeface="+mn-ea"/>
              </a:rPr>
              <a:t>就得到轨道方程。</a:t>
            </a:r>
          </a:p>
        </p:txBody>
      </p:sp>
      <p:sp>
        <p:nvSpPr>
          <p:cNvPr id="10" name="矩形 9"/>
          <p:cNvSpPr/>
          <p:nvPr/>
        </p:nvSpPr>
        <p:spPr>
          <a:xfrm>
            <a:off x="4000496" y="4589592"/>
            <a:ext cx="4801314"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sz="2000" b="1" dirty="0" smtClean="0">
                <a:latin typeface="+mn-ea"/>
              </a:rPr>
              <a:t>质点运动时位置矢量随时间的变化方程。</a:t>
            </a:r>
            <a:endParaRPr lang="zh-CN" altLang="en-US" sz="2000" b="1" dirty="0">
              <a:latin typeface="+mn-ea"/>
            </a:endParaRP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3" name="Text Box 9"/>
          <p:cNvSpPr txBox="1">
            <a:spLocks noChangeArrowheads="1"/>
          </p:cNvSpPr>
          <p:nvPr/>
        </p:nvSpPr>
        <p:spPr bwMode="auto">
          <a:xfrm>
            <a:off x="2214546" y="142852"/>
            <a:ext cx="5072098" cy="523220"/>
          </a:xfrm>
          <a:prstGeom prst="rect">
            <a:avLst/>
          </a:prstGeom>
          <a:noFill/>
          <a:ln w="9525">
            <a:noFill/>
            <a:miter lim="800000"/>
            <a:headEnd/>
            <a:tailEnd/>
          </a:ln>
          <a:effectLst/>
        </p:spPr>
        <p:txBody>
          <a:bodyPr wrap="square">
            <a:spAutoFit/>
          </a:bodyPr>
          <a:lstStyle/>
          <a:p>
            <a:pPr algn="l">
              <a:spcBef>
                <a:spcPct val="0"/>
              </a:spcBef>
              <a:buFontTx/>
              <a:buChar char="§"/>
            </a:pPr>
            <a:r>
              <a:rPr lang="en-US" altLang="zh-CN" sz="2800" b="1" dirty="0">
                <a:solidFill>
                  <a:schemeClr val="tx1"/>
                </a:solidFill>
              </a:rPr>
              <a:t>1.2</a:t>
            </a:r>
            <a:r>
              <a:rPr lang="zh-CN" altLang="en-US" sz="2800" b="1" dirty="0">
                <a:solidFill>
                  <a:schemeClr val="tx1"/>
                </a:solidFill>
              </a:rPr>
              <a:t>位移、速度和加速度</a:t>
            </a:r>
          </a:p>
        </p:txBody>
      </p:sp>
      <p:sp>
        <p:nvSpPr>
          <p:cNvPr id="82954" name="Text Box 10"/>
          <p:cNvSpPr txBox="1">
            <a:spLocks noChangeArrowheads="1"/>
          </p:cNvSpPr>
          <p:nvPr/>
        </p:nvSpPr>
        <p:spPr bwMode="auto">
          <a:xfrm>
            <a:off x="0" y="714356"/>
            <a:ext cx="3124200" cy="461665"/>
          </a:xfrm>
          <a:prstGeom prst="rect">
            <a:avLst/>
          </a:prstGeom>
          <a:noFill/>
          <a:ln w="9525">
            <a:noFill/>
            <a:miter lim="800000"/>
            <a:headEnd/>
            <a:tailEnd/>
          </a:ln>
          <a:effectLst/>
        </p:spPr>
        <p:txBody>
          <a:bodyPr>
            <a:spAutoFit/>
          </a:bodyPr>
          <a:lstStyle/>
          <a:p>
            <a:pPr algn="l"/>
            <a:r>
              <a:rPr lang="zh-CN" altLang="en-US" sz="2400" b="1" dirty="0">
                <a:solidFill>
                  <a:schemeClr val="tx1"/>
                </a:solidFill>
              </a:rPr>
              <a:t>一</a:t>
            </a:r>
            <a:r>
              <a:rPr lang="en-US" altLang="zh-CN" sz="2400" b="1" dirty="0">
                <a:solidFill>
                  <a:schemeClr val="tx1"/>
                </a:solidFill>
              </a:rPr>
              <a:t>.</a:t>
            </a:r>
            <a:r>
              <a:rPr lang="zh-CN" altLang="en-US" sz="2400" b="1" dirty="0">
                <a:solidFill>
                  <a:schemeClr val="tx1"/>
                </a:solidFill>
              </a:rPr>
              <a:t>位移和路程</a:t>
            </a:r>
          </a:p>
        </p:txBody>
      </p:sp>
      <p:graphicFrame>
        <p:nvGraphicFramePr>
          <p:cNvPr id="82955" name="Object 11"/>
          <p:cNvGraphicFramePr>
            <a:graphicFrameLocks noChangeAspect="1"/>
          </p:cNvGraphicFramePr>
          <p:nvPr/>
        </p:nvGraphicFramePr>
        <p:xfrm>
          <a:off x="1571605" y="1360921"/>
          <a:ext cx="2714643" cy="407480"/>
        </p:xfrm>
        <a:graphic>
          <a:graphicData uri="http://schemas.openxmlformats.org/presentationml/2006/ole">
            <p:oleObj spid="_x0000_s43010" name="公式" r:id="rId3" imgW="1282680" imgH="203040" progId="Equation.3">
              <p:embed/>
            </p:oleObj>
          </a:graphicData>
        </a:graphic>
      </p:graphicFrame>
      <p:sp>
        <p:nvSpPr>
          <p:cNvPr id="82956" name="Rectangle 12"/>
          <p:cNvSpPr>
            <a:spLocks noChangeArrowheads="1"/>
          </p:cNvSpPr>
          <p:nvPr/>
        </p:nvSpPr>
        <p:spPr bwMode="auto">
          <a:xfrm>
            <a:off x="4929190" y="1357298"/>
            <a:ext cx="571504" cy="369332"/>
          </a:xfrm>
          <a:prstGeom prst="rect">
            <a:avLst/>
          </a:prstGeom>
          <a:noFill/>
          <a:ln w="9525">
            <a:noFill/>
            <a:miter lim="800000"/>
            <a:headEnd/>
            <a:tailEnd/>
          </a:ln>
          <a:effectLst/>
        </p:spPr>
        <p:txBody>
          <a:bodyPr wrap="square">
            <a:spAutoFit/>
          </a:bodyPr>
          <a:lstStyle/>
          <a:p>
            <a:pPr>
              <a:spcBef>
                <a:spcPct val="0"/>
              </a:spcBef>
            </a:pPr>
            <a:r>
              <a:rPr lang="en-US" altLang="zh-CN" dirty="0">
                <a:solidFill>
                  <a:schemeClr val="tx1"/>
                </a:solidFill>
                <a:ea typeface="楷体_GB2312" pitchFamily="49" charset="-122"/>
                <a:sym typeface="Symbol" pitchFamily="18" charset="2"/>
              </a:rPr>
              <a:t></a:t>
            </a:r>
            <a:r>
              <a:rPr lang="en-US" altLang="zh-CN" i="1" dirty="0">
                <a:solidFill>
                  <a:schemeClr val="tx1"/>
                </a:solidFill>
                <a:ea typeface="楷体_GB2312" pitchFamily="49" charset="-122"/>
              </a:rPr>
              <a:t>S</a:t>
            </a:r>
          </a:p>
        </p:txBody>
      </p:sp>
      <p:sp>
        <p:nvSpPr>
          <p:cNvPr id="82984" name="Text Box 40"/>
          <p:cNvSpPr txBox="1">
            <a:spLocks noChangeArrowheads="1"/>
          </p:cNvSpPr>
          <p:nvPr/>
        </p:nvSpPr>
        <p:spPr bwMode="auto">
          <a:xfrm>
            <a:off x="76200" y="2162175"/>
            <a:ext cx="2286000" cy="461665"/>
          </a:xfrm>
          <a:prstGeom prst="rect">
            <a:avLst/>
          </a:prstGeom>
          <a:noFill/>
          <a:ln w="9525">
            <a:noFill/>
            <a:miter lim="800000"/>
            <a:headEnd/>
            <a:tailEnd/>
          </a:ln>
          <a:effectLst/>
        </p:spPr>
        <p:txBody>
          <a:bodyPr>
            <a:spAutoFit/>
          </a:bodyPr>
          <a:lstStyle/>
          <a:p>
            <a:pPr algn="just"/>
            <a:r>
              <a:rPr lang="zh-CN" altLang="en-US" sz="2400" b="1" dirty="0"/>
              <a:t>二</a:t>
            </a:r>
            <a:r>
              <a:rPr lang="en-US" altLang="zh-CN" sz="2400" b="1" dirty="0"/>
              <a:t>. </a:t>
            </a:r>
            <a:r>
              <a:rPr lang="zh-CN" altLang="en-US" sz="2400" b="1" dirty="0" smtClean="0"/>
              <a:t>速度</a:t>
            </a:r>
            <a:endParaRPr lang="zh-CN" altLang="en-US" sz="2400" b="1" dirty="0"/>
          </a:p>
        </p:txBody>
      </p:sp>
      <p:graphicFrame>
        <p:nvGraphicFramePr>
          <p:cNvPr id="82986" name="Object 42"/>
          <p:cNvGraphicFramePr>
            <a:graphicFrameLocks noChangeAspect="1"/>
          </p:cNvGraphicFramePr>
          <p:nvPr/>
        </p:nvGraphicFramePr>
        <p:xfrm>
          <a:off x="4357686" y="2071678"/>
          <a:ext cx="824053" cy="781048"/>
        </p:xfrm>
        <a:graphic>
          <a:graphicData uri="http://schemas.openxmlformats.org/presentationml/2006/ole">
            <p:oleObj spid="_x0000_s43011" name="公式" r:id="rId4" imgW="469800" imgH="406080" progId="Equation.3">
              <p:embed/>
            </p:oleObj>
          </a:graphicData>
        </a:graphic>
      </p:graphicFrame>
      <p:sp>
        <p:nvSpPr>
          <p:cNvPr id="82987" name="Text Box 43"/>
          <p:cNvSpPr txBox="1">
            <a:spLocks noChangeArrowheads="1"/>
          </p:cNvSpPr>
          <p:nvPr/>
        </p:nvSpPr>
        <p:spPr bwMode="auto">
          <a:xfrm>
            <a:off x="3500430" y="2214554"/>
            <a:ext cx="1600200" cy="461665"/>
          </a:xfrm>
          <a:prstGeom prst="rect">
            <a:avLst/>
          </a:prstGeom>
          <a:noFill/>
          <a:ln w="9525">
            <a:noFill/>
            <a:miter lim="800000"/>
            <a:headEnd/>
            <a:tailEnd/>
          </a:ln>
          <a:effectLst/>
        </p:spPr>
        <p:txBody>
          <a:bodyPr>
            <a:spAutoFit/>
          </a:bodyPr>
          <a:lstStyle/>
          <a:p>
            <a:pPr algn="just"/>
            <a:r>
              <a:rPr lang="zh-CN" altLang="en-US" sz="2400" b="1" dirty="0" smtClean="0"/>
              <a:t>速率</a:t>
            </a:r>
            <a:endParaRPr lang="zh-CN" altLang="en-US" sz="2400" b="1" dirty="0"/>
          </a:p>
        </p:txBody>
      </p:sp>
      <p:graphicFrame>
        <p:nvGraphicFramePr>
          <p:cNvPr id="82988" name="Object 44"/>
          <p:cNvGraphicFramePr>
            <a:graphicFrameLocks noChangeAspect="1"/>
          </p:cNvGraphicFramePr>
          <p:nvPr/>
        </p:nvGraphicFramePr>
        <p:xfrm>
          <a:off x="1643042" y="2071678"/>
          <a:ext cx="939815" cy="736307"/>
        </p:xfrm>
        <a:graphic>
          <a:graphicData uri="http://schemas.openxmlformats.org/presentationml/2006/ole">
            <p:oleObj spid="_x0000_s43012" name="公式" r:id="rId5" imgW="469800" imgH="406080" progId="Equation.3">
              <p:embed/>
            </p:oleObj>
          </a:graphicData>
        </a:graphic>
      </p:graphicFrame>
      <p:graphicFrame>
        <p:nvGraphicFramePr>
          <p:cNvPr id="82993" name="Object 49"/>
          <p:cNvGraphicFramePr>
            <a:graphicFrameLocks noChangeAspect="1"/>
          </p:cNvGraphicFramePr>
          <p:nvPr/>
        </p:nvGraphicFramePr>
        <p:xfrm>
          <a:off x="642911" y="4529964"/>
          <a:ext cx="6786610" cy="930825"/>
        </p:xfrm>
        <a:graphic>
          <a:graphicData uri="http://schemas.openxmlformats.org/presentationml/2006/ole">
            <p:oleObj spid="_x0000_s43013" name="公式" r:id="rId6" imgW="2476440" imgH="406080" progId="Equation.3">
              <p:embed/>
            </p:oleObj>
          </a:graphicData>
        </a:graphic>
      </p:graphicFrame>
      <p:sp>
        <p:nvSpPr>
          <p:cNvPr id="82994" name="Rectangle 50"/>
          <p:cNvSpPr>
            <a:spLocks noChangeArrowheads="1"/>
          </p:cNvSpPr>
          <p:nvPr/>
        </p:nvSpPr>
        <p:spPr bwMode="auto">
          <a:xfrm>
            <a:off x="147638" y="4144963"/>
            <a:ext cx="2976562" cy="369332"/>
          </a:xfrm>
          <a:prstGeom prst="rect">
            <a:avLst/>
          </a:prstGeom>
          <a:noFill/>
          <a:ln w="9525">
            <a:noFill/>
            <a:miter lim="800000"/>
            <a:headEnd/>
            <a:tailEnd/>
          </a:ln>
          <a:effectLst/>
        </p:spPr>
        <p:txBody>
          <a:bodyPr>
            <a:spAutoFit/>
          </a:bodyPr>
          <a:lstStyle/>
          <a:p>
            <a:pPr algn="just">
              <a:spcBef>
                <a:spcPct val="0"/>
              </a:spcBef>
            </a:pPr>
            <a:r>
              <a:rPr lang="zh-CN" altLang="en-US" b="1" dirty="0">
                <a:solidFill>
                  <a:schemeClr val="tx1"/>
                </a:solidFill>
              </a:rPr>
              <a:t>直角坐标系</a:t>
            </a:r>
            <a:r>
              <a:rPr lang="en-US" altLang="zh-CN" b="1" dirty="0">
                <a:solidFill>
                  <a:schemeClr val="tx1"/>
                </a:solidFill>
              </a:rPr>
              <a:t>:</a:t>
            </a:r>
          </a:p>
        </p:txBody>
      </p:sp>
      <p:grpSp>
        <p:nvGrpSpPr>
          <p:cNvPr id="3" name="Group 51"/>
          <p:cNvGrpSpPr>
            <a:grpSpLocks/>
          </p:cNvGrpSpPr>
          <p:nvPr/>
        </p:nvGrpSpPr>
        <p:grpSpPr bwMode="auto">
          <a:xfrm>
            <a:off x="142875" y="5572120"/>
            <a:ext cx="3686175" cy="533400"/>
            <a:chOff x="138" y="3817"/>
            <a:chExt cx="2322" cy="336"/>
          </a:xfrm>
        </p:grpSpPr>
        <p:sp>
          <p:nvSpPr>
            <p:cNvPr id="82996" name="Text Box 52"/>
            <p:cNvSpPr txBox="1">
              <a:spLocks noChangeArrowheads="1"/>
            </p:cNvSpPr>
            <p:nvPr/>
          </p:nvSpPr>
          <p:spPr bwMode="auto">
            <a:xfrm>
              <a:off x="138" y="3817"/>
              <a:ext cx="1920" cy="233"/>
            </a:xfrm>
            <a:prstGeom prst="rect">
              <a:avLst/>
            </a:prstGeom>
            <a:noFill/>
            <a:ln w="9525">
              <a:noFill/>
              <a:miter lim="800000"/>
              <a:headEnd/>
              <a:tailEnd/>
            </a:ln>
            <a:effectLst/>
          </p:spPr>
          <p:txBody>
            <a:bodyPr>
              <a:spAutoFit/>
            </a:bodyPr>
            <a:lstStyle/>
            <a:p>
              <a:pPr algn="l"/>
              <a:r>
                <a:rPr lang="zh-CN" altLang="en-US" b="1" dirty="0">
                  <a:solidFill>
                    <a:schemeClr val="tx1"/>
                  </a:solidFill>
                </a:rPr>
                <a:t>自然坐标系</a:t>
              </a:r>
              <a:r>
                <a:rPr lang="en-US" altLang="zh-CN" b="1" dirty="0">
                  <a:solidFill>
                    <a:schemeClr val="tx1"/>
                  </a:solidFill>
                </a:rPr>
                <a:t>:</a:t>
              </a:r>
            </a:p>
          </p:txBody>
        </p:sp>
        <p:graphicFrame>
          <p:nvGraphicFramePr>
            <p:cNvPr id="82997" name="Object 53"/>
            <p:cNvGraphicFramePr>
              <a:graphicFrameLocks noChangeAspect="1"/>
            </p:cNvGraphicFramePr>
            <p:nvPr/>
          </p:nvGraphicFramePr>
          <p:xfrm>
            <a:off x="1308" y="3817"/>
            <a:ext cx="1152" cy="336"/>
          </p:xfrm>
          <a:graphic>
            <a:graphicData uri="http://schemas.openxmlformats.org/presentationml/2006/ole">
              <p:oleObj spid="_x0000_s43014" name="Equation" r:id="rId7" imgW="444240" imgH="177480" progId="Equation.3">
                <p:embed/>
              </p:oleObj>
            </a:graphicData>
          </a:graphic>
        </p:graphicFrame>
      </p:grpSp>
      <p:sp>
        <p:nvSpPr>
          <p:cNvPr id="19" name="Rectangle 44"/>
          <p:cNvSpPr>
            <a:spLocks noChangeArrowheads="1"/>
          </p:cNvSpPr>
          <p:nvPr/>
        </p:nvSpPr>
        <p:spPr bwMode="auto">
          <a:xfrm>
            <a:off x="642910" y="3000372"/>
            <a:ext cx="6346825" cy="338554"/>
          </a:xfrm>
          <a:prstGeom prst="rect">
            <a:avLst/>
          </a:prstGeom>
          <a:noFill/>
          <a:ln w="9525">
            <a:noFill/>
            <a:miter lim="800000"/>
            <a:headEnd/>
            <a:tailEnd/>
          </a:ln>
          <a:effectLst/>
        </p:spPr>
        <p:txBody>
          <a:bodyPr>
            <a:spAutoFit/>
          </a:bodyPr>
          <a:lstStyle/>
          <a:p>
            <a:pPr>
              <a:spcBef>
                <a:spcPct val="0"/>
              </a:spcBef>
            </a:pPr>
            <a:r>
              <a:rPr lang="en-US" altLang="zh-CN" sz="1600" b="1" dirty="0">
                <a:ea typeface="宋体" charset="-122"/>
              </a:rPr>
              <a:t>(1) </a:t>
            </a:r>
            <a:r>
              <a:rPr lang="zh-CN" altLang="en-US" sz="1600" b="1" dirty="0" smtClean="0">
                <a:solidFill>
                  <a:srgbClr val="FF0000"/>
                </a:solidFill>
              </a:rPr>
              <a:t>矢量</a:t>
            </a:r>
            <a:r>
              <a:rPr lang="zh-CN" altLang="en-US" sz="1600" b="1" dirty="0">
                <a:solidFill>
                  <a:srgbClr val="FF0000"/>
                </a:solidFill>
              </a:rPr>
              <a:t>性</a:t>
            </a:r>
            <a:r>
              <a:rPr lang="zh-CN" altLang="en-US" sz="1600" b="1" dirty="0"/>
              <a:t>、</a:t>
            </a:r>
            <a:r>
              <a:rPr lang="zh-CN" altLang="en-US" sz="1600" b="1" dirty="0">
                <a:solidFill>
                  <a:srgbClr val="FF0000"/>
                </a:solidFill>
              </a:rPr>
              <a:t>瞬时性</a:t>
            </a:r>
            <a:r>
              <a:rPr lang="zh-CN" altLang="en-US" sz="1600" b="1" dirty="0"/>
              <a:t>和</a:t>
            </a:r>
            <a:r>
              <a:rPr lang="zh-CN" altLang="en-US" sz="1600" b="1" dirty="0">
                <a:solidFill>
                  <a:srgbClr val="FF0000"/>
                </a:solidFill>
              </a:rPr>
              <a:t>相对性</a:t>
            </a:r>
            <a:r>
              <a:rPr lang="zh-CN" altLang="en-US" sz="1600" b="1" dirty="0"/>
              <a:t>。</a:t>
            </a:r>
            <a:endParaRPr lang="zh-CN" altLang="en-US" sz="1600" b="1" dirty="0">
              <a:ea typeface="宋体" charset="-122"/>
            </a:endParaRPr>
          </a:p>
        </p:txBody>
      </p:sp>
      <p:sp>
        <p:nvSpPr>
          <p:cNvPr id="20" name="Rectangle 45"/>
          <p:cNvSpPr>
            <a:spLocks noChangeArrowheads="1"/>
          </p:cNvSpPr>
          <p:nvPr/>
        </p:nvSpPr>
        <p:spPr bwMode="auto">
          <a:xfrm>
            <a:off x="714348" y="3500438"/>
            <a:ext cx="5253038" cy="338554"/>
          </a:xfrm>
          <a:prstGeom prst="rect">
            <a:avLst/>
          </a:prstGeom>
          <a:noFill/>
          <a:ln w="9525">
            <a:noFill/>
            <a:miter lim="800000"/>
            <a:headEnd/>
            <a:tailEnd/>
          </a:ln>
          <a:effectLst/>
        </p:spPr>
        <p:txBody>
          <a:bodyPr>
            <a:spAutoFit/>
          </a:bodyPr>
          <a:lstStyle/>
          <a:p>
            <a:pPr>
              <a:spcBef>
                <a:spcPct val="0"/>
              </a:spcBef>
            </a:pPr>
            <a:r>
              <a:rPr lang="en-US" altLang="zh-CN" sz="1600" b="1" dirty="0">
                <a:ea typeface="宋体" charset="-122"/>
              </a:rPr>
              <a:t>(2) </a:t>
            </a:r>
            <a:r>
              <a:rPr lang="zh-CN" altLang="en-US" sz="1600" b="1" dirty="0">
                <a:latin typeface="楷体_GB2312" pitchFamily="49" charset="-122"/>
              </a:rPr>
              <a:t>注意</a:t>
            </a:r>
            <a:r>
              <a:rPr lang="zh-CN" altLang="en-US" sz="1600" b="1" dirty="0">
                <a:solidFill>
                  <a:srgbClr val="FF0000"/>
                </a:solidFill>
                <a:latin typeface="楷体_GB2312" pitchFamily="49" charset="-122"/>
              </a:rPr>
              <a:t>速度</a:t>
            </a:r>
            <a:r>
              <a:rPr lang="zh-CN" altLang="en-US" sz="1600" b="1" dirty="0">
                <a:latin typeface="楷体_GB2312" pitchFamily="49" charset="-122"/>
              </a:rPr>
              <a:t>与</a:t>
            </a:r>
            <a:r>
              <a:rPr lang="zh-CN" altLang="en-US" sz="1600" b="1" dirty="0">
                <a:solidFill>
                  <a:srgbClr val="FF0000"/>
                </a:solidFill>
                <a:latin typeface="楷体_GB2312" pitchFamily="49" charset="-122"/>
              </a:rPr>
              <a:t>速率</a:t>
            </a:r>
            <a:r>
              <a:rPr lang="zh-CN" altLang="en-US" sz="1600" b="1" dirty="0">
                <a:latin typeface="楷体_GB2312" pitchFamily="49" charset="-122"/>
              </a:rPr>
              <a:t>的区别</a:t>
            </a:r>
          </a:p>
        </p:txBody>
      </p:sp>
      <p:sp>
        <p:nvSpPr>
          <p:cNvPr id="23" name="Text Box 8"/>
          <p:cNvSpPr txBox="1">
            <a:spLocks noChangeArrowheads="1"/>
          </p:cNvSpPr>
          <p:nvPr/>
        </p:nvSpPr>
        <p:spPr bwMode="auto">
          <a:xfrm>
            <a:off x="4214810" y="5687538"/>
            <a:ext cx="4432300" cy="461665"/>
          </a:xfrm>
          <a:prstGeom prst="rect">
            <a:avLst/>
          </a:prstGeom>
          <a:noFill/>
          <a:ln w="9525">
            <a:noFill/>
            <a:miter lim="800000"/>
            <a:headEnd/>
            <a:tailEnd/>
          </a:ln>
          <a:effectLst/>
        </p:spPr>
        <p:txBody>
          <a:bodyPr>
            <a:spAutoFit/>
          </a:bodyPr>
          <a:lstStyle/>
          <a:p>
            <a:r>
              <a:rPr lang="zh-CN" altLang="en-US" sz="2400" b="1" dirty="0">
                <a:latin typeface="宋体" charset="-122"/>
                <a:ea typeface="宋体" charset="-122"/>
              </a:rPr>
              <a:t>速度</a:t>
            </a:r>
            <a:r>
              <a:rPr lang="en-US" altLang="zh-CN" sz="2400" b="1" i="1" dirty="0">
                <a:latin typeface="Bookman Old Style" pitchFamily="18" charset="0"/>
                <a:ea typeface="宋体" charset="-122"/>
              </a:rPr>
              <a:t>v</a:t>
            </a:r>
            <a:r>
              <a:rPr lang="zh-CN" altLang="en-US" sz="2400" b="1" dirty="0">
                <a:latin typeface="宋体" charset="-122"/>
                <a:ea typeface="宋体" charset="-122"/>
              </a:rPr>
              <a:t>方向是轨迹切线方向</a:t>
            </a:r>
            <a:endParaRPr lang="zh-CN" altLang="en-US" sz="2400" b="1"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4">
                                            <p:txEl>
                                              <p:pRg st="0" end="0"/>
                                            </p:txEl>
                                          </p:spTgt>
                                        </p:tgtEl>
                                        <p:attrNameLst>
                                          <p:attrName>style.visibility</p:attrName>
                                        </p:attrNameLst>
                                      </p:cBhvr>
                                      <p:to>
                                        <p:strVal val="visible"/>
                                      </p:to>
                                    </p:set>
                                    <p:animEffect transition="in" filter="wipe(left)">
                                      <p:cBhvr>
                                        <p:cTn id="7" dur="1000"/>
                                        <p:tgtEl>
                                          <p:spTgt spid="829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55"/>
                                        </p:tgtEl>
                                        <p:attrNameLst>
                                          <p:attrName>style.visibility</p:attrName>
                                        </p:attrNameLst>
                                      </p:cBhvr>
                                      <p:to>
                                        <p:strVal val="visible"/>
                                      </p:to>
                                    </p:set>
                                    <p:animEffect transition="in" filter="wipe(left)">
                                      <p:cBhvr>
                                        <p:cTn id="12" dur="500"/>
                                        <p:tgtEl>
                                          <p:spTgt spid="829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56">
                                            <p:txEl>
                                              <p:pRg st="0" end="0"/>
                                            </p:txEl>
                                          </p:spTgt>
                                        </p:tgtEl>
                                        <p:attrNameLst>
                                          <p:attrName>style.visibility</p:attrName>
                                        </p:attrNameLst>
                                      </p:cBhvr>
                                      <p:to>
                                        <p:strVal val="visible"/>
                                      </p:to>
                                    </p:set>
                                    <p:animEffect transition="in" filter="wipe(left)">
                                      <p:cBhvr>
                                        <p:cTn id="17" dur="500"/>
                                        <p:tgtEl>
                                          <p:spTgt spid="8295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84">
                                            <p:txEl>
                                              <p:pRg st="0" end="0"/>
                                            </p:txEl>
                                          </p:spTgt>
                                        </p:tgtEl>
                                        <p:attrNameLst>
                                          <p:attrName>style.visibility</p:attrName>
                                        </p:attrNameLst>
                                      </p:cBhvr>
                                      <p:to>
                                        <p:strVal val="visible"/>
                                      </p:to>
                                    </p:set>
                                    <p:animEffect transition="in" filter="wipe(left)">
                                      <p:cBhvr>
                                        <p:cTn id="22" dur="500"/>
                                        <p:tgtEl>
                                          <p:spTgt spid="8298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88"/>
                                        </p:tgtEl>
                                        <p:attrNameLst>
                                          <p:attrName>style.visibility</p:attrName>
                                        </p:attrNameLst>
                                      </p:cBhvr>
                                      <p:to>
                                        <p:strVal val="visible"/>
                                      </p:to>
                                    </p:set>
                                    <p:animEffect transition="in" filter="wipe(left)">
                                      <p:cBhvr>
                                        <p:cTn id="27" dur="500"/>
                                        <p:tgtEl>
                                          <p:spTgt spid="829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87">
                                            <p:txEl>
                                              <p:pRg st="0" end="0"/>
                                            </p:txEl>
                                          </p:spTgt>
                                        </p:tgtEl>
                                        <p:attrNameLst>
                                          <p:attrName>style.visibility</p:attrName>
                                        </p:attrNameLst>
                                      </p:cBhvr>
                                      <p:to>
                                        <p:strVal val="visible"/>
                                      </p:to>
                                    </p:set>
                                    <p:animEffect transition="in" filter="wipe(left)">
                                      <p:cBhvr>
                                        <p:cTn id="32" dur="500"/>
                                        <p:tgtEl>
                                          <p:spTgt spid="8298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2986"/>
                                        </p:tgtEl>
                                        <p:attrNameLst>
                                          <p:attrName>style.visibility</p:attrName>
                                        </p:attrNameLst>
                                      </p:cBhvr>
                                      <p:to>
                                        <p:strVal val="visible"/>
                                      </p:to>
                                    </p:set>
                                    <p:animEffect transition="in" filter="wipe(left)">
                                      <p:cBhvr>
                                        <p:cTn id="37" dur="500"/>
                                        <p:tgtEl>
                                          <p:spTgt spid="8298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wipe(left)">
                                      <p:cBhvr>
                                        <p:cTn id="42" dur="500"/>
                                        <p:tgtEl>
                                          <p:spTgt spid="1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wipe(left)">
                                      <p:cBhvr>
                                        <p:cTn id="47" dur="500"/>
                                        <p:tgtEl>
                                          <p:spTgt spid="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2994">
                                            <p:txEl>
                                              <p:pRg st="0" end="0"/>
                                            </p:txEl>
                                          </p:spTgt>
                                        </p:tgtEl>
                                        <p:attrNameLst>
                                          <p:attrName>style.visibility</p:attrName>
                                        </p:attrNameLst>
                                      </p:cBhvr>
                                      <p:to>
                                        <p:strVal val="visible"/>
                                      </p:to>
                                    </p:set>
                                    <p:animEffect transition="in" filter="wipe(left)">
                                      <p:cBhvr>
                                        <p:cTn id="52" dur="500"/>
                                        <p:tgtEl>
                                          <p:spTgt spid="8299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2993"/>
                                        </p:tgtEl>
                                        <p:attrNameLst>
                                          <p:attrName>style.visibility</p:attrName>
                                        </p:attrNameLst>
                                      </p:cBhvr>
                                      <p:to>
                                        <p:strVal val="visible"/>
                                      </p:to>
                                    </p:set>
                                    <p:animEffect transition="in" filter="wipe(left)">
                                      <p:cBhvr>
                                        <p:cTn id="57" dur="500"/>
                                        <p:tgtEl>
                                          <p:spTgt spid="8299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build="p" autoUpdateAnimBg="0"/>
      <p:bldP spid="82956" grpId="0" build="p" autoUpdateAnimBg="0"/>
      <p:bldP spid="82984" grpId="0" build="p" autoUpdateAnimBg="0"/>
      <p:bldP spid="82987" grpId="0" build="p" autoUpdateAnimBg="0"/>
      <p:bldP spid="82994" grpId="0" build="p" autoUpdateAnimBg="0"/>
      <p:bldP spid="19" grpId="0" build="p" autoUpdateAnimBg="0"/>
      <p:bldP spid="20" grpId="0" build="p" autoUpdateAnimBg="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76200" y="334963"/>
            <a:ext cx="2590800" cy="461665"/>
          </a:xfrm>
          <a:prstGeom prst="rect">
            <a:avLst/>
          </a:prstGeom>
          <a:noFill/>
          <a:ln w="9525">
            <a:noFill/>
            <a:miter lim="800000"/>
            <a:headEnd/>
            <a:tailEnd/>
          </a:ln>
          <a:effectLst/>
        </p:spPr>
        <p:txBody>
          <a:bodyPr>
            <a:spAutoFit/>
          </a:bodyPr>
          <a:lstStyle/>
          <a:p>
            <a:pPr algn="l"/>
            <a:r>
              <a:rPr lang="zh-CN" altLang="en-US" sz="2400" b="1" dirty="0">
                <a:solidFill>
                  <a:schemeClr val="tx1"/>
                </a:solidFill>
              </a:rPr>
              <a:t>三</a:t>
            </a:r>
            <a:r>
              <a:rPr lang="en-US" altLang="zh-CN" sz="2400" b="1" dirty="0">
                <a:solidFill>
                  <a:schemeClr val="tx1"/>
                </a:solidFill>
              </a:rPr>
              <a:t>.  </a:t>
            </a:r>
            <a:r>
              <a:rPr lang="zh-CN" altLang="en-US" sz="2400" b="1" dirty="0">
                <a:solidFill>
                  <a:schemeClr val="tx1"/>
                </a:solidFill>
              </a:rPr>
              <a:t>加速度</a:t>
            </a:r>
          </a:p>
        </p:txBody>
      </p:sp>
      <p:graphicFrame>
        <p:nvGraphicFramePr>
          <p:cNvPr id="101381" name="Object 5"/>
          <p:cNvGraphicFramePr>
            <a:graphicFrameLocks noChangeAspect="1"/>
          </p:cNvGraphicFramePr>
          <p:nvPr/>
        </p:nvGraphicFramePr>
        <p:xfrm>
          <a:off x="2786050" y="251816"/>
          <a:ext cx="1276363" cy="924521"/>
        </p:xfrm>
        <a:graphic>
          <a:graphicData uri="http://schemas.openxmlformats.org/presentationml/2006/ole">
            <p:oleObj spid="_x0000_s40962" name="Equation" r:id="rId3" imgW="469800" imgH="406080" progId="Equation.3">
              <p:embed/>
            </p:oleObj>
          </a:graphicData>
        </a:graphic>
      </p:graphicFrame>
      <p:graphicFrame>
        <p:nvGraphicFramePr>
          <p:cNvPr id="101383" name="Object 7"/>
          <p:cNvGraphicFramePr>
            <a:graphicFrameLocks noChangeAspect="1"/>
          </p:cNvGraphicFramePr>
          <p:nvPr/>
        </p:nvGraphicFramePr>
        <p:xfrm>
          <a:off x="4214810" y="214290"/>
          <a:ext cx="1162052" cy="951221"/>
        </p:xfrm>
        <a:graphic>
          <a:graphicData uri="http://schemas.openxmlformats.org/presentationml/2006/ole">
            <p:oleObj spid="_x0000_s40963" name="公式" r:id="rId4" imgW="431640" imgH="419040" progId="Equation.3">
              <p:embed/>
            </p:oleObj>
          </a:graphicData>
        </a:graphic>
      </p:graphicFrame>
      <p:grpSp>
        <p:nvGrpSpPr>
          <p:cNvPr id="2" name="Group 25"/>
          <p:cNvGrpSpPr>
            <a:grpSpLocks/>
          </p:cNvGrpSpPr>
          <p:nvPr/>
        </p:nvGrpSpPr>
        <p:grpSpPr bwMode="auto">
          <a:xfrm>
            <a:off x="357187" y="1214439"/>
            <a:ext cx="3319463" cy="1116013"/>
            <a:chOff x="163" y="3521"/>
            <a:chExt cx="2091" cy="703"/>
          </a:xfrm>
        </p:grpSpPr>
        <p:graphicFrame>
          <p:nvGraphicFramePr>
            <p:cNvPr id="101384" name="Object 8"/>
            <p:cNvGraphicFramePr>
              <a:graphicFrameLocks noChangeAspect="1"/>
            </p:cNvGraphicFramePr>
            <p:nvPr/>
          </p:nvGraphicFramePr>
          <p:xfrm>
            <a:off x="1198" y="3521"/>
            <a:ext cx="1056" cy="703"/>
          </p:xfrm>
          <a:graphic>
            <a:graphicData uri="http://schemas.openxmlformats.org/presentationml/2006/ole">
              <p:oleObj spid="_x0000_s40971" name="公式" r:id="rId5" imgW="558720" imgH="444240" progId="Equation.3">
                <p:embed/>
              </p:oleObj>
            </a:graphicData>
          </a:graphic>
        </p:graphicFrame>
        <p:sp>
          <p:nvSpPr>
            <p:cNvPr id="101385" name="Rectangle 9"/>
            <p:cNvSpPr>
              <a:spLocks noChangeArrowheads="1"/>
            </p:cNvSpPr>
            <p:nvPr/>
          </p:nvSpPr>
          <p:spPr bwMode="auto">
            <a:xfrm>
              <a:off x="163" y="3746"/>
              <a:ext cx="1035" cy="233"/>
            </a:xfrm>
            <a:prstGeom prst="rect">
              <a:avLst/>
            </a:prstGeom>
            <a:noFill/>
            <a:ln w="9525">
              <a:noFill/>
              <a:miter lim="800000"/>
              <a:headEnd/>
              <a:tailEnd/>
            </a:ln>
            <a:effectLst/>
          </p:spPr>
          <p:txBody>
            <a:bodyPr wrap="square">
              <a:spAutoFit/>
            </a:bodyPr>
            <a:lstStyle/>
            <a:p>
              <a:pPr algn="just">
                <a:spcBef>
                  <a:spcPct val="0"/>
                </a:spcBef>
              </a:pPr>
              <a:r>
                <a:rPr lang="zh-CN" altLang="en-US" b="1" dirty="0" smtClean="0">
                  <a:solidFill>
                    <a:schemeClr val="tx1"/>
                  </a:solidFill>
                  <a:ea typeface="楷体_GB2312" pitchFamily="49" charset="-122"/>
                </a:rPr>
                <a:t>加速度</a:t>
              </a:r>
              <a:r>
                <a:rPr lang="zh-CN" altLang="en-US" b="1" dirty="0">
                  <a:solidFill>
                    <a:schemeClr val="tx1"/>
                  </a:solidFill>
                  <a:ea typeface="楷体_GB2312" pitchFamily="49" charset="-122"/>
                </a:rPr>
                <a:t>的</a:t>
              </a:r>
              <a:r>
                <a:rPr lang="zh-CN" altLang="en-US" b="1" dirty="0">
                  <a:solidFill>
                    <a:srgbClr val="FF0000"/>
                  </a:solidFill>
                  <a:ea typeface="楷体_GB2312" pitchFamily="49" charset="-122"/>
                </a:rPr>
                <a:t>大小</a:t>
              </a:r>
            </a:p>
          </p:txBody>
        </p:sp>
      </p:grpSp>
      <p:grpSp>
        <p:nvGrpSpPr>
          <p:cNvPr id="3" name="Group 26"/>
          <p:cNvGrpSpPr>
            <a:grpSpLocks/>
          </p:cNvGrpSpPr>
          <p:nvPr/>
        </p:nvGrpSpPr>
        <p:grpSpPr bwMode="auto">
          <a:xfrm>
            <a:off x="4357687" y="1546206"/>
            <a:ext cx="1428759" cy="466725"/>
            <a:chOff x="2781" y="3773"/>
            <a:chExt cx="889" cy="294"/>
          </a:xfrm>
        </p:grpSpPr>
        <p:sp>
          <p:nvSpPr>
            <p:cNvPr id="101394" name="Rectangle 18"/>
            <p:cNvSpPr>
              <a:spLocks noChangeArrowheads="1"/>
            </p:cNvSpPr>
            <p:nvPr/>
          </p:nvSpPr>
          <p:spPr bwMode="auto">
            <a:xfrm>
              <a:off x="2781" y="3790"/>
              <a:ext cx="768" cy="233"/>
            </a:xfrm>
            <a:prstGeom prst="rect">
              <a:avLst/>
            </a:prstGeom>
            <a:noFill/>
            <a:ln w="9525">
              <a:noFill/>
              <a:miter lim="800000"/>
              <a:headEnd/>
              <a:tailEnd/>
            </a:ln>
            <a:effectLst/>
          </p:spPr>
          <p:txBody>
            <a:bodyPr>
              <a:spAutoFit/>
            </a:bodyPr>
            <a:lstStyle/>
            <a:p>
              <a:pPr algn="just">
                <a:spcBef>
                  <a:spcPct val="0"/>
                </a:spcBef>
              </a:pPr>
              <a:r>
                <a:rPr lang="zh-CN" altLang="en-US" b="1" dirty="0">
                  <a:ea typeface="楷体_GB2312" pitchFamily="49" charset="-122"/>
                </a:rPr>
                <a:t>方向</a:t>
              </a:r>
            </a:p>
          </p:txBody>
        </p:sp>
        <p:graphicFrame>
          <p:nvGraphicFramePr>
            <p:cNvPr id="101395" name="Object 19"/>
            <p:cNvGraphicFramePr>
              <a:graphicFrameLocks noChangeAspect="1"/>
            </p:cNvGraphicFramePr>
            <p:nvPr/>
          </p:nvGraphicFramePr>
          <p:xfrm>
            <a:off x="3270" y="3773"/>
            <a:ext cx="400" cy="294"/>
          </p:xfrm>
          <a:graphic>
            <a:graphicData uri="http://schemas.openxmlformats.org/presentationml/2006/ole">
              <p:oleObj spid="_x0000_s40970" name="公式" r:id="rId6" imgW="203040" imgH="177480" progId="Equation.3">
                <p:embed/>
              </p:oleObj>
            </a:graphicData>
          </a:graphic>
        </p:graphicFrame>
      </p:grpSp>
      <p:grpSp>
        <p:nvGrpSpPr>
          <p:cNvPr id="4" name="Group 27"/>
          <p:cNvGrpSpPr>
            <a:grpSpLocks/>
          </p:cNvGrpSpPr>
          <p:nvPr/>
        </p:nvGrpSpPr>
        <p:grpSpPr bwMode="auto">
          <a:xfrm>
            <a:off x="6215075" y="1285860"/>
            <a:ext cx="1785950" cy="969977"/>
            <a:chOff x="3984" y="3491"/>
            <a:chExt cx="1365" cy="746"/>
          </a:xfrm>
        </p:grpSpPr>
        <p:sp>
          <p:nvSpPr>
            <p:cNvPr id="101396" name="Text Box 20"/>
            <p:cNvSpPr txBox="1">
              <a:spLocks noChangeArrowheads="1"/>
            </p:cNvSpPr>
            <p:nvPr/>
          </p:nvSpPr>
          <p:spPr bwMode="auto">
            <a:xfrm>
              <a:off x="3984" y="3747"/>
              <a:ext cx="282" cy="265"/>
            </a:xfrm>
            <a:prstGeom prst="rect">
              <a:avLst/>
            </a:prstGeom>
            <a:noFill/>
            <a:ln w="9525">
              <a:noFill/>
              <a:miter lim="800000"/>
              <a:headEnd/>
              <a:tailEnd/>
            </a:ln>
            <a:effectLst/>
          </p:spPr>
          <p:txBody>
            <a:bodyPr wrap="none">
              <a:spAutoFit/>
            </a:bodyPr>
            <a:lstStyle/>
            <a:p>
              <a:r>
                <a:rPr lang="zh-CN" altLang="en-US" b="1" dirty="0">
                  <a:ea typeface="楷体_GB2312" pitchFamily="49" charset="-122"/>
                </a:rPr>
                <a:t>但</a:t>
              </a:r>
            </a:p>
          </p:txBody>
        </p:sp>
        <p:graphicFrame>
          <p:nvGraphicFramePr>
            <p:cNvPr id="101397" name="Object 21"/>
            <p:cNvGraphicFramePr>
              <a:graphicFrameLocks noChangeAspect="1"/>
            </p:cNvGraphicFramePr>
            <p:nvPr/>
          </p:nvGraphicFramePr>
          <p:xfrm>
            <a:off x="4274" y="3491"/>
            <a:ext cx="1075" cy="746"/>
          </p:xfrm>
          <a:graphic>
            <a:graphicData uri="http://schemas.openxmlformats.org/presentationml/2006/ole">
              <p:oleObj spid="_x0000_s40969" name="公式" r:id="rId7" imgW="507960" imgH="406080" progId="Equation.3">
                <p:embed/>
              </p:oleObj>
            </a:graphicData>
          </a:graphic>
        </p:graphicFrame>
      </p:grpSp>
      <p:graphicFrame>
        <p:nvGraphicFramePr>
          <p:cNvPr id="101404" name="Object 28"/>
          <p:cNvGraphicFramePr>
            <a:graphicFrameLocks noChangeAspect="1"/>
          </p:cNvGraphicFramePr>
          <p:nvPr/>
        </p:nvGraphicFramePr>
        <p:xfrm>
          <a:off x="2071670" y="2285992"/>
          <a:ext cx="3438524" cy="695020"/>
        </p:xfrm>
        <a:graphic>
          <a:graphicData uri="http://schemas.openxmlformats.org/presentationml/2006/ole">
            <p:oleObj spid="_x0000_s40964" name="公式" r:id="rId8" imgW="1231560" imgH="266400" progId="Equation.3">
              <p:embed/>
            </p:oleObj>
          </a:graphicData>
        </a:graphic>
      </p:graphicFrame>
      <p:sp>
        <p:nvSpPr>
          <p:cNvPr id="101405" name="Rectangle 29"/>
          <p:cNvSpPr>
            <a:spLocks noChangeArrowheads="1"/>
          </p:cNvSpPr>
          <p:nvPr/>
        </p:nvSpPr>
        <p:spPr bwMode="auto">
          <a:xfrm>
            <a:off x="285720" y="2428868"/>
            <a:ext cx="1847832" cy="369332"/>
          </a:xfrm>
          <a:prstGeom prst="rect">
            <a:avLst/>
          </a:prstGeom>
          <a:noFill/>
          <a:ln w="9525">
            <a:noFill/>
            <a:miter lim="800000"/>
            <a:headEnd/>
            <a:tailEnd/>
          </a:ln>
          <a:effectLst/>
        </p:spPr>
        <p:txBody>
          <a:bodyPr wrap="square">
            <a:spAutoFit/>
          </a:bodyPr>
          <a:lstStyle/>
          <a:p>
            <a:pPr algn="just">
              <a:spcBef>
                <a:spcPct val="0"/>
              </a:spcBef>
            </a:pPr>
            <a:r>
              <a:rPr lang="zh-CN" altLang="en-US" b="1" dirty="0">
                <a:solidFill>
                  <a:schemeClr val="tx1"/>
                </a:solidFill>
              </a:rPr>
              <a:t>直角坐标系</a:t>
            </a:r>
            <a:r>
              <a:rPr lang="en-US" altLang="zh-CN" b="1" dirty="0">
                <a:solidFill>
                  <a:schemeClr val="tx1"/>
                </a:solidFill>
              </a:rPr>
              <a:t>:</a:t>
            </a:r>
          </a:p>
        </p:txBody>
      </p:sp>
      <p:graphicFrame>
        <p:nvGraphicFramePr>
          <p:cNvPr id="101406" name="Object 30"/>
          <p:cNvGraphicFramePr>
            <a:graphicFrameLocks noChangeAspect="1"/>
          </p:cNvGraphicFramePr>
          <p:nvPr/>
        </p:nvGraphicFramePr>
        <p:xfrm>
          <a:off x="1785918" y="3071810"/>
          <a:ext cx="6215106" cy="961099"/>
        </p:xfrm>
        <a:graphic>
          <a:graphicData uri="http://schemas.openxmlformats.org/presentationml/2006/ole">
            <p:oleObj spid="_x0000_s40965" name="公式" r:id="rId9" imgW="3022560" imgH="419040" progId="Equation.3">
              <p:embed/>
            </p:oleObj>
          </a:graphicData>
        </a:graphic>
      </p:graphicFrame>
      <p:sp>
        <p:nvSpPr>
          <p:cNvPr id="101407" name="Text Box 31"/>
          <p:cNvSpPr txBox="1">
            <a:spLocks noChangeArrowheads="1"/>
          </p:cNvSpPr>
          <p:nvPr/>
        </p:nvSpPr>
        <p:spPr bwMode="auto">
          <a:xfrm>
            <a:off x="285720" y="4500570"/>
            <a:ext cx="1562080" cy="369332"/>
          </a:xfrm>
          <a:prstGeom prst="rect">
            <a:avLst/>
          </a:prstGeom>
          <a:noFill/>
          <a:ln w="9525">
            <a:noFill/>
            <a:miter lim="800000"/>
            <a:headEnd/>
            <a:tailEnd/>
          </a:ln>
          <a:effectLst/>
        </p:spPr>
        <p:txBody>
          <a:bodyPr wrap="square">
            <a:spAutoFit/>
          </a:bodyPr>
          <a:lstStyle/>
          <a:p>
            <a:pPr algn="l"/>
            <a:r>
              <a:rPr lang="zh-CN" altLang="en-US" b="1" dirty="0">
                <a:solidFill>
                  <a:schemeClr val="tx1"/>
                </a:solidFill>
              </a:rPr>
              <a:t>自然坐标系</a:t>
            </a:r>
            <a:r>
              <a:rPr lang="en-US" altLang="zh-CN" b="1" dirty="0">
                <a:solidFill>
                  <a:schemeClr val="tx1"/>
                </a:solidFill>
              </a:rPr>
              <a:t>:</a:t>
            </a:r>
          </a:p>
        </p:txBody>
      </p:sp>
      <p:graphicFrame>
        <p:nvGraphicFramePr>
          <p:cNvPr id="101408" name="Object 32"/>
          <p:cNvGraphicFramePr>
            <a:graphicFrameLocks noChangeAspect="1"/>
          </p:cNvGraphicFramePr>
          <p:nvPr/>
        </p:nvGraphicFramePr>
        <p:xfrm>
          <a:off x="2214546" y="4143380"/>
          <a:ext cx="5233998" cy="1202405"/>
        </p:xfrm>
        <a:graphic>
          <a:graphicData uri="http://schemas.openxmlformats.org/presentationml/2006/ole">
            <p:oleObj spid="_x0000_s40966" name="公式" r:id="rId10" imgW="1726920" imgH="444240" progId="Equation.3">
              <p:embed/>
            </p:oleObj>
          </a:graphicData>
        </a:graphic>
      </p:graphicFrame>
      <p:grpSp>
        <p:nvGrpSpPr>
          <p:cNvPr id="5" name="Group 33"/>
          <p:cNvGrpSpPr>
            <a:grpSpLocks/>
          </p:cNvGrpSpPr>
          <p:nvPr/>
        </p:nvGrpSpPr>
        <p:grpSpPr bwMode="auto">
          <a:xfrm>
            <a:off x="571500" y="5500688"/>
            <a:ext cx="4060825" cy="898525"/>
            <a:chOff x="360" y="3631"/>
            <a:chExt cx="2558" cy="566"/>
          </a:xfrm>
        </p:grpSpPr>
        <p:graphicFrame>
          <p:nvGraphicFramePr>
            <p:cNvPr id="101410" name="Object 34"/>
            <p:cNvGraphicFramePr>
              <a:graphicFrameLocks noChangeAspect="1"/>
            </p:cNvGraphicFramePr>
            <p:nvPr/>
          </p:nvGraphicFramePr>
          <p:xfrm>
            <a:off x="1395" y="3631"/>
            <a:ext cx="1523" cy="566"/>
          </p:xfrm>
          <a:graphic>
            <a:graphicData uri="http://schemas.openxmlformats.org/presentationml/2006/ole">
              <p:oleObj spid="_x0000_s40968" name="公式" r:id="rId11" imgW="914400" imgH="406080" progId="Equation.3">
                <p:embed/>
              </p:oleObj>
            </a:graphicData>
          </a:graphic>
        </p:graphicFrame>
        <p:sp>
          <p:nvSpPr>
            <p:cNvPr id="101411" name="Rectangle 35"/>
            <p:cNvSpPr>
              <a:spLocks noChangeArrowheads="1"/>
            </p:cNvSpPr>
            <p:nvPr/>
          </p:nvSpPr>
          <p:spPr bwMode="auto">
            <a:xfrm>
              <a:off x="360" y="3766"/>
              <a:ext cx="553" cy="233"/>
            </a:xfrm>
            <a:prstGeom prst="rect">
              <a:avLst/>
            </a:prstGeom>
            <a:noFill/>
            <a:ln w="9525">
              <a:noFill/>
              <a:miter lim="800000"/>
              <a:headEnd/>
              <a:tailEnd/>
            </a:ln>
            <a:effectLst/>
          </p:spPr>
          <p:txBody>
            <a:bodyPr wrap="none">
              <a:spAutoFit/>
            </a:bodyPr>
            <a:lstStyle/>
            <a:p>
              <a:pPr algn="just">
                <a:spcBef>
                  <a:spcPct val="0"/>
                </a:spcBef>
              </a:pPr>
              <a:r>
                <a:rPr lang="zh-CN" altLang="en-US" b="1" dirty="0">
                  <a:solidFill>
                    <a:schemeClr val="tx1"/>
                  </a:solidFill>
                </a:rPr>
                <a:t>注意：</a:t>
              </a:r>
            </a:p>
          </p:txBody>
        </p:sp>
      </p:grpSp>
      <p:grpSp>
        <p:nvGrpSpPr>
          <p:cNvPr id="6" name="Group 36"/>
          <p:cNvGrpSpPr>
            <a:grpSpLocks/>
          </p:cNvGrpSpPr>
          <p:nvPr/>
        </p:nvGrpSpPr>
        <p:grpSpPr bwMode="auto">
          <a:xfrm>
            <a:off x="5214942" y="5643578"/>
            <a:ext cx="1843088" cy="882650"/>
            <a:chOff x="3285" y="3721"/>
            <a:chExt cx="1161" cy="556"/>
          </a:xfrm>
        </p:grpSpPr>
        <p:graphicFrame>
          <p:nvGraphicFramePr>
            <p:cNvPr id="101413" name="Object 37"/>
            <p:cNvGraphicFramePr>
              <a:graphicFrameLocks noChangeAspect="1"/>
            </p:cNvGraphicFramePr>
            <p:nvPr/>
          </p:nvGraphicFramePr>
          <p:xfrm>
            <a:off x="3645" y="3721"/>
            <a:ext cx="801" cy="556"/>
          </p:xfrm>
          <a:graphic>
            <a:graphicData uri="http://schemas.openxmlformats.org/presentationml/2006/ole">
              <p:oleObj spid="_x0000_s40967" name="公式" r:id="rId12" imgW="507960" imgH="406080" progId="Equation.3">
                <p:embed/>
              </p:oleObj>
            </a:graphicData>
          </a:graphic>
        </p:graphicFrame>
        <p:sp>
          <p:nvSpPr>
            <p:cNvPr id="101414" name="Rectangle 38"/>
            <p:cNvSpPr>
              <a:spLocks noChangeArrowheads="1"/>
            </p:cNvSpPr>
            <p:nvPr/>
          </p:nvSpPr>
          <p:spPr bwMode="auto">
            <a:xfrm>
              <a:off x="3285" y="3856"/>
              <a:ext cx="632" cy="365"/>
            </a:xfrm>
            <a:prstGeom prst="rect">
              <a:avLst/>
            </a:prstGeom>
            <a:noFill/>
            <a:ln w="9525">
              <a:noFill/>
              <a:miter lim="800000"/>
              <a:headEnd/>
              <a:tailEnd/>
            </a:ln>
            <a:effectLst/>
          </p:spPr>
          <p:txBody>
            <a:bodyPr wrap="none">
              <a:spAutoFit/>
            </a:bodyPr>
            <a:lstStyle/>
            <a:p>
              <a:pPr algn="just">
                <a:spcBef>
                  <a:spcPct val="0"/>
                </a:spcBef>
              </a:pPr>
              <a:r>
                <a:rPr lang="zh-CN" altLang="en-US" dirty="0">
                  <a:solidFill>
                    <a:schemeClr val="tx1"/>
                  </a:solidFill>
                </a:rPr>
                <a:t>即：</a:t>
              </a:r>
            </a:p>
          </p:txBody>
        </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wipe(left)">
                                      <p:cBhvr>
                                        <p:cTn id="7" dur="1000"/>
                                        <p:tgtEl>
                                          <p:spTgt spid="101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381"/>
                                        </p:tgtEl>
                                        <p:attrNameLst>
                                          <p:attrName>style.visibility</p:attrName>
                                        </p:attrNameLst>
                                      </p:cBhvr>
                                      <p:to>
                                        <p:strVal val="visible"/>
                                      </p:to>
                                    </p:set>
                                    <p:animEffect transition="in" filter="wipe(left)">
                                      <p:cBhvr>
                                        <p:cTn id="12" dur="500"/>
                                        <p:tgtEl>
                                          <p:spTgt spid="101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1383"/>
                                        </p:tgtEl>
                                        <p:attrNameLst>
                                          <p:attrName>style.visibility</p:attrName>
                                        </p:attrNameLst>
                                      </p:cBhvr>
                                      <p:to>
                                        <p:strVal val="visible"/>
                                      </p:to>
                                    </p:set>
                                    <p:animEffect transition="in" filter="wipe(left)">
                                      <p:cBhvr>
                                        <p:cTn id="17" dur="500"/>
                                        <p:tgtEl>
                                          <p:spTgt spid="1013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405">
                                            <p:txEl>
                                              <p:pRg st="0" end="0"/>
                                            </p:txEl>
                                          </p:spTgt>
                                        </p:tgtEl>
                                        <p:attrNameLst>
                                          <p:attrName>style.visibility</p:attrName>
                                        </p:attrNameLst>
                                      </p:cBhvr>
                                      <p:to>
                                        <p:strVal val="visible"/>
                                      </p:to>
                                    </p:set>
                                    <p:animEffect transition="in" filter="wipe(left)">
                                      <p:cBhvr>
                                        <p:cTn id="37" dur="500"/>
                                        <p:tgtEl>
                                          <p:spTgt spid="10140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1404"/>
                                        </p:tgtEl>
                                        <p:attrNameLst>
                                          <p:attrName>style.visibility</p:attrName>
                                        </p:attrNameLst>
                                      </p:cBhvr>
                                      <p:to>
                                        <p:strVal val="visible"/>
                                      </p:to>
                                    </p:set>
                                    <p:animEffect transition="in" filter="wipe(left)">
                                      <p:cBhvr>
                                        <p:cTn id="42" dur="500"/>
                                        <p:tgtEl>
                                          <p:spTgt spid="1014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1406"/>
                                        </p:tgtEl>
                                        <p:attrNameLst>
                                          <p:attrName>style.visibility</p:attrName>
                                        </p:attrNameLst>
                                      </p:cBhvr>
                                      <p:to>
                                        <p:strVal val="visible"/>
                                      </p:to>
                                    </p:set>
                                    <p:animEffect transition="in" filter="wipe(left)">
                                      <p:cBhvr>
                                        <p:cTn id="47" dur="500"/>
                                        <p:tgtEl>
                                          <p:spTgt spid="1014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1407">
                                            <p:txEl>
                                              <p:pRg st="0" end="0"/>
                                            </p:txEl>
                                          </p:spTgt>
                                        </p:tgtEl>
                                        <p:attrNameLst>
                                          <p:attrName>style.visibility</p:attrName>
                                        </p:attrNameLst>
                                      </p:cBhvr>
                                      <p:to>
                                        <p:strVal val="visible"/>
                                      </p:to>
                                    </p:set>
                                    <p:animEffect transition="in" filter="wipe(left)">
                                      <p:cBhvr>
                                        <p:cTn id="52" dur="500"/>
                                        <p:tgtEl>
                                          <p:spTgt spid="10140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1408"/>
                                        </p:tgtEl>
                                        <p:attrNameLst>
                                          <p:attrName>style.visibility</p:attrName>
                                        </p:attrNameLst>
                                      </p:cBhvr>
                                      <p:to>
                                        <p:strVal val="visible"/>
                                      </p:to>
                                    </p:set>
                                    <p:animEffect transition="in" filter="wipe(left)">
                                      <p:cBhvr>
                                        <p:cTn id="57" dur="500"/>
                                        <p:tgtEl>
                                          <p:spTgt spid="10140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autoUpdateAnimBg="0"/>
      <p:bldP spid="101405" grpId="0" build="p" autoUpdateAnimBg="0"/>
      <p:bldP spid="1014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714480" y="142852"/>
            <a:ext cx="5867400" cy="579438"/>
          </a:xfrm>
          <a:prstGeom prst="rect">
            <a:avLst/>
          </a:prstGeom>
          <a:noFill/>
          <a:ln w="9525">
            <a:noFill/>
            <a:miter lim="800000"/>
            <a:headEnd/>
            <a:tailEnd/>
          </a:ln>
          <a:effectLst/>
        </p:spPr>
        <p:txBody>
          <a:bodyPr>
            <a:spAutoFit/>
          </a:bodyPr>
          <a:lstStyle/>
          <a:p>
            <a:pPr algn="l"/>
            <a:r>
              <a:rPr lang="en-US" altLang="zh-CN" sz="3200" b="1" dirty="0">
                <a:solidFill>
                  <a:schemeClr val="tx1"/>
                </a:solidFill>
              </a:rPr>
              <a:t>§1.3</a:t>
            </a:r>
            <a:r>
              <a:rPr lang="zh-CN" altLang="en-US" sz="3200" b="1" dirty="0">
                <a:solidFill>
                  <a:schemeClr val="tx1"/>
                </a:solidFill>
              </a:rPr>
              <a:t>圆周运动和一般曲线运动</a:t>
            </a:r>
          </a:p>
        </p:txBody>
      </p:sp>
      <p:sp>
        <p:nvSpPr>
          <p:cNvPr id="103440" name="Text Box 16"/>
          <p:cNvSpPr txBox="1">
            <a:spLocks noChangeArrowheads="1"/>
          </p:cNvSpPr>
          <p:nvPr/>
        </p:nvSpPr>
        <p:spPr bwMode="auto">
          <a:xfrm>
            <a:off x="142844" y="714356"/>
            <a:ext cx="2000264" cy="461665"/>
          </a:xfrm>
          <a:prstGeom prst="rect">
            <a:avLst/>
          </a:prstGeom>
          <a:noFill/>
          <a:ln w="9525">
            <a:noFill/>
            <a:miter lim="800000"/>
            <a:headEnd/>
            <a:tailEnd/>
          </a:ln>
          <a:effectLst/>
        </p:spPr>
        <p:txBody>
          <a:bodyPr wrap="square">
            <a:spAutoFit/>
          </a:bodyPr>
          <a:lstStyle/>
          <a:p>
            <a:pPr algn="l"/>
            <a:r>
              <a:rPr lang="zh-CN" altLang="en-US" sz="2400" b="1" dirty="0">
                <a:solidFill>
                  <a:schemeClr val="tx1"/>
                </a:solidFill>
                <a:latin typeface="+mn-ea"/>
              </a:rPr>
              <a:t>一</a:t>
            </a:r>
            <a:r>
              <a:rPr lang="en-US" altLang="zh-CN" sz="2400" b="1" dirty="0">
                <a:solidFill>
                  <a:schemeClr val="tx1"/>
                </a:solidFill>
                <a:latin typeface="+mn-ea"/>
              </a:rPr>
              <a:t>. </a:t>
            </a:r>
            <a:r>
              <a:rPr lang="zh-CN" altLang="en-US" sz="2400" b="1" dirty="0">
                <a:solidFill>
                  <a:schemeClr val="tx1"/>
                </a:solidFill>
                <a:latin typeface="+mn-ea"/>
              </a:rPr>
              <a:t>圆周运动</a:t>
            </a:r>
          </a:p>
        </p:txBody>
      </p:sp>
      <p:graphicFrame>
        <p:nvGraphicFramePr>
          <p:cNvPr id="103441" name="Object 17"/>
          <p:cNvGraphicFramePr>
            <a:graphicFrameLocks noChangeAspect="1"/>
          </p:cNvGraphicFramePr>
          <p:nvPr/>
        </p:nvGraphicFramePr>
        <p:xfrm>
          <a:off x="642910" y="1500174"/>
          <a:ext cx="1376363" cy="496888"/>
        </p:xfrm>
        <a:graphic>
          <a:graphicData uri="http://schemas.openxmlformats.org/presentationml/2006/ole">
            <p:oleObj spid="_x0000_s34818" name="公式" r:id="rId3" imgW="444240" imgH="177480" progId="Equation.3">
              <p:embed/>
            </p:oleObj>
          </a:graphicData>
        </a:graphic>
      </p:graphicFrame>
      <p:graphicFrame>
        <p:nvGraphicFramePr>
          <p:cNvPr id="103442" name="Object 18"/>
          <p:cNvGraphicFramePr>
            <a:graphicFrameLocks noChangeAspect="1"/>
          </p:cNvGraphicFramePr>
          <p:nvPr/>
        </p:nvGraphicFramePr>
        <p:xfrm>
          <a:off x="2428860" y="1130972"/>
          <a:ext cx="5343540" cy="1161378"/>
        </p:xfrm>
        <a:graphic>
          <a:graphicData uri="http://schemas.openxmlformats.org/presentationml/2006/ole">
            <p:oleObj spid="_x0000_s34819" name="公式" r:id="rId4" imgW="1726920" imgH="419040" progId="Equation.3">
              <p:embed/>
            </p:oleObj>
          </a:graphicData>
        </a:graphic>
      </p:graphicFrame>
      <p:grpSp>
        <p:nvGrpSpPr>
          <p:cNvPr id="2" name="Group 29"/>
          <p:cNvGrpSpPr>
            <a:grpSpLocks/>
          </p:cNvGrpSpPr>
          <p:nvPr/>
        </p:nvGrpSpPr>
        <p:grpSpPr bwMode="auto">
          <a:xfrm>
            <a:off x="428595" y="2214553"/>
            <a:ext cx="2290763" cy="923925"/>
            <a:chOff x="386" y="2682"/>
            <a:chExt cx="1443" cy="582"/>
          </a:xfrm>
        </p:grpSpPr>
        <p:sp>
          <p:nvSpPr>
            <p:cNvPr id="103444" name="Text Box 20"/>
            <p:cNvSpPr txBox="1">
              <a:spLocks noChangeArrowheads="1"/>
            </p:cNvSpPr>
            <p:nvPr/>
          </p:nvSpPr>
          <p:spPr bwMode="auto">
            <a:xfrm>
              <a:off x="386" y="2862"/>
              <a:ext cx="641" cy="233"/>
            </a:xfrm>
            <a:prstGeom prst="rect">
              <a:avLst/>
            </a:prstGeom>
            <a:noFill/>
            <a:ln w="9525">
              <a:noFill/>
              <a:miter lim="800000"/>
              <a:headEnd/>
              <a:tailEnd/>
            </a:ln>
            <a:effectLst/>
          </p:spPr>
          <p:txBody>
            <a:bodyPr wrap="square">
              <a:spAutoFit/>
            </a:bodyPr>
            <a:lstStyle/>
            <a:p>
              <a:pPr algn="just">
                <a:spcBef>
                  <a:spcPct val="0"/>
                </a:spcBef>
              </a:pPr>
              <a:r>
                <a:rPr lang="zh-CN" altLang="en-US" b="1" dirty="0">
                  <a:solidFill>
                    <a:schemeClr val="tx1"/>
                  </a:solidFill>
                </a:rPr>
                <a:t>角速度</a:t>
              </a:r>
            </a:p>
          </p:txBody>
        </p:sp>
        <p:graphicFrame>
          <p:nvGraphicFramePr>
            <p:cNvPr id="103445" name="Object 21"/>
            <p:cNvGraphicFramePr>
              <a:graphicFrameLocks noChangeAspect="1"/>
            </p:cNvGraphicFramePr>
            <p:nvPr/>
          </p:nvGraphicFramePr>
          <p:xfrm>
            <a:off x="1061" y="2682"/>
            <a:ext cx="768" cy="582"/>
          </p:xfrm>
          <a:graphic>
            <a:graphicData uri="http://schemas.openxmlformats.org/presentationml/2006/ole">
              <p:oleObj spid="_x0000_s34826" name="Equation" r:id="rId5" imgW="520560" imgH="406080" progId="Equation.3">
                <p:embed/>
              </p:oleObj>
            </a:graphicData>
          </a:graphic>
        </p:graphicFrame>
      </p:grpSp>
      <p:grpSp>
        <p:nvGrpSpPr>
          <p:cNvPr id="3" name="Group 30"/>
          <p:cNvGrpSpPr>
            <a:grpSpLocks/>
          </p:cNvGrpSpPr>
          <p:nvPr/>
        </p:nvGrpSpPr>
        <p:grpSpPr bwMode="auto">
          <a:xfrm>
            <a:off x="3714750" y="2214563"/>
            <a:ext cx="2643188" cy="981075"/>
            <a:chOff x="2676" y="2691"/>
            <a:chExt cx="1665" cy="618"/>
          </a:xfrm>
        </p:grpSpPr>
        <p:sp>
          <p:nvSpPr>
            <p:cNvPr id="103447" name="Text Box 23"/>
            <p:cNvSpPr txBox="1">
              <a:spLocks noChangeArrowheads="1"/>
            </p:cNvSpPr>
            <p:nvPr/>
          </p:nvSpPr>
          <p:spPr bwMode="auto">
            <a:xfrm>
              <a:off x="2676" y="2871"/>
              <a:ext cx="855" cy="233"/>
            </a:xfrm>
            <a:prstGeom prst="rect">
              <a:avLst/>
            </a:prstGeom>
            <a:noFill/>
            <a:ln w="9525">
              <a:noFill/>
              <a:miter lim="800000"/>
              <a:headEnd/>
              <a:tailEnd/>
            </a:ln>
            <a:effectLst/>
          </p:spPr>
          <p:txBody>
            <a:bodyPr wrap="square">
              <a:spAutoFit/>
            </a:bodyPr>
            <a:lstStyle/>
            <a:p>
              <a:pPr algn="just">
                <a:spcBef>
                  <a:spcPct val="0"/>
                </a:spcBef>
              </a:pPr>
              <a:r>
                <a:rPr lang="zh-CN" altLang="en-US" b="1" dirty="0">
                  <a:solidFill>
                    <a:schemeClr val="tx1"/>
                  </a:solidFill>
                </a:rPr>
                <a:t>角加速度</a:t>
              </a:r>
            </a:p>
          </p:txBody>
        </p:sp>
        <p:graphicFrame>
          <p:nvGraphicFramePr>
            <p:cNvPr id="103448" name="Object 24"/>
            <p:cNvGraphicFramePr>
              <a:graphicFrameLocks noChangeAspect="1"/>
            </p:cNvGraphicFramePr>
            <p:nvPr/>
          </p:nvGraphicFramePr>
          <p:xfrm>
            <a:off x="3486" y="2691"/>
            <a:ext cx="855" cy="618"/>
          </p:xfrm>
          <a:graphic>
            <a:graphicData uri="http://schemas.openxmlformats.org/presentationml/2006/ole">
              <p:oleObj spid="_x0000_s34825" name="Equation" r:id="rId6" imgW="545760" imgH="406080" progId="Equation.3">
                <p:embed/>
              </p:oleObj>
            </a:graphicData>
          </a:graphic>
        </p:graphicFrame>
      </p:grpSp>
      <p:sp>
        <p:nvSpPr>
          <p:cNvPr id="103449" name="Rectangle 25"/>
          <p:cNvSpPr>
            <a:spLocks noChangeArrowheads="1"/>
          </p:cNvSpPr>
          <p:nvPr/>
        </p:nvSpPr>
        <p:spPr bwMode="auto">
          <a:xfrm>
            <a:off x="285720" y="3357562"/>
            <a:ext cx="2071702" cy="369332"/>
          </a:xfrm>
          <a:prstGeom prst="rect">
            <a:avLst/>
          </a:prstGeom>
          <a:noFill/>
          <a:ln w="9525">
            <a:noFill/>
            <a:miter lim="800000"/>
            <a:headEnd/>
            <a:tailEnd/>
          </a:ln>
          <a:effectLst/>
        </p:spPr>
        <p:txBody>
          <a:bodyPr wrap="square">
            <a:spAutoFit/>
          </a:bodyPr>
          <a:lstStyle/>
          <a:p>
            <a:pPr algn="just"/>
            <a:r>
              <a:rPr lang="zh-CN" altLang="en-US" b="1" dirty="0">
                <a:solidFill>
                  <a:schemeClr val="tx1"/>
                </a:solidFill>
              </a:rPr>
              <a:t>角量与线量的关系</a:t>
            </a:r>
          </a:p>
        </p:txBody>
      </p:sp>
      <p:graphicFrame>
        <p:nvGraphicFramePr>
          <p:cNvPr id="103450" name="Object 26"/>
          <p:cNvGraphicFramePr>
            <a:graphicFrameLocks noChangeAspect="1"/>
          </p:cNvGraphicFramePr>
          <p:nvPr/>
        </p:nvGraphicFramePr>
        <p:xfrm>
          <a:off x="642910" y="4099888"/>
          <a:ext cx="1357322" cy="472112"/>
        </p:xfrm>
        <a:graphic>
          <a:graphicData uri="http://schemas.openxmlformats.org/presentationml/2006/ole">
            <p:oleObj spid="_x0000_s34820" name="公式" r:id="rId7" imgW="507960" imgH="177480" progId="Equation.3">
              <p:embed/>
            </p:oleObj>
          </a:graphicData>
        </a:graphic>
      </p:graphicFrame>
      <p:graphicFrame>
        <p:nvGraphicFramePr>
          <p:cNvPr id="103451" name="Object 27"/>
          <p:cNvGraphicFramePr>
            <a:graphicFrameLocks noChangeAspect="1"/>
          </p:cNvGraphicFramePr>
          <p:nvPr/>
        </p:nvGraphicFramePr>
        <p:xfrm>
          <a:off x="2714612" y="4000504"/>
          <a:ext cx="1544638" cy="644525"/>
        </p:xfrm>
        <a:graphic>
          <a:graphicData uri="http://schemas.openxmlformats.org/presentationml/2006/ole">
            <p:oleObj spid="_x0000_s34821" name="公式" r:id="rId8" imgW="571320" imgH="228600" progId="Equation.3">
              <p:embed/>
            </p:oleObj>
          </a:graphicData>
        </a:graphic>
      </p:graphicFrame>
      <p:graphicFrame>
        <p:nvGraphicFramePr>
          <p:cNvPr id="103452" name="Object 28"/>
          <p:cNvGraphicFramePr>
            <a:graphicFrameLocks noChangeAspect="1"/>
          </p:cNvGraphicFramePr>
          <p:nvPr/>
        </p:nvGraphicFramePr>
        <p:xfrm>
          <a:off x="4876800" y="3657600"/>
          <a:ext cx="4038600" cy="1143000"/>
        </p:xfrm>
        <a:graphic>
          <a:graphicData uri="http://schemas.openxmlformats.org/presentationml/2006/ole">
            <p:oleObj spid="_x0000_s34822" name="公式" r:id="rId9" imgW="1295280" imgH="419040" progId="Equation.3">
              <p:embed/>
            </p:oleObj>
          </a:graphicData>
        </a:graphic>
      </p:graphicFrame>
      <p:sp>
        <p:nvSpPr>
          <p:cNvPr id="103455" name="Rectangle 31"/>
          <p:cNvSpPr>
            <a:spLocks noChangeArrowheads="1"/>
          </p:cNvSpPr>
          <p:nvPr/>
        </p:nvSpPr>
        <p:spPr bwMode="auto">
          <a:xfrm>
            <a:off x="76200" y="4876800"/>
            <a:ext cx="3649663" cy="461665"/>
          </a:xfrm>
          <a:prstGeom prst="rect">
            <a:avLst/>
          </a:prstGeom>
          <a:noFill/>
          <a:ln w="9525">
            <a:noFill/>
            <a:miter lim="800000"/>
            <a:headEnd/>
            <a:tailEnd/>
          </a:ln>
          <a:effectLst/>
        </p:spPr>
        <p:txBody>
          <a:bodyPr>
            <a:spAutoFit/>
          </a:bodyPr>
          <a:lstStyle/>
          <a:p>
            <a:pPr algn="l"/>
            <a:r>
              <a:rPr lang="zh-CN" altLang="en-US" sz="2400" b="1" dirty="0">
                <a:solidFill>
                  <a:schemeClr val="tx1"/>
                </a:solidFill>
                <a:latin typeface="+mn-ea"/>
              </a:rPr>
              <a:t>二</a:t>
            </a:r>
            <a:r>
              <a:rPr lang="en-US" altLang="zh-CN" sz="2400" b="1" dirty="0">
                <a:solidFill>
                  <a:schemeClr val="tx1"/>
                </a:solidFill>
                <a:latin typeface="+mn-ea"/>
              </a:rPr>
              <a:t>. </a:t>
            </a:r>
            <a:r>
              <a:rPr lang="zh-CN" altLang="en-US" sz="2400" b="1" dirty="0">
                <a:solidFill>
                  <a:schemeClr val="tx1"/>
                </a:solidFill>
                <a:latin typeface="+mn-ea"/>
              </a:rPr>
              <a:t>一般曲线运动</a:t>
            </a:r>
          </a:p>
        </p:txBody>
      </p:sp>
      <p:graphicFrame>
        <p:nvGraphicFramePr>
          <p:cNvPr id="103456" name="Object 32"/>
          <p:cNvGraphicFramePr>
            <a:graphicFrameLocks noChangeAspect="1"/>
          </p:cNvGraphicFramePr>
          <p:nvPr/>
        </p:nvGraphicFramePr>
        <p:xfrm>
          <a:off x="571472" y="5728744"/>
          <a:ext cx="1338291" cy="483143"/>
        </p:xfrm>
        <a:graphic>
          <a:graphicData uri="http://schemas.openxmlformats.org/presentationml/2006/ole">
            <p:oleObj spid="_x0000_s34823" name="公式" r:id="rId10" imgW="444240" imgH="177480" progId="Equation.3">
              <p:embed/>
            </p:oleObj>
          </a:graphicData>
        </a:graphic>
      </p:graphicFrame>
      <p:graphicFrame>
        <p:nvGraphicFramePr>
          <p:cNvPr id="103457" name="Object 33"/>
          <p:cNvGraphicFramePr>
            <a:graphicFrameLocks noChangeAspect="1"/>
          </p:cNvGraphicFramePr>
          <p:nvPr/>
        </p:nvGraphicFramePr>
        <p:xfrm>
          <a:off x="2286000" y="5365840"/>
          <a:ext cx="5500710" cy="1268323"/>
        </p:xfrm>
        <a:graphic>
          <a:graphicData uri="http://schemas.openxmlformats.org/presentationml/2006/ole">
            <p:oleObj spid="_x0000_s34824" name="Equation" r:id="rId11" imgW="1726920" imgH="444240" progId="Equation.3">
              <p:embed/>
            </p:oleObj>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40">
                                            <p:txEl>
                                              <p:pRg st="0" end="0"/>
                                            </p:txEl>
                                          </p:spTgt>
                                        </p:tgtEl>
                                        <p:attrNameLst>
                                          <p:attrName>style.visibility</p:attrName>
                                        </p:attrNameLst>
                                      </p:cBhvr>
                                      <p:to>
                                        <p:strVal val="visible"/>
                                      </p:to>
                                    </p:set>
                                    <p:animEffect transition="in" filter="wipe(left)">
                                      <p:cBhvr>
                                        <p:cTn id="7" dur="500"/>
                                        <p:tgtEl>
                                          <p:spTgt spid="1034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441"/>
                                        </p:tgtEl>
                                        <p:attrNameLst>
                                          <p:attrName>style.visibility</p:attrName>
                                        </p:attrNameLst>
                                      </p:cBhvr>
                                      <p:to>
                                        <p:strVal val="visible"/>
                                      </p:to>
                                    </p:set>
                                    <p:animEffect transition="in" filter="wipe(left)">
                                      <p:cBhvr>
                                        <p:cTn id="12" dur="500"/>
                                        <p:tgtEl>
                                          <p:spTgt spid="1034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442"/>
                                        </p:tgtEl>
                                        <p:attrNameLst>
                                          <p:attrName>style.visibility</p:attrName>
                                        </p:attrNameLst>
                                      </p:cBhvr>
                                      <p:to>
                                        <p:strVal val="visible"/>
                                      </p:to>
                                    </p:set>
                                    <p:animEffect transition="in" filter="wipe(left)">
                                      <p:cBhvr>
                                        <p:cTn id="17" dur="500"/>
                                        <p:tgtEl>
                                          <p:spTgt spid="1034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449">
                                            <p:txEl>
                                              <p:pRg st="0" end="0"/>
                                            </p:txEl>
                                          </p:spTgt>
                                        </p:tgtEl>
                                        <p:attrNameLst>
                                          <p:attrName>style.visibility</p:attrName>
                                        </p:attrNameLst>
                                      </p:cBhvr>
                                      <p:to>
                                        <p:strVal val="visible"/>
                                      </p:to>
                                    </p:set>
                                    <p:animEffect transition="in" filter="wipe(left)">
                                      <p:cBhvr>
                                        <p:cTn id="32" dur="500"/>
                                        <p:tgtEl>
                                          <p:spTgt spid="1034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3450"/>
                                        </p:tgtEl>
                                        <p:attrNameLst>
                                          <p:attrName>style.visibility</p:attrName>
                                        </p:attrNameLst>
                                      </p:cBhvr>
                                      <p:to>
                                        <p:strVal val="visible"/>
                                      </p:to>
                                    </p:set>
                                    <p:animEffect transition="in" filter="wipe(left)">
                                      <p:cBhvr>
                                        <p:cTn id="37" dur="500"/>
                                        <p:tgtEl>
                                          <p:spTgt spid="1034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3451"/>
                                        </p:tgtEl>
                                        <p:attrNameLst>
                                          <p:attrName>style.visibility</p:attrName>
                                        </p:attrNameLst>
                                      </p:cBhvr>
                                      <p:to>
                                        <p:strVal val="visible"/>
                                      </p:to>
                                    </p:set>
                                    <p:animEffect transition="in" filter="wipe(left)">
                                      <p:cBhvr>
                                        <p:cTn id="42" dur="500"/>
                                        <p:tgtEl>
                                          <p:spTgt spid="1034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3452"/>
                                        </p:tgtEl>
                                        <p:attrNameLst>
                                          <p:attrName>style.visibility</p:attrName>
                                        </p:attrNameLst>
                                      </p:cBhvr>
                                      <p:to>
                                        <p:strVal val="visible"/>
                                      </p:to>
                                    </p:set>
                                    <p:animEffect transition="in" filter="wipe(left)">
                                      <p:cBhvr>
                                        <p:cTn id="47" dur="500"/>
                                        <p:tgtEl>
                                          <p:spTgt spid="103452"/>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103455"/>
                                        </p:tgtEl>
                                        <p:attrNameLst>
                                          <p:attrName>style.visibility</p:attrName>
                                        </p:attrNameLst>
                                      </p:cBhvr>
                                      <p:to>
                                        <p:strVal val="visible"/>
                                      </p:to>
                                    </p:set>
                                    <p:anim calcmode="lin" valueType="num">
                                      <p:cBhvr>
                                        <p:cTn id="52" dur="1000" fill="hold"/>
                                        <p:tgtEl>
                                          <p:spTgt spid="103455"/>
                                        </p:tgtEl>
                                        <p:attrNameLst>
                                          <p:attrName>ppt_x</p:attrName>
                                        </p:attrNameLst>
                                      </p:cBhvr>
                                      <p:tavLst>
                                        <p:tav tm="0">
                                          <p:val>
                                            <p:strVal val="#ppt_x-.2"/>
                                          </p:val>
                                        </p:tav>
                                        <p:tav tm="100000">
                                          <p:val>
                                            <p:strVal val="#ppt_x"/>
                                          </p:val>
                                        </p:tav>
                                      </p:tavLst>
                                    </p:anim>
                                    <p:anim calcmode="lin" valueType="num">
                                      <p:cBhvr>
                                        <p:cTn id="53" dur="1000" fill="hold"/>
                                        <p:tgtEl>
                                          <p:spTgt spid="103455"/>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0345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3456"/>
                                        </p:tgtEl>
                                        <p:attrNameLst>
                                          <p:attrName>style.visibility</p:attrName>
                                        </p:attrNameLst>
                                      </p:cBhvr>
                                      <p:to>
                                        <p:strVal val="visible"/>
                                      </p:to>
                                    </p:set>
                                    <p:animEffect transition="in" filter="wipe(left)">
                                      <p:cBhvr>
                                        <p:cTn id="59" dur="500"/>
                                        <p:tgtEl>
                                          <p:spTgt spid="10345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3457"/>
                                        </p:tgtEl>
                                        <p:attrNameLst>
                                          <p:attrName>style.visibility</p:attrName>
                                        </p:attrNameLst>
                                      </p:cBhvr>
                                      <p:to>
                                        <p:strVal val="visible"/>
                                      </p:to>
                                    </p:set>
                                    <p:animEffect transition="in" filter="wipe(left)">
                                      <p:cBhvr>
                                        <p:cTn id="64" dur="500"/>
                                        <p:tgtEl>
                                          <p:spTgt spid="103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0" grpId="0" build="p" autoUpdateAnimBg="0"/>
      <p:bldP spid="103449" grpId="0" build="p" autoUpdateAnimBg="0"/>
      <p:bldP spid="1034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2857488" y="142852"/>
            <a:ext cx="3500461" cy="523220"/>
          </a:xfrm>
          <a:prstGeom prst="rect">
            <a:avLst/>
          </a:prstGeom>
          <a:noFill/>
          <a:ln w="9525">
            <a:noFill/>
            <a:miter lim="800000"/>
            <a:headEnd/>
            <a:tailEnd/>
          </a:ln>
          <a:effectLst/>
        </p:spPr>
        <p:txBody>
          <a:bodyPr wrap="square">
            <a:spAutoFit/>
          </a:bodyPr>
          <a:lstStyle/>
          <a:p>
            <a:pPr algn="l">
              <a:spcBef>
                <a:spcPct val="0"/>
              </a:spcBef>
              <a:buFontTx/>
              <a:buChar char="§"/>
            </a:pPr>
            <a:r>
              <a:rPr lang="en-US" altLang="zh-CN" sz="2800" b="1" dirty="0">
                <a:solidFill>
                  <a:schemeClr val="tx1"/>
                </a:solidFill>
              </a:rPr>
              <a:t>1.4 </a:t>
            </a:r>
            <a:r>
              <a:rPr lang="zh-CN" altLang="en-US" sz="2800" b="1" dirty="0">
                <a:solidFill>
                  <a:schemeClr val="tx1"/>
                </a:solidFill>
              </a:rPr>
              <a:t>相对运动</a:t>
            </a:r>
          </a:p>
        </p:txBody>
      </p:sp>
      <p:sp>
        <p:nvSpPr>
          <p:cNvPr id="106499" name="Text Box 3"/>
          <p:cNvSpPr txBox="1">
            <a:spLocks noChangeArrowheads="1"/>
          </p:cNvSpPr>
          <p:nvPr/>
        </p:nvSpPr>
        <p:spPr bwMode="auto">
          <a:xfrm>
            <a:off x="142844" y="1285860"/>
            <a:ext cx="5334000" cy="400110"/>
          </a:xfrm>
          <a:prstGeom prst="rect">
            <a:avLst/>
          </a:prstGeom>
          <a:noFill/>
          <a:ln w="9525">
            <a:noFill/>
            <a:miter lim="800000"/>
            <a:headEnd/>
            <a:tailEnd/>
          </a:ln>
          <a:effectLst/>
        </p:spPr>
        <p:txBody>
          <a:bodyPr>
            <a:spAutoFit/>
          </a:bodyPr>
          <a:lstStyle/>
          <a:p>
            <a:pPr algn="l">
              <a:spcBef>
                <a:spcPct val="0"/>
              </a:spcBef>
            </a:pPr>
            <a:r>
              <a:rPr lang="zh-CN" altLang="en-US" sz="2000" b="1" dirty="0">
                <a:solidFill>
                  <a:schemeClr val="tx1"/>
                </a:solidFill>
              </a:rPr>
              <a:t>两个相对平动参照系</a:t>
            </a:r>
          </a:p>
        </p:txBody>
      </p:sp>
      <p:sp>
        <p:nvSpPr>
          <p:cNvPr id="106500" name="Text Box 4"/>
          <p:cNvSpPr txBox="1">
            <a:spLocks noChangeArrowheads="1"/>
          </p:cNvSpPr>
          <p:nvPr/>
        </p:nvSpPr>
        <p:spPr bwMode="auto">
          <a:xfrm>
            <a:off x="142844" y="785794"/>
            <a:ext cx="6705600" cy="400110"/>
          </a:xfrm>
          <a:prstGeom prst="rect">
            <a:avLst/>
          </a:prstGeom>
          <a:noFill/>
          <a:ln w="9525">
            <a:noFill/>
            <a:miter lim="800000"/>
            <a:headEnd/>
            <a:tailEnd/>
          </a:ln>
          <a:effectLst/>
        </p:spPr>
        <p:txBody>
          <a:bodyPr>
            <a:spAutoFit/>
          </a:bodyPr>
          <a:lstStyle/>
          <a:p>
            <a:pPr algn="l"/>
            <a:r>
              <a:rPr lang="zh-CN" altLang="en-US" sz="2000" b="1" dirty="0">
                <a:solidFill>
                  <a:schemeClr val="tx1"/>
                </a:solidFill>
                <a:latin typeface="宋体" pitchFamily="2" charset="-122"/>
              </a:rPr>
              <a:t>不同参考系对运动的描述不同</a:t>
            </a:r>
            <a:r>
              <a:rPr lang="en-US" altLang="zh-CN" sz="2000" b="1" dirty="0">
                <a:solidFill>
                  <a:schemeClr val="tx1"/>
                </a:solidFill>
                <a:latin typeface="宋体" pitchFamily="2" charset="-122"/>
              </a:rPr>
              <a:t>!</a:t>
            </a:r>
            <a:endParaRPr lang="en-US" altLang="zh-CN" sz="2000" b="1" dirty="0">
              <a:solidFill>
                <a:schemeClr val="tx1"/>
              </a:solidFill>
              <a:ea typeface="楷体_GB2312" pitchFamily="49" charset="-122"/>
            </a:endParaRPr>
          </a:p>
        </p:txBody>
      </p:sp>
      <p:grpSp>
        <p:nvGrpSpPr>
          <p:cNvPr id="2" name="Group 42"/>
          <p:cNvGrpSpPr>
            <a:grpSpLocks/>
          </p:cNvGrpSpPr>
          <p:nvPr/>
        </p:nvGrpSpPr>
        <p:grpSpPr bwMode="auto">
          <a:xfrm>
            <a:off x="55563" y="2514600"/>
            <a:ext cx="6989762" cy="4267200"/>
            <a:chOff x="672" y="1620"/>
            <a:chExt cx="4403" cy="2688"/>
          </a:xfrm>
        </p:grpSpPr>
        <p:sp>
          <p:nvSpPr>
            <p:cNvPr id="106539" name="Text Box 43"/>
            <p:cNvSpPr txBox="1">
              <a:spLocks noChangeArrowheads="1"/>
            </p:cNvSpPr>
            <p:nvPr/>
          </p:nvSpPr>
          <p:spPr bwMode="auto">
            <a:xfrm>
              <a:off x="2682" y="3168"/>
              <a:ext cx="582" cy="466"/>
            </a:xfrm>
            <a:prstGeom prst="rect">
              <a:avLst/>
            </a:prstGeom>
            <a:noFill/>
            <a:ln w="9525">
              <a:noFill/>
              <a:miter lim="800000"/>
              <a:headEnd/>
              <a:tailEnd/>
            </a:ln>
          </p:spPr>
          <p:txBody>
            <a:bodyPr/>
            <a:lstStyle/>
            <a:p>
              <a:pPr algn="just">
                <a:spcBef>
                  <a:spcPct val="0"/>
                </a:spcBef>
              </a:pPr>
              <a:r>
                <a:rPr lang="en-US" altLang="zh-CN" i="1">
                  <a:solidFill>
                    <a:schemeClr val="tx1"/>
                  </a:solidFill>
                </a:rPr>
                <a:t>A</a:t>
              </a:r>
              <a:r>
                <a:rPr lang="en-US" altLang="zh-CN" i="1">
                  <a:solidFill>
                    <a:schemeClr val="tx1"/>
                  </a:solidFill>
                  <a:latin typeface="宋体" pitchFamily="2" charset="-122"/>
                </a:rPr>
                <a:t>′</a:t>
              </a:r>
              <a:endParaRPr lang="en-US" altLang="zh-CN" i="1">
                <a:solidFill>
                  <a:schemeClr val="tx1"/>
                </a:solidFill>
              </a:endParaRPr>
            </a:p>
          </p:txBody>
        </p:sp>
        <p:sp>
          <p:nvSpPr>
            <p:cNvPr id="106540" name="Line 44"/>
            <p:cNvSpPr>
              <a:spLocks noChangeShapeType="1"/>
            </p:cNvSpPr>
            <p:nvPr/>
          </p:nvSpPr>
          <p:spPr bwMode="auto">
            <a:xfrm flipV="1">
              <a:off x="1106" y="1799"/>
              <a:ext cx="0" cy="2085"/>
            </a:xfrm>
            <a:prstGeom prst="line">
              <a:avLst/>
            </a:prstGeom>
            <a:noFill/>
            <a:ln w="38100">
              <a:solidFill>
                <a:schemeClr val="tx1"/>
              </a:solidFill>
              <a:round/>
              <a:headEnd/>
              <a:tailEnd type="triangle" w="sm" len="med"/>
            </a:ln>
          </p:spPr>
          <p:txBody>
            <a:bodyPr/>
            <a:lstStyle/>
            <a:p>
              <a:endParaRPr lang="zh-CN" altLang="en-US"/>
            </a:p>
          </p:txBody>
        </p:sp>
        <p:sp>
          <p:nvSpPr>
            <p:cNvPr id="106541" name="Line 45"/>
            <p:cNvSpPr>
              <a:spLocks noChangeShapeType="1"/>
            </p:cNvSpPr>
            <p:nvPr/>
          </p:nvSpPr>
          <p:spPr bwMode="auto">
            <a:xfrm>
              <a:off x="1106" y="3884"/>
              <a:ext cx="3821" cy="0"/>
            </a:xfrm>
            <a:prstGeom prst="line">
              <a:avLst/>
            </a:prstGeom>
            <a:noFill/>
            <a:ln w="38100">
              <a:solidFill>
                <a:schemeClr val="tx1"/>
              </a:solidFill>
              <a:round/>
              <a:headEnd/>
              <a:tailEnd type="triangle" w="sm" len="med"/>
            </a:ln>
          </p:spPr>
          <p:txBody>
            <a:bodyPr/>
            <a:lstStyle/>
            <a:p>
              <a:endParaRPr lang="zh-CN" altLang="en-US"/>
            </a:p>
          </p:txBody>
        </p:sp>
        <p:sp>
          <p:nvSpPr>
            <p:cNvPr id="106542" name="Rectangle 46"/>
            <p:cNvSpPr>
              <a:spLocks noChangeArrowheads="1"/>
            </p:cNvSpPr>
            <p:nvPr/>
          </p:nvSpPr>
          <p:spPr bwMode="auto">
            <a:xfrm>
              <a:off x="1123" y="2861"/>
              <a:ext cx="1180" cy="1003"/>
            </a:xfrm>
            <a:prstGeom prst="rect">
              <a:avLst/>
            </a:prstGeom>
            <a:noFill/>
            <a:ln w="38100">
              <a:solidFill>
                <a:srgbClr val="FF00FF"/>
              </a:solidFill>
              <a:prstDash val="dash"/>
              <a:miter lim="800000"/>
              <a:headEnd/>
              <a:tailEnd/>
            </a:ln>
          </p:spPr>
          <p:txBody>
            <a:bodyPr/>
            <a:lstStyle/>
            <a:p>
              <a:endParaRPr lang="zh-CN" altLang="en-US"/>
            </a:p>
          </p:txBody>
        </p:sp>
        <p:sp>
          <p:nvSpPr>
            <p:cNvPr id="106543" name="Rectangle 47"/>
            <p:cNvSpPr>
              <a:spLocks noChangeArrowheads="1"/>
            </p:cNvSpPr>
            <p:nvPr/>
          </p:nvSpPr>
          <p:spPr bwMode="auto">
            <a:xfrm>
              <a:off x="2550" y="2504"/>
              <a:ext cx="1180" cy="1002"/>
            </a:xfrm>
            <a:prstGeom prst="rect">
              <a:avLst/>
            </a:prstGeom>
            <a:noFill/>
            <a:ln w="38100">
              <a:solidFill>
                <a:srgbClr val="FF00FF"/>
              </a:solidFill>
              <a:miter lim="800000"/>
              <a:headEnd/>
              <a:tailEnd/>
            </a:ln>
          </p:spPr>
          <p:txBody>
            <a:bodyPr/>
            <a:lstStyle/>
            <a:p>
              <a:endParaRPr lang="zh-CN" altLang="en-US"/>
            </a:p>
          </p:txBody>
        </p:sp>
        <p:sp>
          <p:nvSpPr>
            <p:cNvPr id="106544" name="Line 48"/>
            <p:cNvSpPr>
              <a:spLocks noChangeShapeType="1"/>
            </p:cNvSpPr>
            <p:nvPr/>
          </p:nvSpPr>
          <p:spPr bwMode="auto">
            <a:xfrm flipV="1">
              <a:off x="2550" y="1809"/>
              <a:ext cx="0" cy="1697"/>
            </a:xfrm>
            <a:prstGeom prst="line">
              <a:avLst/>
            </a:prstGeom>
            <a:noFill/>
            <a:ln w="38100">
              <a:solidFill>
                <a:srgbClr val="FF00FF"/>
              </a:solidFill>
              <a:round/>
              <a:headEnd/>
              <a:tailEnd type="triangle" w="sm" len="med"/>
            </a:ln>
          </p:spPr>
          <p:txBody>
            <a:bodyPr/>
            <a:lstStyle/>
            <a:p>
              <a:endParaRPr lang="zh-CN" altLang="en-US"/>
            </a:p>
          </p:txBody>
        </p:sp>
        <p:sp>
          <p:nvSpPr>
            <p:cNvPr id="106545" name="Line 49"/>
            <p:cNvSpPr>
              <a:spLocks noChangeShapeType="1"/>
            </p:cNvSpPr>
            <p:nvPr/>
          </p:nvSpPr>
          <p:spPr bwMode="auto">
            <a:xfrm>
              <a:off x="2550" y="3506"/>
              <a:ext cx="1956" cy="0"/>
            </a:xfrm>
            <a:prstGeom prst="line">
              <a:avLst/>
            </a:prstGeom>
            <a:noFill/>
            <a:ln w="38100">
              <a:solidFill>
                <a:srgbClr val="FF00FF"/>
              </a:solidFill>
              <a:round/>
              <a:headEnd/>
              <a:tailEnd type="triangle" w="sm" len="med"/>
            </a:ln>
          </p:spPr>
          <p:txBody>
            <a:bodyPr/>
            <a:lstStyle/>
            <a:p>
              <a:endParaRPr lang="zh-CN" altLang="en-US"/>
            </a:p>
          </p:txBody>
        </p:sp>
        <p:sp>
          <p:nvSpPr>
            <p:cNvPr id="106546" name="Line 50"/>
            <p:cNvSpPr>
              <a:spLocks noChangeShapeType="1"/>
            </p:cNvSpPr>
            <p:nvPr/>
          </p:nvSpPr>
          <p:spPr bwMode="auto">
            <a:xfrm flipV="1">
              <a:off x="1370" y="2613"/>
              <a:ext cx="1989" cy="1023"/>
            </a:xfrm>
            <a:prstGeom prst="line">
              <a:avLst/>
            </a:prstGeom>
            <a:noFill/>
            <a:ln w="38100">
              <a:solidFill>
                <a:schemeClr val="tx1"/>
              </a:solidFill>
              <a:round/>
              <a:headEnd/>
              <a:tailEnd type="triangle" w="sm" len="lg"/>
            </a:ln>
          </p:spPr>
          <p:txBody>
            <a:bodyPr/>
            <a:lstStyle/>
            <a:p>
              <a:endParaRPr lang="zh-CN" altLang="en-US"/>
            </a:p>
          </p:txBody>
        </p:sp>
        <p:sp>
          <p:nvSpPr>
            <p:cNvPr id="106547" name="Line 51"/>
            <p:cNvSpPr>
              <a:spLocks noChangeShapeType="1"/>
            </p:cNvSpPr>
            <p:nvPr/>
          </p:nvSpPr>
          <p:spPr bwMode="auto">
            <a:xfrm flipV="1">
              <a:off x="1370" y="3288"/>
              <a:ext cx="1428" cy="357"/>
            </a:xfrm>
            <a:prstGeom prst="line">
              <a:avLst/>
            </a:prstGeom>
            <a:noFill/>
            <a:ln w="38100">
              <a:solidFill>
                <a:schemeClr val="accent2"/>
              </a:solidFill>
              <a:round/>
              <a:headEnd/>
              <a:tailEnd type="triangle" w="sm" len="lg"/>
            </a:ln>
          </p:spPr>
          <p:txBody>
            <a:bodyPr/>
            <a:lstStyle/>
            <a:p>
              <a:endParaRPr lang="zh-CN" altLang="en-US"/>
            </a:p>
          </p:txBody>
        </p:sp>
        <p:sp>
          <p:nvSpPr>
            <p:cNvPr id="106548" name="Line 52"/>
            <p:cNvSpPr>
              <a:spLocks noChangeShapeType="1"/>
            </p:cNvSpPr>
            <p:nvPr/>
          </p:nvSpPr>
          <p:spPr bwMode="auto">
            <a:xfrm flipV="1">
              <a:off x="2790" y="2633"/>
              <a:ext cx="544" cy="655"/>
            </a:xfrm>
            <a:prstGeom prst="line">
              <a:avLst/>
            </a:prstGeom>
            <a:noFill/>
            <a:ln w="38100">
              <a:solidFill>
                <a:srgbClr val="FF00FF"/>
              </a:solidFill>
              <a:round/>
              <a:headEnd/>
              <a:tailEnd type="triangle" w="sm" len="lg"/>
            </a:ln>
          </p:spPr>
          <p:txBody>
            <a:bodyPr/>
            <a:lstStyle/>
            <a:p>
              <a:endParaRPr lang="zh-CN" altLang="en-US"/>
            </a:p>
          </p:txBody>
        </p:sp>
        <p:sp>
          <p:nvSpPr>
            <p:cNvPr id="106549" name="Text Box 53"/>
            <p:cNvSpPr txBox="1">
              <a:spLocks noChangeArrowheads="1"/>
            </p:cNvSpPr>
            <p:nvPr/>
          </p:nvSpPr>
          <p:spPr bwMode="auto">
            <a:xfrm>
              <a:off x="3600" y="2160"/>
              <a:ext cx="429" cy="537"/>
            </a:xfrm>
            <a:prstGeom prst="rect">
              <a:avLst/>
            </a:prstGeom>
            <a:noFill/>
            <a:ln w="9525">
              <a:noFill/>
              <a:miter lim="800000"/>
              <a:headEnd/>
              <a:tailEnd/>
            </a:ln>
          </p:spPr>
          <p:txBody>
            <a:bodyPr/>
            <a:lstStyle/>
            <a:p>
              <a:pPr algn="just">
                <a:spcBef>
                  <a:spcPct val="0"/>
                </a:spcBef>
              </a:pPr>
              <a:r>
                <a:rPr lang="en-US" altLang="zh-CN" sz="6000" i="1">
                  <a:solidFill>
                    <a:schemeClr val="tx1"/>
                  </a:solidFill>
                  <a:latin typeface="Times New Roman"/>
                </a:rPr>
                <a:t>·</a:t>
              </a:r>
              <a:endParaRPr lang="en-US" altLang="zh-CN" sz="6000" i="1">
                <a:solidFill>
                  <a:schemeClr val="tx1"/>
                </a:solidFill>
              </a:endParaRPr>
            </a:p>
          </p:txBody>
        </p:sp>
        <p:sp>
          <p:nvSpPr>
            <p:cNvPr id="106550" name="Text Box 54"/>
            <p:cNvSpPr txBox="1">
              <a:spLocks noChangeArrowheads="1"/>
            </p:cNvSpPr>
            <p:nvPr/>
          </p:nvSpPr>
          <p:spPr bwMode="auto">
            <a:xfrm>
              <a:off x="1214" y="3216"/>
              <a:ext cx="321" cy="466"/>
            </a:xfrm>
            <a:prstGeom prst="rect">
              <a:avLst/>
            </a:prstGeom>
            <a:noFill/>
            <a:ln w="9525">
              <a:noFill/>
              <a:miter lim="800000"/>
              <a:headEnd/>
              <a:tailEnd/>
            </a:ln>
          </p:spPr>
          <p:txBody>
            <a:bodyPr/>
            <a:lstStyle/>
            <a:p>
              <a:pPr algn="just">
                <a:spcBef>
                  <a:spcPct val="0"/>
                </a:spcBef>
              </a:pPr>
              <a:r>
                <a:rPr lang="en-US" altLang="zh-CN" i="1">
                  <a:solidFill>
                    <a:schemeClr val="tx1"/>
                  </a:solidFill>
                </a:rPr>
                <a:t>A</a:t>
              </a:r>
            </a:p>
          </p:txBody>
        </p:sp>
        <p:sp>
          <p:nvSpPr>
            <p:cNvPr id="106551" name="Text Box 55"/>
            <p:cNvSpPr txBox="1">
              <a:spLocks noChangeArrowheads="1"/>
            </p:cNvSpPr>
            <p:nvPr/>
          </p:nvSpPr>
          <p:spPr bwMode="auto">
            <a:xfrm>
              <a:off x="3293" y="2454"/>
              <a:ext cx="322" cy="467"/>
            </a:xfrm>
            <a:prstGeom prst="rect">
              <a:avLst/>
            </a:prstGeom>
            <a:noFill/>
            <a:ln w="9525">
              <a:noFill/>
              <a:miter lim="800000"/>
              <a:headEnd/>
              <a:tailEnd/>
            </a:ln>
          </p:spPr>
          <p:txBody>
            <a:bodyPr/>
            <a:lstStyle/>
            <a:p>
              <a:pPr algn="just">
                <a:spcBef>
                  <a:spcPct val="0"/>
                </a:spcBef>
              </a:pPr>
              <a:r>
                <a:rPr lang="en-US" altLang="zh-CN" sz="2400" i="1">
                  <a:solidFill>
                    <a:schemeClr val="tx1"/>
                  </a:solidFill>
                </a:rPr>
                <a:t>B</a:t>
              </a:r>
            </a:p>
          </p:txBody>
        </p:sp>
        <p:sp>
          <p:nvSpPr>
            <p:cNvPr id="106552" name="Text Box 56"/>
            <p:cNvSpPr txBox="1">
              <a:spLocks noChangeArrowheads="1"/>
            </p:cNvSpPr>
            <p:nvPr/>
          </p:nvSpPr>
          <p:spPr bwMode="auto">
            <a:xfrm>
              <a:off x="1205" y="3574"/>
              <a:ext cx="619" cy="467"/>
            </a:xfrm>
            <a:prstGeom prst="rect">
              <a:avLst/>
            </a:prstGeom>
            <a:noFill/>
            <a:ln w="9525">
              <a:noFill/>
              <a:miter lim="800000"/>
              <a:headEnd/>
              <a:tailEnd/>
            </a:ln>
          </p:spPr>
          <p:txBody>
            <a:bodyPr/>
            <a:lstStyle/>
            <a:p>
              <a:pPr algn="just">
                <a:spcBef>
                  <a:spcPct val="0"/>
                </a:spcBef>
              </a:pPr>
              <a:r>
                <a:rPr lang="en-US" altLang="zh-CN" i="1">
                  <a:solidFill>
                    <a:schemeClr val="tx1"/>
                  </a:solidFill>
                </a:rPr>
                <a:t>A</a:t>
              </a:r>
              <a:r>
                <a:rPr lang="en-US" altLang="zh-CN" i="1">
                  <a:solidFill>
                    <a:schemeClr val="tx1"/>
                  </a:solidFill>
                  <a:latin typeface="宋体" pitchFamily="2" charset="-122"/>
                </a:rPr>
                <a:t>′</a:t>
              </a:r>
              <a:endParaRPr lang="en-US" altLang="zh-CN" i="1">
                <a:solidFill>
                  <a:schemeClr val="tx1"/>
                </a:solidFill>
              </a:endParaRPr>
            </a:p>
          </p:txBody>
        </p:sp>
        <p:sp>
          <p:nvSpPr>
            <p:cNvPr id="106553" name="Text Box 57"/>
            <p:cNvSpPr txBox="1">
              <a:spLocks noChangeArrowheads="1"/>
            </p:cNvSpPr>
            <p:nvPr/>
          </p:nvSpPr>
          <p:spPr bwMode="auto">
            <a:xfrm>
              <a:off x="911" y="3772"/>
              <a:ext cx="388" cy="536"/>
            </a:xfrm>
            <a:prstGeom prst="rect">
              <a:avLst/>
            </a:prstGeom>
            <a:noFill/>
            <a:ln w="9525">
              <a:noFill/>
              <a:miter lim="800000"/>
              <a:headEnd/>
              <a:tailEnd/>
            </a:ln>
          </p:spPr>
          <p:txBody>
            <a:bodyPr/>
            <a:lstStyle/>
            <a:p>
              <a:pPr algn="just">
                <a:spcBef>
                  <a:spcPct val="0"/>
                </a:spcBef>
              </a:pPr>
              <a:r>
                <a:rPr lang="en-US" altLang="zh-CN" i="1">
                  <a:solidFill>
                    <a:schemeClr val="tx1"/>
                  </a:solidFill>
                </a:rPr>
                <a:t>o</a:t>
              </a:r>
            </a:p>
          </p:txBody>
        </p:sp>
        <p:sp>
          <p:nvSpPr>
            <p:cNvPr id="106554" name="Text Box 58"/>
            <p:cNvSpPr txBox="1">
              <a:spLocks noChangeArrowheads="1"/>
            </p:cNvSpPr>
            <p:nvPr/>
          </p:nvSpPr>
          <p:spPr bwMode="auto">
            <a:xfrm>
              <a:off x="2427" y="3447"/>
              <a:ext cx="586" cy="536"/>
            </a:xfrm>
            <a:prstGeom prst="rect">
              <a:avLst/>
            </a:prstGeom>
            <a:noFill/>
            <a:ln w="9525">
              <a:noFill/>
              <a:miter lim="800000"/>
              <a:headEnd/>
              <a:tailEnd/>
            </a:ln>
          </p:spPr>
          <p:txBody>
            <a:bodyPr/>
            <a:lstStyle/>
            <a:p>
              <a:pPr algn="just">
                <a:spcBef>
                  <a:spcPct val="0"/>
                </a:spcBef>
              </a:pPr>
              <a:r>
                <a:rPr lang="en-US" altLang="zh-CN" i="1">
                  <a:solidFill>
                    <a:schemeClr val="tx1"/>
                  </a:solidFill>
                </a:rPr>
                <a:t>o</a:t>
              </a:r>
              <a:r>
                <a:rPr lang="en-US" altLang="zh-CN" i="1">
                  <a:solidFill>
                    <a:schemeClr val="tx1"/>
                  </a:solidFill>
                  <a:latin typeface="宋体" pitchFamily="2" charset="-122"/>
                </a:rPr>
                <a:t>′</a:t>
              </a:r>
              <a:endParaRPr lang="en-US" altLang="zh-CN" i="1">
                <a:solidFill>
                  <a:schemeClr val="tx1"/>
                </a:solidFill>
              </a:endParaRPr>
            </a:p>
          </p:txBody>
        </p:sp>
        <p:sp>
          <p:nvSpPr>
            <p:cNvPr id="106555" name="Text Box 59"/>
            <p:cNvSpPr txBox="1">
              <a:spLocks noChangeArrowheads="1"/>
            </p:cNvSpPr>
            <p:nvPr/>
          </p:nvSpPr>
          <p:spPr bwMode="auto">
            <a:xfrm>
              <a:off x="4745" y="3506"/>
              <a:ext cx="330" cy="437"/>
            </a:xfrm>
            <a:prstGeom prst="rect">
              <a:avLst/>
            </a:prstGeom>
            <a:noFill/>
            <a:ln w="9525">
              <a:noFill/>
              <a:miter lim="800000"/>
              <a:headEnd/>
              <a:tailEnd/>
            </a:ln>
          </p:spPr>
          <p:txBody>
            <a:bodyPr/>
            <a:lstStyle/>
            <a:p>
              <a:pPr algn="just">
                <a:spcBef>
                  <a:spcPct val="0"/>
                </a:spcBef>
              </a:pPr>
              <a:r>
                <a:rPr lang="en-US" altLang="zh-CN" i="1">
                  <a:solidFill>
                    <a:schemeClr val="tx1"/>
                  </a:solidFill>
                </a:rPr>
                <a:t>x</a:t>
              </a:r>
            </a:p>
          </p:txBody>
        </p:sp>
        <p:sp>
          <p:nvSpPr>
            <p:cNvPr id="106556" name="Text Box 60"/>
            <p:cNvSpPr txBox="1">
              <a:spLocks noChangeArrowheads="1"/>
            </p:cNvSpPr>
            <p:nvPr/>
          </p:nvSpPr>
          <p:spPr bwMode="auto">
            <a:xfrm>
              <a:off x="4242" y="3149"/>
              <a:ext cx="536" cy="437"/>
            </a:xfrm>
            <a:prstGeom prst="rect">
              <a:avLst/>
            </a:prstGeom>
            <a:noFill/>
            <a:ln w="9525">
              <a:noFill/>
              <a:miter lim="800000"/>
              <a:headEnd/>
              <a:tailEnd/>
            </a:ln>
          </p:spPr>
          <p:txBody>
            <a:bodyPr/>
            <a:lstStyle/>
            <a:p>
              <a:pPr algn="just">
                <a:spcBef>
                  <a:spcPct val="0"/>
                </a:spcBef>
              </a:pPr>
              <a:r>
                <a:rPr lang="en-US" altLang="zh-CN" i="1">
                  <a:solidFill>
                    <a:schemeClr val="tx1"/>
                  </a:solidFill>
                </a:rPr>
                <a:t>x</a:t>
              </a:r>
              <a:r>
                <a:rPr lang="en-US" altLang="zh-CN" i="1">
                  <a:solidFill>
                    <a:schemeClr val="tx1"/>
                  </a:solidFill>
                  <a:latin typeface="宋体" pitchFamily="2" charset="-122"/>
                </a:rPr>
                <a:t>′</a:t>
              </a:r>
              <a:endParaRPr lang="en-US" altLang="zh-CN" i="1">
                <a:solidFill>
                  <a:schemeClr val="tx1"/>
                </a:solidFill>
              </a:endParaRPr>
            </a:p>
          </p:txBody>
        </p:sp>
        <p:sp>
          <p:nvSpPr>
            <p:cNvPr id="106557" name="Text Box 61"/>
            <p:cNvSpPr txBox="1">
              <a:spLocks noChangeArrowheads="1"/>
            </p:cNvSpPr>
            <p:nvPr/>
          </p:nvSpPr>
          <p:spPr bwMode="auto">
            <a:xfrm>
              <a:off x="2212" y="1630"/>
              <a:ext cx="668" cy="437"/>
            </a:xfrm>
            <a:prstGeom prst="rect">
              <a:avLst/>
            </a:prstGeom>
            <a:noFill/>
            <a:ln w="9525">
              <a:noFill/>
              <a:miter lim="800000"/>
              <a:headEnd/>
              <a:tailEnd/>
            </a:ln>
          </p:spPr>
          <p:txBody>
            <a:bodyPr/>
            <a:lstStyle/>
            <a:p>
              <a:pPr algn="just">
                <a:spcBef>
                  <a:spcPct val="0"/>
                </a:spcBef>
              </a:pPr>
              <a:r>
                <a:rPr lang="en-US" altLang="zh-CN" i="1">
                  <a:solidFill>
                    <a:schemeClr val="tx1"/>
                  </a:solidFill>
                </a:rPr>
                <a:t> y</a:t>
              </a:r>
              <a:r>
                <a:rPr lang="en-US" altLang="zh-CN" i="1">
                  <a:solidFill>
                    <a:schemeClr val="tx1"/>
                  </a:solidFill>
                  <a:latin typeface="宋体" pitchFamily="2" charset="-122"/>
                </a:rPr>
                <a:t>′</a:t>
              </a:r>
              <a:endParaRPr lang="en-US" altLang="zh-CN" i="1">
                <a:solidFill>
                  <a:schemeClr val="tx1"/>
                </a:solidFill>
              </a:endParaRPr>
            </a:p>
          </p:txBody>
        </p:sp>
        <p:sp>
          <p:nvSpPr>
            <p:cNvPr id="106558" name="Text Box 62"/>
            <p:cNvSpPr txBox="1">
              <a:spLocks noChangeArrowheads="1"/>
            </p:cNvSpPr>
            <p:nvPr/>
          </p:nvSpPr>
          <p:spPr bwMode="auto">
            <a:xfrm>
              <a:off x="768" y="1620"/>
              <a:ext cx="536" cy="437"/>
            </a:xfrm>
            <a:prstGeom prst="rect">
              <a:avLst/>
            </a:prstGeom>
            <a:noFill/>
            <a:ln w="9525">
              <a:noFill/>
              <a:miter lim="800000"/>
              <a:headEnd/>
              <a:tailEnd/>
            </a:ln>
          </p:spPr>
          <p:txBody>
            <a:bodyPr/>
            <a:lstStyle/>
            <a:p>
              <a:pPr algn="just">
                <a:spcBef>
                  <a:spcPct val="0"/>
                </a:spcBef>
              </a:pPr>
              <a:r>
                <a:rPr lang="en-US" altLang="zh-CN" i="1">
                  <a:solidFill>
                    <a:schemeClr val="tx1"/>
                  </a:solidFill>
                </a:rPr>
                <a:t> y</a:t>
              </a:r>
            </a:p>
          </p:txBody>
        </p:sp>
        <p:sp>
          <p:nvSpPr>
            <p:cNvPr id="106559" name="Text Box 63"/>
            <p:cNvSpPr txBox="1">
              <a:spLocks noChangeArrowheads="1"/>
            </p:cNvSpPr>
            <p:nvPr/>
          </p:nvSpPr>
          <p:spPr bwMode="auto">
            <a:xfrm>
              <a:off x="672" y="2067"/>
              <a:ext cx="629" cy="466"/>
            </a:xfrm>
            <a:prstGeom prst="rect">
              <a:avLst/>
            </a:prstGeom>
            <a:noFill/>
            <a:ln w="9525">
              <a:noFill/>
              <a:miter lim="800000"/>
              <a:headEnd/>
              <a:tailEnd/>
            </a:ln>
          </p:spPr>
          <p:txBody>
            <a:bodyPr/>
            <a:lstStyle/>
            <a:p>
              <a:pPr algn="just">
                <a:spcBef>
                  <a:spcPct val="0"/>
                </a:spcBef>
              </a:pPr>
              <a:r>
                <a:rPr lang="en-US" altLang="zh-CN" i="1">
                  <a:solidFill>
                    <a:schemeClr val="tx1"/>
                  </a:solidFill>
                </a:rPr>
                <a:t>S</a:t>
              </a:r>
            </a:p>
          </p:txBody>
        </p:sp>
        <p:sp>
          <p:nvSpPr>
            <p:cNvPr id="106560" name="Text Box 64"/>
            <p:cNvSpPr txBox="1">
              <a:spLocks noChangeArrowheads="1"/>
            </p:cNvSpPr>
            <p:nvPr/>
          </p:nvSpPr>
          <p:spPr bwMode="auto">
            <a:xfrm>
              <a:off x="2112" y="1987"/>
              <a:ext cx="570" cy="467"/>
            </a:xfrm>
            <a:prstGeom prst="rect">
              <a:avLst/>
            </a:prstGeom>
            <a:noFill/>
            <a:ln w="9525">
              <a:noFill/>
              <a:miter lim="800000"/>
              <a:headEnd/>
              <a:tailEnd/>
            </a:ln>
          </p:spPr>
          <p:txBody>
            <a:bodyPr/>
            <a:lstStyle/>
            <a:p>
              <a:pPr algn="just">
                <a:spcBef>
                  <a:spcPct val="0"/>
                </a:spcBef>
              </a:pPr>
              <a:r>
                <a:rPr lang="en-US" altLang="zh-CN" i="1">
                  <a:solidFill>
                    <a:schemeClr val="tx1"/>
                  </a:solidFill>
                </a:rPr>
                <a:t>S</a:t>
              </a:r>
              <a:r>
                <a:rPr lang="en-US" altLang="zh-CN" i="1">
                  <a:solidFill>
                    <a:schemeClr val="tx1"/>
                  </a:solidFill>
                  <a:latin typeface="宋体" pitchFamily="2" charset="-122"/>
                </a:rPr>
                <a:t>′</a:t>
              </a:r>
              <a:endParaRPr lang="en-US" altLang="zh-CN" i="1">
                <a:solidFill>
                  <a:schemeClr val="tx1"/>
                </a:solidFill>
              </a:endParaRPr>
            </a:p>
          </p:txBody>
        </p:sp>
        <p:sp>
          <p:nvSpPr>
            <p:cNvPr id="106561" name="Line 65"/>
            <p:cNvSpPr>
              <a:spLocks noChangeShapeType="1"/>
            </p:cNvSpPr>
            <p:nvPr/>
          </p:nvSpPr>
          <p:spPr bwMode="auto">
            <a:xfrm flipV="1">
              <a:off x="3755" y="2394"/>
              <a:ext cx="355" cy="100"/>
            </a:xfrm>
            <a:prstGeom prst="line">
              <a:avLst/>
            </a:prstGeom>
            <a:noFill/>
            <a:ln w="38100">
              <a:solidFill>
                <a:schemeClr val="tx1"/>
              </a:solidFill>
              <a:round/>
              <a:headEnd/>
              <a:tailEnd type="triangle" w="sm" len="med"/>
            </a:ln>
          </p:spPr>
          <p:txBody>
            <a:bodyPr/>
            <a:lstStyle/>
            <a:p>
              <a:endParaRPr lang="zh-CN" altLang="en-US"/>
            </a:p>
          </p:txBody>
        </p:sp>
        <p:sp>
          <p:nvSpPr>
            <p:cNvPr id="106562" name="Text Box 66"/>
            <p:cNvSpPr txBox="1">
              <a:spLocks noChangeArrowheads="1"/>
            </p:cNvSpPr>
            <p:nvPr/>
          </p:nvSpPr>
          <p:spPr bwMode="auto">
            <a:xfrm>
              <a:off x="4061" y="2047"/>
              <a:ext cx="330" cy="427"/>
            </a:xfrm>
            <a:prstGeom prst="rect">
              <a:avLst/>
            </a:prstGeom>
            <a:noFill/>
            <a:ln w="9525">
              <a:noFill/>
              <a:miter lim="800000"/>
              <a:headEnd/>
              <a:tailEnd/>
            </a:ln>
          </p:spPr>
          <p:txBody>
            <a:bodyPr/>
            <a:lstStyle/>
            <a:p>
              <a:pPr algn="just">
                <a:spcBef>
                  <a:spcPct val="0"/>
                </a:spcBef>
              </a:pPr>
              <a:r>
                <a:rPr lang="en-US" altLang="zh-CN" dirty="0">
                  <a:solidFill>
                    <a:schemeClr val="tx1"/>
                  </a:solidFill>
                </a:rPr>
                <a:t>u</a:t>
              </a:r>
              <a:endParaRPr lang="en-US" altLang="zh-CN" i="1" dirty="0">
                <a:solidFill>
                  <a:schemeClr val="tx1"/>
                </a:solidFill>
              </a:endParaRPr>
            </a:p>
          </p:txBody>
        </p:sp>
        <p:sp>
          <p:nvSpPr>
            <p:cNvPr id="106563" name="Text Box 67"/>
            <p:cNvSpPr txBox="1">
              <a:spLocks noChangeArrowheads="1"/>
            </p:cNvSpPr>
            <p:nvPr/>
          </p:nvSpPr>
          <p:spPr bwMode="auto">
            <a:xfrm>
              <a:off x="1248" y="3312"/>
              <a:ext cx="429" cy="536"/>
            </a:xfrm>
            <a:prstGeom prst="rect">
              <a:avLst/>
            </a:prstGeom>
            <a:noFill/>
            <a:ln w="9525">
              <a:noFill/>
              <a:miter lim="800000"/>
              <a:headEnd/>
              <a:tailEnd/>
            </a:ln>
          </p:spPr>
          <p:txBody>
            <a:bodyPr/>
            <a:lstStyle/>
            <a:p>
              <a:pPr algn="just">
                <a:spcBef>
                  <a:spcPct val="0"/>
                </a:spcBef>
              </a:pPr>
              <a:r>
                <a:rPr lang="en-US" altLang="zh-CN" sz="6000" i="1">
                  <a:solidFill>
                    <a:schemeClr val="tx1"/>
                  </a:solidFill>
                  <a:latin typeface="Times New Roman"/>
                </a:rPr>
                <a:t>·</a:t>
              </a:r>
              <a:endParaRPr lang="en-US" altLang="zh-CN" sz="6000" i="1">
                <a:solidFill>
                  <a:schemeClr val="tx1"/>
                </a:solidFill>
              </a:endParaRPr>
            </a:p>
          </p:txBody>
        </p:sp>
        <p:sp>
          <p:nvSpPr>
            <p:cNvPr id="106564" name="Rectangle 68"/>
            <p:cNvSpPr>
              <a:spLocks noChangeArrowheads="1"/>
            </p:cNvSpPr>
            <p:nvPr/>
          </p:nvSpPr>
          <p:spPr bwMode="auto">
            <a:xfrm>
              <a:off x="2715" y="1739"/>
              <a:ext cx="2278" cy="358"/>
            </a:xfrm>
            <a:prstGeom prst="rect">
              <a:avLst/>
            </a:prstGeom>
            <a:noFill/>
            <a:ln w="19050">
              <a:noFill/>
              <a:miter lim="800000"/>
              <a:headEnd/>
              <a:tailEnd/>
            </a:ln>
            <a:effectLst/>
          </p:spPr>
          <p:txBody>
            <a:bodyPr/>
            <a:lstStyle/>
            <a:p>
              <a:endParaRPr lang="zh-CN" altLang="en-US"/>
            </a:p>
          </p:txBody>
        </p:sp>
        <p:sp>
          <p:nvSpPr>
            <p:cNvPr id="106565" name="Line 69"/>
            <p:cNvSpPr>
              <a:spLocks noChangeShapeType="1"/>
            </p:cNvSpPr>
            <p:nvPr/>
          </p:nvSpPr>
          <p:spPr bwMode="auto">
            <a:xfrm>
              <a:off x="4106" y="2152"/>
              <a:ext cx="192" cy="0"/>
            </a:xfrm>
            <a:prstGeom prst="line">
              <a:avLst/>
            </a:prstGeom>
            <a:noFill/>
            <a:ln w="9525">
              <a:solidFill>
                <a:srgbClr val="000000"/>
              </a:solidFill>
              <a:round/>
              <a:headEnd/>
              <a:tailEnd type="triangle" w="med" len="med"/>
            </a:ln>
            <a:effectLst/>
          </p:spPr>
          <p:txBody>
            <a:bodyPr wrap="none" anchor="ctr"/>
            <a:lstStyle/>
            <a:p>
              <a:endParaRPr lang="zh-CN" altLang="en-US"/>
            </a:p>
          </p:txBody>
        </p:sp>
        <p:grpSp>
          <p:nvGrpSpPr>
            <p:cNvPr id="3" name="Group 70"/>
            <p:cNvGrpSpPr>
              <a:grpSpLocks/>
            </p:cNvGrpSpPr>
            <p:nvPr/>
          </p:nvGrpSpPr>
          <p:grpSpPr bwMode="auto">
            <a:xfrm>
              <a:off x="2544" y="2592"/>
              <a:ext cx="479" cy="487"/>
              <a:chOff x="2544" y="2592"/>
              <a:chExt cx="479" cy="487"/>
            </a:xfrm>
          </p:grpSpPr>
          <p:sp>
            <p:nvSpPr>
              <p:cNvPr id="106567" name="Text Box 71"/>
              <p:cNvSpPr txBox="1">
                <a:spLocks noChangeArrowheads="1"/>
              </p:cNvSpPr>
              <p:nvPr/>
            </p:nvSpPr>
            <p:spPr bwMode="auto">
              <a:xfrm>
                <a:off x="2544" y="2592"/>
                <a:ext cx="479" cy="487"/>
              </a:xfrm>
              <a:prstGeom prst="rect">
                <a:avLst/>
              </a:prstGeom>
              <a:noFill/>
              <a:ln w="9525">
                <a:noFill/>
                <a:miter lim="800000"/>
                <a:headEnd/>
                <a:tailEnd/>
              </a:ln>
            </p:spPr>
            <p:txBody>
              <a:bodyPr/>
              <a:lstStyle/>
              <a:p>
                <a:pPr algn="just">
                  <a:spcBef>
                    <a:spcPct val="0"/>
                  </a:spcBef>
                </a:pPr>
                <a:r>
                  <a:rPr lang="en-US" altLang="zh-CN" sz="2400" i="1">
                    <a:solidFill>
                      <a:schemeClr val="tx1"/>
                    </a:solidFill>
                    <a:latin typeface="宋体" pitchFamily="2" charset="-122"/>
                  </a:rPr>
                  <a:t>Δ</a:t>
                </a:r>
                <a:r>
                  <a:rPr lang="en-US" altLang="zh-CN" sz="2800">
                    <a:solidFill>
                      <a:schemeClr val="tx1"/>
                    </a:solidFill>
                  </a:rPr>
                  <a:t>r</a:t>
                </a:r>
                <a:endParaRPr lang="en-US" altLang="zh-CN" sz="2400" i="1">
                  <a:solidFill>
                    <a:schemeClr val="tx1"/>
                  </a:solidFill>
                </a:endParaRPr>
              </a:p>
            </p:txBody>
          </p:sp>
          <p:sp>
            <p:nvSpPr>
              <p:cNvPr id="106568" name="Line 72"/>
              <p:cNvSpPr>
                <a:spLocks noChangeShapeType="1"/>
              </p:cNvSpPr>
              <p:nvPr/>
            </p:nvSpPr>
            <p:spPr bwMode="auto">
              <a:xfrm>
                <a:off x="2736" y="2688"/>
                <a:ext cx="192" cy="0"/>
              </a:xfrm>
              <a:prstGeom prst="line">
                <a:avLst/>
              </a:prstGeom>
              <a:noFill/>
              <a:ln w="9525">
                <a:solidFill>
                  <a:srgbClr val="000000"/>
                </a:solidFill>
                <a:round/>
                <a:headEnd/>
                <a:tailEnd type="triangle" w="med" len="med"/>
              </a:ln>
              <a:effectLst/>
            </p:spPr>
            <p:txBody>
              <a:bodyPr wrap="none" anchor="ctr"/>
              <a:lstStyle/>
              <a:p>
                <a:endParaRPr lang="zh-CN" altLang="en-US"/>
              </a:p>
            </p:txBody>
          </p:sp>
        </p:grpSp>
        <p:grpSp>
          <p:nvGrpSpPr>
            <p:cNvPr id="4" name="Group 73"/>
            <p:cNvGrpSpPr>
              <a:grpSpLocks/>
            </p:cNvGrpSpPr>
            <p:nvPr/>
          </p:nvGrpSpPr>
          <p:grpSpPr bwMode="auto">
            <a:xfrm>
              <a:off x="2979" y="2916"/>
              <a:ext cx="751" cy="590"/>
              <a:chOff x="2979" y="2916"/>
              <a:chExt cx="751" cy="590"/>
            </a:xfrm>
          </p:grpSpPr>
          <p:sp>
            <p:nvSpPr>
              <p:cNvPr id="106570" name="Text Box 74"/>
              <p:cNvSpPr txBox="1">
                <a:spLocks noChangeArrowheads="1"/>
              </p:cNvSpPr>
              <p:nvPr/>
            </p:nvSpPr>
            <p:spPr bwMode="auto">
              <a:xfrm>
                <a:off x="2979" y="2916"/>
                <a:ext cx="751" cy="590"/>
              </a:xfrm>
              <a:prstGeom prst="rect">
                <a:avLst/>
              </a:prstGeom>
              <a:noFill/>
              <a:ln w="9525">
                <a:noFill/>
                <a:miter lim="800000"/>
                <a:headEnd/>
                <a:tailEnd/>
              </a:ln>
            </p:spPr>
            <p:txBody>
              <a:bodyPr/>
              <a:lstStyle/>
              <a:p>
                <a:pPr algn="just">
                  <a:spcBef>
                    <a:spcPct val="0"/>
                  </a:spcBef>
                </a:pPr>
                <a:r>
                  <a:rPr lang="en-US" altLang="zh-CN" sz="2400" i="1">
                    <a:solidFill>
                      <a:schemeClr val="tx1"/>
                    </a:solidFill>
                    <a:latin typeface="宋体" pitchFamily="2" charset="-122"/>
                  </a:rPr>
                  <a:t>Δ</a:t>
                </a:r>
                <a:r>
                  <a:rPr lang="en-US" altLang="zh-CN" sz="2800">
                    <a:solidFill>
                      <a:schemeClr val="tx1"/>
                    </a:solidFill>
                  </a:rPr>
                  <a:t>r</a:t>
                </a:r>
                <a:r>
                  <a:rPr lang="en-US" altLang="zh-CN" sz="2400" i="1">
                    <a:solidFill>
                      <a:schemeClr val="tx1"/>
                    </a:solidFill>
                    <a:latin typeface="宋体" pitchFamily="2" charset="-122"/>
                  </a:rPr>
                  <a:t>′</a:t>
                </a:r>
                <a:endParaRPr lang="en-US" altLang="zh-CN" sz="2400" i="1">
                  <a:solidFill>
                    <a:schemeClr val="tx1"/>
                  </a:solidFill>
                </a:endParaRPr>
              </a:p>
            </p:txBody>
          </p:sp>
          <p:sp>
            <p:nvSpPr>
              <p:cNvPr id="106571" name="Line 75"/>
              <p:cNvSpPr>
                <a:spLocks noChangeShapeType="1"/>
              </p:cNvSpPr>
              <p:nvPr/>
            </p:nvSpPr>
            <p:spPr bwMode="auto">
              <a:xfrm>
                <a:off x="3153" y="3020"/>
                <a:ext cx="192" cy="0"/>
              </a:xfrm>
              <a:prstGeom prst="line">
                <a:avLst/>
              </a:prstGeom>
              <a:noFill/>
              <a:ln w="9525">
                <a:solidFill>
                  <a:srgbClr val="000000"/>
                </a:solidFill>
                <a:round/>
                <a:headEnd/>
                <a:tailEnd type="triangle" w="med" len="med"/>
              </a:ln>
              <a:effectLst/>
            </p:spPr>
            <p:txBody>
              <a:bodyPr wrap="none" anchor="ctr"/>
              <a:lstStyle/>
              <a:p>
                <a:endParaRPr lang="zh-CN" altLang="en-US"/>
              </a:p>
            </p:txBody>
          </p:sp>
        </p:grpSp>
        <p:grpSp>
          <p:nvGrpSpPr>
            <p:cNvPr id="5" name="Group 76"/>
            <p:cNvGrpSpPr>
              <a:grpSpLocks/>
            </p:cNvGrpSpPr>
            <p:nvPr/>
          </p:nvGrpSpPr>
          <p:grpSpPr bwMode="auto">
            <a:xfrm>
              <a:off x="1890" y="3408"/>
              <a:ext cx="703" cy="576"/>
              <a:chOff x="1890" y="3408"/>
              <a:chExt cx="703" cy="576"/>
            </a:xfrm>
          </p:grpSpPr>
          <p:sp>
            <p:nvSpPr>
              <p:cNvPr id="106573" name="Text Box 77"/>
              <p:cNvSpPr txBox="1">
                <a:spLocks noChangeArrowheads="1"/>
              </p:cNvSpPr>
              <p:nvPr/>
            </p:nvSpPr>
            <p:spPr bwMode="auto">
              <a:xfrm>
                <a:off x="1890" y="3408"/>
                <a:ext cx="703" cy="576"/>
              </a:xfrm>
              <a:prstGeom prst="rect">
                <a:avLst/>
              </a:prstGeom>
              <a:noFill/>
              <a:ln w="9525">
                <a:noFill/>
                <a:miter lim="800000"/>
                <a:headEnd/>
                <a:tailEnd/>
              </a:ln>
            </p:spPr>
            <p:txBody>
              <a:bodyPr/>
              <a:lstStyle/>
              <a:p>
                <a:pPr algn="just">
                  <a:spcBef>
                    <a:spcPct val="0"/>
                  </a:spcBef>
                </a:pPr>
                <a:r>
                  <a:rPr lang="en-US" altLang="zh-CN" sz="2400" i="1">
                    <a:solidFill>
                      <a:schemeClr val="tx1"/>
                    </a:solidFill>
                    <a:latin typeface="宋体" pitchFamily="2" charset="-122"/>
                  </a:rPr>
                  <a:t>Δ</a:t>
                </a:r>
                <a:r>
                  <a:rPr lang="en-US" altLang="zh-CN" sz="2800">
                    <a:solidFill>
                      <a:schemeClr val="tx1"/>
                    </a:solidFill>
                  </a:rPr>
                  <a:t>r</a:t>
                </a:r>
                <a:r>
                  <a:rPr lang="en-US" altLang="zh-CN" sz="2800" baseline="-25000">
                    <a:solidFill>
                      <a:schemeClr val="tx1"/>
                    </a:solidFill>
                  </a:rPr>
                  <a:t>0</a:t>
                </a:r>
                <a:endParaRPr lang="en-US" altLang="zh-CN" sz="2400" i="1">
                  <a:solidFill>
                    <a:schemeClr val="tx1"/>
                  </a:solidFill>
                </a:endParaRPr>
              </a:p>
            </p:txBody>
          </p:sp>
          <p:sp>
            <p:nvSpPr>
              <p:cNvPr id="106574" name="Line 78"/>
              <p:cNvSpPr>
                <a:spLocks noChangeShapeType="1"/>
              </p:cNvSpPr>
              <p:nvPr/>
            </p:nvSpPr>
            <p:spPr bwMode="auto">
              <a:xfrm>
                <a:off x="2075" y="3514"/>
                <a:ext cx="192" cy="0"/>
              </a:xfrm>
              <a:prstGeom prst="line">
                <a:avLst/>
              </a:prstGeom>
              <a:noFill/>
              <a:ln w="9525">
                <a:solidFill>
                  <a:srgbClr val="000000"/>
                </a:solidFill>
                <a:round/>
                <a:headEnd/>
                <a:tailEnd type="triangle" w="med" len="med"/>
              </a:ln>
              <a:effectLst/>
            </p:spPr>
            <p:txBody>
              <a:bodyPr wrap="none" anchor="ctr"/>
              <a:lstStyle/>
              <a:p>
                <a:endParaRPr lang="zh-CN" altLang="en-US"/>
              </a:p>
            </p:txBody>
          </p:sp>
        </p:grpSp>
      </p:grpSp>
      <p:graphicFrame>
        <p:nvGraphicFramePr>
          <p:cNvPr id="106575" name="Object 79"/>
          <p:cNvGraphicFramePr>
            <a:graphicFrameLocks noChangeAspect="1"/>
          </p:cNvGraphicFramePr>
          <p:nvPr/>
        </p:nvGraphicFramePr>
        <p:xfrm>
          <a:off x="457200" y="1900797"/>
          <a:ext cx="2900354" cy="710640"/>
        </p:xfrm>
        <a:graphic>
          <a:graphicData uri="http://schemas.openxmlformats.org/presentationml/2006/ole">
            <p:oleObj spid="_x0000_s35842" name="公式" r:id="rId3" imgW="914400" imgH="228600" progId="Equation.3">
              <p:embed/>
            </p:oleObj>
          </a:graphicData>
        </a:graphic>
      </p:graphicFrame>
      <p:graphicFrame>
        <p:nvGraphicFramePr>
          <p:cNvPr id="106576" name="Object 80"/>
          <p:cNvGraphicFramePr>
            <a:graphicFrameLocks noChangeAspect="1"/>
          </p:cNvGraphicFramePr>
          <p:nvPr/>
        </p:nvGraphicFramePr>
        <p:xfrm>
          <a:off x="4286248" y="2296336"/>
          <a:ext cx="2643206" cy="696101"/>
        </p:xfrm>
        <a:graphic>
          <a:graphicData uri="http://schemas.openxmlformats.org/presentationml/2006/ole">
            <p:oleObj spid="_x0000_s35843" name="公式" r:id="rId4" imgW="634680" imgH="177480" progId="Equation.3">
              <p:embed/>
            </p:oleObj>
          </a:graphicData>
        </a:graphic>
      </p:graphicFrame>
      <p:graphicFrame>
        <p:nvGraphicFramePr>
          <p:cNvPr id="106577" name="Object 81"/>
          <p:cNvGraphicFramePr>
            <a:graphicFrameLocks noChangeAspect="1"/>
          </p:cNvGraphicFramePr>
          <p:nvPr/>
        </p:nvGraphicFramePr>
        <p:xfrm>
          <a:off x="6357950" y="3377020"/>
          <a:ext cx="2786050" cy="813979"/>
        </p:xfrm>
        <a:graphic>
          <a:graphicData uri="http://schemas.openxmlformats.org/presentationml/2006/ole">
            <p:oleObj spid="_x0000_s35844" name="公式" r:id="rId5" imgW="685800" imgH="228600" progId="Equation.3">
              <p:embed/>
            </p:oleObj>
          </a:graphicData>
        </a:graphic>
      </p:graphicFrame>
      <p:sp>
        <p:nvSpPr>
          <p:cNvPr id="106578" name="Text Box 82"/>
          <p:cNvSpPr txBox="1">
            <a:spLocks noChangeArrowheads="1"/>
          </p:cNvSpPr>
          <p:nvPr/>
        </p:nvSpPr>
        <p:spPr bwMode="auto">
          <a:xfrm>
            <a:off x="5791200" y="4297363"/>
            <a:ext cx="3352800" cy="461665"/>
          </a:xfrm>
          <a:prstGeom prst="rect">
            <a:avLst/>
          </a:prstGeom>
          <a:noFill/>
          <a:ln w="9525">
            <a:noFill/>
            <a:miter lim="800000"/>
            <a:headEnd/>
            <a:tailEnd/>
          </a:ln>
          <a:effectLst/>
        </p:spPr>
        <p:txBody>
          <a:bodyPr>
            <a:spAutoFit/>
          </a:bodyPr>
          <a:lstStyle/>
          <a:p>
            <a:pPr algn="just">
              <a:spcBef>
                <a:spcPct val="0"/>
              </a:spcBef>
            </a:pPr>
            <a:r>
              <a:rPr lang="en-US" altLang="zh-CN" sz="2400" b="1" dirty="0">
                <a:solidFill>
                  <a:schemeClr val="tx1"/>
                </a:solidFill>
              </a:rPr>
              <a:t>——</a:t>
            </a:r>
            <a:r>
              <a:rPr lang="zh-CN" altLang="en-US" sz="2400" b="1" dirty="0">
                <a:solidFill>
                  <a:schemeClr val="tx1"/>
                </a:solidFill>
              </a:rPr>
              <a:t>伽里略变换</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0">
                                            <p:txEl>
                                              <p:pRg st="0" end="0"/>
                                            </p:txEl>
                                          </p:spTgt>
                                        </p:tgtEl>
                                        <p:attrNameLst>
                                          <p:attrName>style.visibility</p:attrName>
                                        </p:attrNameLst>
                                      </p:cBhvr>
                                      <p:to>
                                        <p:strVal val="visible"/>
                                      </p:to>
                                    </p:set>
                                    <p:animEffect transition="in" filter="wipe(left)">
                                      <p:cBhvr>
                                        <p:cTn id="7" dur="500"/>
                                        <p:tgtEl>
                                          <p:spTgt spid="106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xEl>
                                              <p:pRg st="0" end="0"/>
                                            </p:txEl>
                                          </p:spTgt>
                                        </p:tgtEl>
                                        <p:attrNameLst>
                                          <p:attrName>style.visibility</p:attrName>
                                        </p:attrNameLst>
                                      </p:cBhvr>
                                      <p:to>
                                        <p:strVal val="visible"/>
                                      </p:to>
                                    </p:set>
                                    <p:animEffect transition="in" filter="wipe(left)">
                                      <p:cBhvr>
                                        <p:cTn id="12" dur="500"/>
                                        <p:tgtEl>
                                          <p:spTgt spid="1064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6575"/>
                                        </p:tgtEl>
                                        <p:attrNameLst>
                                          <p:attrName>style.visibility</p:attrName>
                                        </p:attrNameLst>
                                      </p:cBhvr>
                                      <p:to>
                                        <p:strVal val="visible"/>
                                      </p:to>
                                    </p:set>
                                    <p:animEffect transition="in" filter="wipe(left)">
                                      <p:cBhvr>
                                        <p:cTn id="22" dur="500"/>
                                        <p:tgtEl>
                                          <p:spTgt spid="1065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6576"/>
                                        </p:tgtEl>
                                        <p:attrNameLst>
                                          <p:attrName>style.visibility</p:attrName>
                                        </p:attrNameLst>
                                      </p:cBhvr>
                                      <p:to>
                                        <p:strVal val="visible"/>
                                      </p:to>
                                    </p:set>
                                    <p:animEffect transition="in" filter="wipe(left)">
                                      <p:cBhvr>
                                        <p:cTn id="27" dur="500"/>
                                        <p:tgtEl>
                                          <p:spTgt spid="1065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6577"/>
                                        </p:tgtEl>
                                        <p:attrNameLst>
                                          <p:attrName>style.visibility</p:attrName>
                                        </p:attrNameLst>
                                      </p:cBhvr>
                                      <p:to>
                                        <p:strVal val="visible"/>
                                      </p:to>
                                    </p:set>
                                    <p:animEffect transition="in" filter="wipe(left)">
                                      <p:cBhvr>
                                        <p:cTn id="32" dur="500"/>
                                        <p:tgtEl>
                                          <p:spTgt spid="1065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578">
                                            <p:txEl>
                                              <p:pRg st="0" end="0"/>
                                            </p:txEl>
                                          </p:spTgt>
                                        </p:tgtEl>
                                        <p:attrNameLst>
                                          <p:attrName>style.visibility</p:attrName>
                                        </p:attrNameLst>
                                      </p:cBhvr>
                                      <p:to>
                                        <p:strVal val="visible"/>
                                      </p:to>
                                    </p:set>
                                    <p:animEffect transition="in" filter="wipe(left)">
                                      <p:cBhvr>
                                        <p:cTn id="37" dur="500"/>
                                        <p:tgtEl>
                                          <p:spTgt spid="106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P spid="106500" grpId="0" build="p" autoUpdateAnimBg="0"/>
      <p:bldP spid="106578"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1_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9431</TotalTime>
  <Words>1303</Words>
  <PresentationFormat>全屏显示(4:3)</PresentationFormat>
  <Paragraphs>152</Paragraphs>
  <Slides>41</Slides>
  <Notes>1</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41</vt:i4>
      </vt:variant>
    </vt:vector>
  </HeadingPairs>
  <TitlesOfParts>
    <vt:vector size="46" baseType="lpstr">
      <vt:lpstr>龙腾四海</vt:lpstr>
      <vt:lpstr>1_龙腾四海</vt:lpstr>
      <vt:lpstr>平衡</vt:lpstr>
      <vt:lpstr>公式</vt:lpstr>
      <vt:lpstr>Equation</vt:lpstr>
      <vt:lpstr>基础物理学(I)-力学 习题讨论课 </vt:lpstr>
      <vt:lpstr>幻灯片 2</vt:lpstr>
      <vt:lpstr>大学物理与中学物理的衔接</vt:lpstr>
      <vt:lpstr>幻灯片 4</vt:lpstr>
      <vt:lpstr>幻灯片 5</vt:lpstr>
      <vt:lpstr>幻灯片 6</vt:lpstr>
      <vt:lpstr>幻灯片 7</vt:lpstr>
      <vt:lpstr>幻灯片 8</vt:lpstr>
      <vt:lpstr>幻灯片 9</vt:lpstr>
      <vt:lpstr>什么叫质点？太阳、地球是质点吗？分子、原子是质点吗？试举例说明。</vt:lpstr>
      <vt:lpstr>讨论下面各种说法的正误或确切与否</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Sun ying</dc:creator>
  <cp:lastModifiedBy>wangl</cp:lastModifiedBy>
  <cp:revision>718</cp:revision>
  <dcterms:created xsi:type="dcterms:W3CDTF">2013-09-06T01:50:39Z</dcterms:created>
  <dcterms:modified xsi:type="dcterms:W3CDTF">2015-03-20T01:18:57Z</dcterms:modified>
</cp:coreProperties>
</file>