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7"/>
  </p:notesMasterIdLst>
  <p:sldIdLst>
    <p:sldId id="971" r:id="rId2"/>
    <p:sldId id="972" r:id="rId3"/>
    <p:sldId id="973" r:id="rId4"/>
    <p:sldId id="822" r:id="rId5"/>
    <p:sldId id="976" r:id="rId6"/>
    <p:sldId id="974" r:id="rId7"/>
    <p:sldId id="975" r:id="rId8"/>
    <p:sldId id="930" r:id="rId9"/>
    <p:sldId id="931" r:id="rId10"/>
    <p:sldId id="932" r:id="rId11"/>
    <p:sldId id="933" r:id="rId12"/>
    <p:sldId id="934" r:id="rId13"/>
    <p:sldId id="935" r:id="rId14"/>
    <p:sldId id="936" r:id="rId15"/>
    <p:sldId id="937" r:id="rId16"/>
    <p:sldId id="938" r:id="rId17"/>
    <p:sldId id="965" r:id="rId18"/>
    <p:sldId id="939" r:id="rId19"/>
    <p:sldId id="940" r:id="rId20"/>
    <p:sldId id="941" r:id="rId21"/>
    <p:sldId id="966" r:id="rId22"/>
    <p:sldId id="942" r:id="rId23"/>
    <p:sldId id="944" r:id="rId24"/>
    <p:sldId id="967" r:id="rId25"/>
    <p:sldId id="945" r:id="rId26"/>
    <p:sldId id="946" r:id="rId27"/>
    <p:sldId id="947" r:id="rId28"/>
    <p:sldId id="949" r:id="rId29"/>
    <p:sldId id="950" r:id="rId30"/>
    <p:sldId id="951" r:id="rId31"/>
    <p:sldId id="952" r:id="rId32"/>
    <p:sldId id="955" r:id="rId33"/>
    <p:sldId id="956" r:id="rId34"/>
    <p:sldId id="957" r:id="rId35"/>
    <p:sldId id="958" r:id="rId36"/>
  </p:sldIdLst>
  <p:sldSz cx="9144000" cy="6858000" type="screen4x3"/>
  <p:notesSz cx="6858000" cy="9144000"/>
  <p:defaultTextStyle>
    <a:defPPr>
      <a:defRPr lang="zh-CN"/>
    </a:defPPr>
    <a:lvl1pPr algn="l" rtl="0" fontAlgn="base">
      <a:spcBef>
        <a:spcPct val="0"/>
      </a:spcBef>
      <a:spcAft>
        <a:spcPct val="0"/>
      </a:spcAft>
      <a:defRPr sz="32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32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32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32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3200" kern="1200">
        <a:solidFill>
          <a:schemeClr val="tx1"/>
        </a:solidFill>
        <a:latin typeface="Arial" pitchFamily="34" charset="0"/>
        <a:ea typeface="宋体" pitchFamily="2" charset="-122"/>
        <a:cs typeface="+mn-cs"/>
      </a:defRPr>
    </a:lvl5pPr>
    <a:lvl6pPr marL="2286000" algn="l" defTabSz="914400" rtl="0" eaLnBrk="1" latinLnBrk="0" hangingPunct="1">
      <a:defRPr sz="3200" kern="1200">
        <a:solidFill>
          <a:schemeClr val="tx1"/>
        </a:solidFill>
        <a:latin typeface="Arial" pitchFamily="34" charset="0"/>
        <a:ea typeface="宋体" pitchFamily="2" charset="-122"/>
        <a:cs typeface="+mn-cs"/>
      </a:defRPr>
    </a:lvl6pPr>
    <a:lvl7pPr marL="2743200" algn="l" defTabSz="914400" rtl="0" eaLnBrk="1" latinLnBrk="0" hangingPunct="1">
      <a:defRPr sz="3200" kern="1200">
        <a:solidFill>
          <a:schemeClr val="tx1"/>
        </a:solidFill>
        <a:latin typeface="Arial" pitchFamily="34" charset="0"/>
        <a:ea typeface="宋体" pitchFamily="2" charset="-122"/>
        <a:cs typeface="+mn-cs"/>
      </a:defRPr>
    </a:lvl7pPr>
    <a:lvl8pPr marL="3200400" algn="l" defTabSz="914400" rtl="0" eaLnBrk="1" latinLnBrk="0" hangingPunct="1">
      <a:defRPr sz="3200" kern="1200">
        <a:solidFill>
          <a:schemeClr val="tx1"/>
        </a:solidFill>
        <a:latin typeface="Arial" pitchFamily="34" charset="0"/>
        <a:ea typeface="宋体" pitchFamily="2" charset="-122"/>
        <a:cs typeface="+mn-cs"/>
      </a:defRPr>
    </a:lvl8pPr>
    <a:lvl9pPr marL="3657600" algn="l" defTabSz="914400" rtl="0" eaLnBrk="1" latinLnBrk="0" hangingPunct="1">
      <a:defRPr sz="32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5050"/>
    <a:srgbClr val="800080"/>
    <a:srgbClr val="FFFF00"/>
    <a:srgbClr val="669900"/>
    <a:srgbClr val="33CC3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3" autoAdjust="0"/>
    <p:restoredTop sz="94660"/>
  </p:normalViewPr>
  <p:slideViewPr>
    <p:cSldViewPr>
      <p:cViewPr varScale="1">
        <p:scale>
          <a:sx n="70" d="100"/>
          <a:sy n="70" d="100"/>
        </p:scale>
        <p:origin x="1299" y="7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42.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9"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7.wmf"/><Relationship Id="rId4"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5" Type="http://schemas.openxmlformats.org/officeDocument/2006/relationships/image" Target="../media/image102.wmf"/><Relationship Id="rId4" Type="http://schemas.openxmlformats.org/officeDocument/2006/relationships/image" Target="../media/image10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4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434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30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34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4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434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2A46E5A-4F32-4816-A6A0-9EDBC90FDEE1}" type="slidenum">
              <a:rPr lang="en-US" altLang="zh-CN"/>
              <a:pPr>
                <a:defRPr/>
              </a:pPr>
              <a:t>‹#›</a:t>
            </a:fld>
            <a:endParaRPr lang="en-US" altLang="zh-CN"/>
          </a:p>
        </p:txBody>
      </p:sp>
    </p:spTree>
    <p:extLst>
      <p:ext uri="{BB962C8B-B14F-4D97-AF65-F5344CB8AC3E}">
        <p14:creationId xmlns:p14="http://schemas.microsoft.com/office/powerpoint/2010/main" val="163385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3F82916-648E-4160-AC8D-FFB91A038587}" type="slidenum">
              <a:rPr lang="en-US" altLang="zh-CN" smtClean="0">
                <a:latin typeface="Arial" pitchFamily="34" charset="0"/>
              </a:rPr>
              <a:pPr/>
              <a:t>6</a:t>
            </a:fld>
            <a:endParaRPr lang="en-US" altLang="zh-CN" smtClean="0">
              <a:latin typeface="Arial" pitchFamily="34" charset="0"/>
            </a:endParaRPr>
          </a:p>
        </p:txBody>
      </p:sp>
      <p:sp>
        <p:nvSpPr>
          <p:cNvPr id="38915" name="Rectangle 2"/>
          <p:cNvSpPr>
            <a:spLocks noGrp="1" noRot="1" noChangeAspect="1" noChangeArrowheads="1" noTextEdit="1"/>
          </p:cNvSpPr>
          <p:nvPr>
            <p:ph type="sldImg"/>
          </p:nvPr>
        </p:nvSpPr>
        <p:spPr>
          <a:solidFill>
            <a:srgbClr val="FFFFFF"/>
          </a:solidFill>
          <a:ln/>
        </p:spPr>
      </p:sp>
      <p:sp>
        <p:nvSpPr>
          <p:cNvPr id="3891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80633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99B198D0-19B0-4DB2-9242-7F5594659817}" type="slidenum">
              <a:rPr lang="en-US" altLang="zh-CN" smtClean="0">
                <a:latin typeface="Arial" pitchFamily="34" charset="0"/>
              </a:rPr>
              <a:pPr/>
              <a:t>15</a:t>
            </a:fld>
            <a:endParaRPr lang="en-US" altLang="zh-CN" smtClean="0">
              <a:latin typeface="Arial" pitchFamily="34" charset="0"/>
            </a:endParaRPr>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19376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DF92CAB-B148-46E2-B4DF-2FD4923EAD6B}" type="slidenum">
              <a:rPr lang="en-US" altLang="zh-CN" smtClean="0">
                <a:latin typeface="Arial" pitchFamily="34" charset="0"/>
              </a:rPr>
              <a:pPr/>
              <a:t>16</a:t>
            </a:fld>
            <a:endParaRPr lang="en-US" altLang="zh-CN" smtClean="0">
              <a:latin typeface="Arial" pitchFamily="34" charset="0"/>
            </a:endParaRPr>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664323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36244EE-8A7E-4A0E-8BEB-663C573D1B66}" type="slidenum">
              <a:rPr lang="en-US" altLang="zh-CN" smtClean="0">
                <a:latin typeface="Arial" pitchFamily="34" charset="0"/>
              </a:rPr>
              <a:pPr/>
              <a:t>17</a:t>
            </a:fld>
            <a:endParaRPr lang="en-US" altLang="zh-CN" smtClean="0">
              <a:latin typeface="Arial" pitchFamily="34" charset="0"/>
            </a:endParaRPr>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331184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9BADC5A-562D-4798-AECE-F036AA655B3A}" type="slidenum">
              <a:rPr lang="en-US" altLang="zh-CN" smtClean="0">
                <a:latin typeface="Arial" pitchFamily="34" charset="0"/>
              </a:rPr>
              <a:pPr/>
              <a:t>18</a:t>
            </a:fld>
            <a:endParaRPr lang="en-US" altLang="zh-CN" smtClean="0">
              <a:latin typeface="Arial" pitchFamily="34" charset="0"/>
            </a:endParaRPr>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226671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C0A275A-7111-4688-BFAA-AB55133E75B5}" type="slidenum">
              <a:rPr lang="en-US" altLang="zh-CN" smtClean="0">
                <a:latin typeface="Arial" pitchFamily="34" charset="0"/>
              </a:rPr>
              <a:pPr/>
              <a:t>19</a:t>
            </a:fld>
            <a:endParaRPr lang="en-US" altLang="zh-CN" smtClean="0">
              <a:latin typeface="Arial" pitchFamily="34"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89378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64E5876B-340E-435C-8188-6818C20152B6}" type="slidenum">
              <a:rPr lang="en-US" altLang="zh-CN" smtClean="0">
                <a:latin typeface="Arial" pitchFamily="34" charset="0"/>
              </a:rPr>
              <a:pPr/>
              <a:t>20</a:t>
            </a:fld>
            <a:endParaRPr lang="en-US" altLang="zh-CN" smtClean="0">
              <a:latin typeface="Arial" pitchFamily="34" charset="0"/>
            </a:endParaRPr>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303893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A93D465-D696-4CB1-9DA7-A74C30ECC135}" type="slidenum">
              <a:rPr lang="en-US" altLang="zh-CN" smtClean="0">
                <a:latin typeface="Arial" pitchFamily="34" charset="0"/>
              </a:rPr>
              <a:pPr/>
              <a:t>21</a:t>
            </a:fld>
            <a:endParaRPr lang="en-US" altLang="zh-CN" smtClean="0">
              <a:latin typeface="Arial" pitchFamily="34"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04716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13E9505-C147-4DD2-B6A8-D3CFFA4AE125}" type="slidenum">
              <a:rPr lang="en-US" altLang="zh-CN" smtClean="0">
                <a:latin typeface="Arial" pitchFamily="34" charset="0"/>
              </a:rPr>
              <a:pPr/>
              <a:t>22</a:t>
            </a:fld>
            <a:endParaRPr lang="en-US" altLang="zh-CN" smtClean="0">
              <a:latin typeface="Arial" pitchFamily="34"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609046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CD4C1C1-AB80-4EAC-AA69-92ED45E5330E}" type="slidenum">
              <a:rPr lang="en-US" altLang="zh-CN" smtClean="0">
                <a:latin typeface="Arial" pitchFamily="34" charset="0"/>
              </a:rPr>
              <a:pPr/>
              <a:t>23</a:t>
            </a:fld>
            <a:endParaRPr lang="en-US" altLang="zh-CN" smtClean="0">
              <a:latin typeface="Arial" pitchFamily="34" charset="0"/>
            </a:endParaRPr>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888021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F42DE18-1DA8-469D-A484-79D151BC25B6}" type="slidenum">
              <a:rPr lang="en-US" altLang="zh-CN" smtClean="0">
                <a:latin typeface="Arial" pitchFamily="34" charset="0"/>
              </a:rPr>
              <a:pPr/>
              <a:t>24</a:t>
            </a:fld>
            <a:endParaRPr lang="en-US" altLang="zh-CN" smtClean="0">
              <a:latin typeface="Arial" pitchFamily="34" charset="0"/>
            </a:endParaRPr>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207392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8E5C66F-7DAF-4E99-A3E5-8560DD4E1AE7}" type="slidenum">
              <a:rPr lang="en-US" altLang="zh-CN" smtClean="0">
                <a:latin typeface="Arial" pitchFamily="34" charset="0"/>
              </a:rPr>
              <a:pPr/>
              <a:t>7</a:t>
            </a:fld>
            <a:endParaRPr lang="en-US" altLang="zh-CN" smtClean="0">
              <a:latin typeface="Arial" pitchFamily="34"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9409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612539C-F94F-4F40-A3B3-AFFFFB0556B4}" type="slidenum">
              <a:rPr lang="en-US" altLang="zh-CN" smtClean="0">
                <a:latin typeface="Arial" pitchFamily="34" charset="0"/>
              </a:rPr>
              <a:pPr/>
              <a:t>25</a:t>
            </a:fld>
            <a:endParaRPr lang="en-US" altLang="zh-CN" smtClean="0">
              <a:latin typeface="Arial" pitchFamily="34" charset="0"/>
            </a:endParaRPr>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433624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32737911-CB94-4EF4-AB22-E6B11623E995}" type="slidenum">
              <a:rPr lang="en-US" altLang="zh-CN" smtClean="0">
                <a:latin typeface="Arial" pitchFamily="34" charset="0"/>
              </a:rPr>
              <a:pPr/>
              <a:t>26</a:t>
            </a:fld>
            <a:endParaRPr lang="en-US" altLang="zh-CN" smtClean="0">
              <a:latin typeface="Arial" pitchFamily="34" charset="0"/>
            </a:endParaRPr>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173997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174955A-9A93-49DE-9773-B75AF01CDFC3}" type="slidenum">
              <a:rPr lang="en-US" altLang="zh-CN" smtClean="0">
                <a:latin typeface="Arial" pitchFamily="34" charset="0"/>
              </a:rPr>
              <a:pPr/>
              <a:t>27</a:t>
            </a:fld>
            <a:endParaRPr lang="en-US" altLang="zh-CN" smtClean="0">
              <a:latin typeface="Arial" pitchFamily="34" charset="0"/>
            </a:endParaRPr>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510206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99724E6-4849-426A-B6E2-B4CEC483D894}" type="slidenum">
              <a:rPr lang="en-US" altLang="zh-CN" smtClean="0">
                <a:latin typeface="Arial" pitchFamily="34" charset="0"/>
              </a:rPr>
              <a:pPr/>
              <a:t>28</a:t>
            </a:fld>
            <a:endParaRPr lang="en-US" altLang="zh-CN" smtClean="0">
              <a:latin typeface="Arial" pitchFamily="34" charset="0"/>
            </a:endParaRPr>
          </a:p>
        </p:txBody>
      </p:sp>
      <p:sp>
        <p:nvSpPr>
          <p:cNvPr id="67587" name="Rectangle 2"/>
          <p:cNvSpPr>
            <a:spLocks noGrp="1" noRot="1" noChangeAspect="1" noChangeArrowheads="1" noTextEdit="1"/>
          </p:cNvSpPr>
          <p:nvPr>
            <p:ph type="sldImg"/>
          </p:nvPr>
        </p:nvSpPr>
        <p:spPr>
          <a:solidFill>
            <a:srgbClr val="FFFFFF"/>
          </a:solidFill>
          <a:ln/>
        </p:spPr>
      </p:sp>
      <p:sp>
        <p:nvSpPr>
          <p:cNvPr id="6758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2555357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2F5A475-6498-412F-A8A7-9F4A48012524}" type="slidenum">
              <a:rPr lang="en-US" altLang="zh-CN" smtClean="0">
                <a:latin typeface="Arial" pitchFamily="34" charset="0"/>
              </a:rPr>
              <a:pPr/>
              <a:t>29</a:t>
            </a:fld>
            <a:endParaRPr lang="en-US" altLang="zh-CN" smtClean="0">
              <a:latin typeface="Arial" pitchFamily="34" charset="0"/>
            </a:endParaRPr>
          </a:p>
        </p:txBody>
      </p:sp>
      <p:sp>
        <p:nvSpPr>
          <p:cNvPr id="68611" name="Rectangle 2"/>
          <p:cNvSpPr>
            <a:spLocks noGrp="1" noRot="1" noChangeAspect="1" noChangeArrowheads="1" noTextEdit="1"/>
          </p:cNvSpPr>
          <p:nvPr>
            <p:ph type="sldImg"/>
          </p:nvPr>
        </p:nvSpPr>
        <p:spPr>
          <a:solidFill>
            <a:srgbClr val="FFFFFF"/>
          </a:solidFill>
          <a:ln/>
        </p:spPr>
      </p:sp>
      <p:sp>
        <p:nvSpPr>
          <p:cNvPr id="6861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037804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3811A6D-136B-4D10-BB89-772EDB538530}" type="slidenum">
              <a:rPr lang="en-US" altLang="zh-CN" smtClean="0">
                <a:latin typeface="Arial" pitchFamily="34" charset="0"/>
              </a:rPr>
              <a:pPr/>
              <a:t>30</a:t>
            </a:fld>
            <a:endParaRPr lang="en-US" altLang="zh-CN" smtClean="0">
              <a:latin typeface="Arial" pitchFamily="34" charset="0"/>
            </a:endParaRPr>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020251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C06B7E9-1578-413C-9EBC-01A868BD5FD8}" type="slidenum">
              <a:rPr lang="en-US" altLang="zh-CN" smtClean="0">
                <a:latin typeface="Arial" pitchFamily="34" charset="0"/>
              </a:rPr>
              <a:pPr/>
              <a:t>31</a:t>
            </a:fld>
            <a:endParaRPr lang="en-US" altLang="zh-CN" smtClean="0">
              <a:latin typeface="Arial" pitchFamily="34" charset="0"/>
            </a:endParaRPr>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764773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6752AE-3508-4622-851F-9B6DF030BF82}" type="slidenum">
              <a:rPr lang="en-US" altLang="zh-CN" smtClean="0">
                <a:latin typeface="Arial" pitchFamily="34" charset="0"/>
              </a:rPr>
              <a:pPr/>
              <a:t>32</a:t>
            </a:fld>
            <a:endParaRPr lang="en-US" altLang="zh-CN" smtClean="0">
              <a:latin typeface="Arial" pitchFamily="34" charset="0"/>
            </a:endParaRPr>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641267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FFAF6F1-7714-45F6-B763-9D3BF87FEF44}" type="slidenum">
              <a:rPr lang="en-US" altLang="zh-CN" smtClean="0">
                <a:latin typeface="Arial" pitchFamily="34" charset="0"/>
              </a:rPr>
              <a:pPr/>
              <a:t>33</a:t>
            </a:fld>
            <a:endParaRPr lang="en-US" altLang="zh-CN" smtClean="0">
              <a:latin typeface="Arial" pitchFamily="34" charset="0"/>
            </a:endParaRPr>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2328594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C5952E2-EE52-41E5-9AB0-D6214F670551}" type="slidenum">
              <a:rPr lang="en-US" altLang="zh-CN" smtClean="0">
                <a:latin typeface="Arial" pitchFamily="34" charset="0"/>
              </a:rPr>
              <a:pPr/>
              <a:t>34</a:t>
            </a:fld>
            <a:endParaRPr lang="en-US" altLang="zh-CN" smtClean="0">
              <a:latin typeface="Arial" pitchFamily="34" charset="0"/>
            </a:endParaRPr>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771169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0EED1F5-1FFF-4688-9105-F62E07E526FA}" type="slidenum">
              <a:rPr lang="en-US" altLang="zh-CN" smtClean="0">
                <a:latin typeface="Arial" pitchFamily="34" charset="0"/>
              </a:rPr>
              <a:pPr/>
              <a:t>8</a:t>
            </a:fld>
            <a:endParaRPr lang="en-US" altLang="zh-CN" smtClean="0">
              <a:latin typeface="Arial" pitchFamily="34" charset="0"/>
            </a:endParaRPr>
          </a:p>
        </p:txBody>
      </p:sp>
      <p:sp>
        <p:nvSpPr>
          <p:cNvPr id="45059" name="Rectangle 2"/>
          <p:cNvSpPr>
            <a:spLocks noGrp="1" noRot="1" noChangeAspect="1" noChangeArrowheads="1" noTextEdit="1"/>
          </p:cNvSpPr>
          <p:nvPr>
            <p:ph type="sldImg"/>
          </p:nvPr>
        </p:nvSpPr>
        <p:spPr>
          <a:solidFill>
            <a:srgbClr val="FFFFFF"/>
          </a:solidFill>
          <a:ln/>
        </p:spPr>
      </p:sp>
      <p:sp>
        <p:nvSpPr>
          <p:cNvPr id="4506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808779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28389CB-BF50-45C6-A019-1F6871166952}" type="slidenum">
              <a:rPr lang="en-US" altLang="zh-CN" smtClean="0">
                <a:latin typeface="Arial" pitchFamily="34" charset="0"/>
              </a:rPr>
              <a:pPr/>
              <a:t>35</a:t>
            </a:fld>
            <a:endParaRPr lang="en-US" altLang="zh-CN" smtClean="0">
              <a:latin typeface="Arial" pitchFamily="34" charset="0"/>
            </a:endParaRPr>
          </a:p>
        </p:txBody>
      </p:sp>
      <p:sp>
        <p:nvSpPr>
          <p:cNvPr id="75779" name="Rectangle 2"/>
          <p:cNvSpPr>
            <a:spLocks noGrp="1" noRot="1" noChangeAspect="1" noChangeArrowheads="1" noTextEdit="1"/>
          </p:cNvSpPr>
          <p:nvPr>
            <p:ph type="sldImg"/>
          </p:nvPr>
        </p:nvSpPr>
        <p:spPr>
          <a:solidFill>
            <a:srgbClr val="FFFFFF"/>
          </a:solidFill>
          <a:ln/>
        </p:spPr>
      </p:sp>
      <p:sp>
        <p:nvSpPr>
          <p:cNvPr id="7578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2949403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86880E0D-A3AB-4908-8CCB-0D0AED8D1A08}" type="slidenum">
              <a:rPr lang="en-US" altLang="zh-CN" smtClean="0">
                <a:latin typeface="Arial" pitchFamily="34" charset="0"/>
              </a:rPr>
              <a:pPr/>
              <a:t>9</a:t>
            </a:fld>
            <a:endParaRPr lang="en-US" altLang="zh-CN" smtClean="0">
              <a:latin typeface="Arial" pitchFamily="34" charset="0"/>
            </a:endParaRPr>
          </a:p>
        </p:txBody>
      </p:sp>
      <p:sp>
        <p:nvSpPr>
          <p:cNvPr id="46083" name="Rectangle 2"/>
          <p:cNvSpPr>
            <a:spLocks noGrp="1" noRot="1" noChangeAspect="1" noChangeArrowheads="1" noTextEdit="1"/>
          </p:cNvSpPr>
          <p:nvPr>
            <p:ph type="sldImg"/>
          </p:nvPr>
        </p:nvSpPr>
        <p:spPr>
          <a:solidFill>
            <a:srgbClr val="FFFFFF"/>
          </a:solidFill>
          <a:ln/>
        </p:spPr>
      </p:sp>
      <p:sp>
        <p:nvSpPr>
          <p:cNvPr id="4608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627452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A75580D-38F2-47D4-9FF0-3875E59A6C61}" type="slidenum">
              <a:rPr lang="en-US" altLang="zh-CN" smtClean="0">
                <a:latin typeface="Arial" pitchFamily="34" charset="0"/>
              </a:rPr>
              <a:pPr/>
              <a:t>10</a:t>
            </a:fld>
            <a:endParaRPr lang="en-US" altLang="zh-CN" smtClean="0">
              <a:latin typeface="Arial" pitchFamily="34" charset="0"/>
            </a:endParaRPr>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567724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7658457-CB06-43E4-A786-011CB94EC6C7}" type="slidenum">
              <a:rPr lang="en-US" altLang="zh-CN" smtClean="0">
                <a:latin typeface="Arial" pitchFamily="34" charset="0"/>
              </a:rPr>
              <a:pPr/>
              <a:t>11</a:t>
            </a:fld>
            <a:endParaRPr lang="en-US" altLang="zh-CN" smtClean="0">
              <a:latin typeface="Arial" pitchFamily="34"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26509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E9B771-E450-43D1-A011-1CDBFC26622C}" type="slidenum">
              <a:rPr lang="en-US" altLang="zh-CN" smtClean="0">
                <a:latin typeface="Arial" pitchFamily="34" charset="0"/>
              </a:rPr>
              <a:pPr/>
              <a:t>12</a:t>
            </a:fld>
            <a:endParaRPr lang="en-US" altLang="zh-CN" smtClean="0">
              <a:latin typeface="Arial" pitchFamily="34" charset="0"/>
            </a:endParaRPr>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3730245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0155A6E-514E-425F-927F-C1CD1D06D578}" type="slidenum">
              <a:rPr lang="en-US" altLang="zh-CN" smtClean="0">
                <a:latin typeface="Arial" pitchFamily="34" charset="0"/>
              </a:rPr>
              <a:pPr/>
              <a:t>13</a:t>
            </a:fld>
            <a:endParaRPr lang="en-US" altLang="zh-CN" smtClean="0">
              <a:latin typeface="Arial" pitchFamily="34"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177653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C849EA2C-9BA3-48E7-8FF8-EB5908FE5EB6}" type="slidenum">
              <a:rPr lang="en-US" altLang="zh-CN" smtClean="0">
                <a:latin typeface="Arial" pitchFamily="34" charset="0"/>
              </a:rPr>
              <a:pPr/>
              <a:t>14</a:t>
            </a:fld>
            <a:endParaRPr lang="en-US" altLang="zh-CN" smtClean="0">
              <a:latin typeface="Arial" pitchFamily="34" charset="0"/>
            </a:endParaRPr>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4277311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smtClean="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pic>
        <p:nvPicPr>
          <p:cNvPr id="37890" name="Picture 2" descr="1"/>
          <p:cNvPicPr>
            <a:picLocks noChangeAspect="1" noChangeArrowheads="1"/>
          </p:cNvPicPr>
          <p:nvPr/>
        </p:nvPicPr>
        <p:blipFill>
          <a:blip r:embed="rId18" cstate="print"/>
          <a:srcRect/>
          <a:stretch>
            <a:fillRect/>
          </a:stretch>
        </p:blipFill>
        <p:spPr bwMode="auto">
          <a:xfrm>
            <a:off x="7772400" y="152400"/>
            <a:ext cx="730250" cy="730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6.wmf"/><Relationship Id="rId3" Type="http://schemas.openxmlformats.org/officeDocument/2006/relationships/notesSlide" Target="../notesSlides/notesSlide7.xml"/><Relationship Id="rId7" Type="http://schemas.openxmlformats.org/officeDocument/2006/relationships/image" Target="../media/image23.wmf"/><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4.wmf"/><Relationship Id="rId14" Type="http://schemas.openxmlformats.org/officeDocument/2006/relationships/oleObject" Target="../embeddings/oleObject2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8.xml"/><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28.wmf"/><Relationship Id="rId4" Type="http://schemas.openxmlformats.org/officeDocument/2006/relationships/oleObject" Target="../embeddings/oleObject25.bin"/><Relationship Id="rId9" Type="http://schemas.openxmlformats.org/officeDocument/2006/relationships/image" Target="../media/image3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5.wmf"/><Relationship Id="rId3" Type="http://schemas.openxmlformats.org/officeDocument/2006/relationships/notesSlide" Target="../notesSlides/notesSlide9.xml"/><Relationship Id="rId7" Type="http://schemas.openxmlformats.org/officeDocument/2006/relationships/image" Target="../media/image32.wmf"/><Relationship Id="rId12"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9.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3.wmf"/><Relationship Id="rId14"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7.wmf"/><Relationship Id="rId4" Type="http://schemas.openxmlformats.org/officeDocument/2006/relationships/oleObject" Target="../embeddings/oleObject3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2.xml"/><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6.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0.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5.wmf"/><Relationship Id="rId3" Type="http://schemas.openxmlformats.org/officeDocument/2006/relationships/notesSlide" Target="../notesSlides/notesSlide14.xml"/><Relationship Id="rId7" Type="http://schemas.openxmlformats.org/officeDocument/2006/relationships/image" Target="../media/image38.wmf"/><Relationship Id="rId12"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0.bin"/><Relationship Id="rId11" Type="http://schemas.openxmlformats.org/officeDocument/2006/relationships/image" Target="../media/image44.wmf"/><Relationship Id="rId5" Type="http://schemas.openxmlformats.org/officeDocument/2006/relationships/image" Target="../media/image42.wmf"/><Relationship Id="rId15" Type="http://schemas.openxmlformats.org/officeDocument/2006/relationships/image" Target="../media/image46.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3.wmf"/><Relationship Id="rId14" Type="http://schemas.openxmlformats.org/officeDocument/2006/relationships/oleObject" Target="../embeddings/oleObject4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8.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46.bin"/><Relationship Id="rId5" Type="http://schemas.openxmlformats.org/officeDocument/2006/relationships/image" Target="../media/image47.wmf"/><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3.wmf"/><Relationship Id="rId3" Type="http://schemas.openxmlformats.org/officeDocument/2006/relationships/notesSlide" Target="../notesSlides/notesSlide16.xml"/><Relationship Id="rId7" Type="http://schemas.openxmlformats.org/officeDocument/2006/relationships/image" Target="../media/image50.wmf"/><Relationship Id="rId12"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48.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5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8.wmf"/><Relationship Id="rId18" Type="http://schemas.openxmlformats.org/officeDocument/2006/relationships/oleObject" Target="../embeddings/oleObject59.bin"/><Relationship Id="rId3" Type="http://schemas.openxmlformats.org/officeDocument/2006/relationships/notesSlide" Target="../notesSlides/notesSlide17.xml"/><Relationship Id="rId7" Type="http://schemas.openxmlformats.org/officeDocument/2006/relationships/image" Target="../media/image55.wmf"/><Relationship Id="rId12" Type="http://schemas.openxmlformats.org/officeDocument/2006/relationships/oleObject" Target="../embeddings/oleObject56.bin"/><Relationship Id="rId17" Type="http://schemas.openxmlformats.org/officeDocument/2006/relationships/image" Target="../media/image60.wmf"/><Relationship Id="rId2" Type="http://schemas.openxmlformats.org/officeDocument/2006/relationships/slideLayout" Target="../slideLayouts/slideLayout7.xml"/><Relationship Id="rId16" Type="http://schemas.openxmlformats.org/officeDocument/2006/relationships/oleObject" Target="../embeddings/oleObject58.bin"/><Relationship Id="rId1" Type="http://schemas.openxmlformats.org/officeDocument/2006/relationships/vmlDrawing" Target="../drawings/vmlDrawing14.vml"/><Relationship Id="rId6" Type="http://schemas.openxmlformats.org/officeDocument/2006/relationships/oleObject" Target="../embeddings/oleObject53.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55.bin"/><Relationship Id="rId19" Type="http://schemas.openxmlformats.org/officeDocument/2006/relationships/image" Target="../media/image61.wmf"/><Relationship Id="rId4" Type="http://schemas.openxmlformats.org/officeDocument/2006/relationships/oleObject" Target="../embeddings/oleObject52.bin"/><Relationship Id="rId9" Type="http://schemas.openxmlformats.org/officeDocument/2006/relationships/image" Target="../media/image56.wmf"/><Relationship Id="rId14" Type="http://schemas.openxmlformats.org/officeDocument/2006/relationships/oleObject" Target="../embeddings/oleObject5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1.bin"/><Relationship Id="rId5" Type="http://schemas.openxmlformats.org/officeDocument/2006/relationships/image" Target="../media/image47.wmf"/><Relationship Id="rId4" Type="http://schemas.openxmlformats.org/officeDocument/2006/relationships/oleObject" Target="../embeddings/oleObject6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7.wmf"/><Relationship Id="rId18" Type="http://schemas.openxmlformats.org/officeDocument/2006/relationships/oleObject" Target="../embeddings/oleObject69.bin"/><Relationship Id="rId3" Type="http://schemas.openxmlformats.org/officeDocument/2006/relationships/notesSlide" Target="../notesSlides/notesSlide19.xml"/><Relationship Id="rId21" Type="http://schemas.openxmlformats.org/officeDocument/2006/relationships/image" Target="../media/image71.wmf"/><Relationship Id="rId7" Type="http://schemas.openxmlformats.org/officeDocument/2006/relationships/image" Target="../media/image64.wmf"/><Relationship Id="rId12" Type="http://schemas.openxmlformats.org/officeDocument/2006/relationships/oleObject" Target="../embeddings/oleObject66.bin"/><Relationship Id="rId17" Type="http://schemas.openxmlformats.org/officeDocument/2006/relationships/image" Target="../media/image69.wmf"/><Relationship Id="rId2" Type="http://schemas.openxmlformats.org/officeDocument/2006/relationships/slideLayout" Target="../slideLayouts/slideLayout7.xml"/><Relationship Id="rId16" Type="http://schemas.openxmlformats.org/officeDocument/2006/relationships/oleObject" Target="../embeddings/oleObject68.bin"/><Relationship Id="rId20" Type="http://schemas.openxmlformats.org/officeDocument/2006/relationships/oleObject" Target="../embeddings/oleObject70.bin"/><Relationship Id="rId1" Type="http://schemas.openxmlformats.org/officeDocument/2006/relationships/vmlDrawing" Target="../drawings/vmlDrawing16.vml"/><Relationship Id="rId6" Type="http://schemas.openxmlformats.org/officeDocument/2006/relationships/oleObject" Target="../embeddings/oleObject63.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wmf"/><Relationship Id="rId10" Type="http://schemas.openxmlformats.org/officeDocument/2006/relationships/oleObject" Target="../embeddings/oleObject65.bin"/><Relationship Id="rId19" Type="http://schemas.openxmlformats.org/officeDocument/2006/relationships/image" Target="../media/image70.wmf"/><Relationship Id="rId4" Type="http://schemas.openxmlformats.org/officeDocument/2006/relationships/oleObject" Target="../embeddings/oleObject62.bin"/><Relationship Id="rId9" Type="http://schemas.openxmlformats.org/officeDocument/2006/relationships/image" Target="../media/image65.wmf"/><Relationship Id="rId14" Type="http://schemas.openxmlformats.org/officeDocument/2006/relationships/oleObject" Target="../embeddings/oleObject6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20.xml"/><Relationship Id="rId7"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72.bin"/><Relationship Id="rId5" Type="http://schemas.openxmlformats.org/officeDocument/2006/relationships/image" Target="../media/image47.wmf"/><Relationship Id="rId4" Type="http://schemas.openxmlformats.org/officeDocument/2006/relationships/oleObject" Target="../embeddings/oleObject71.bin"/><Relationship Id="rId9" Type="http://schemas.openxmlformats.org/officeDocument/2006/relationships/image" Target="../media/image73.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75.bin"/><Relationship Id="rId5" Type="http://schemas.openxmlformats.org/officeDocument/2006/relationships/image" Target="../media/image72.wmf"/><Relationship Id="rId4" Type="http://schemas.openxmlformats.org/officeDocument/2006/relationships/oleObject" Target="../embeddings/oleObject7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image" Target="../media/image79.wmf"/><Relationship Id="rId18" Type="http://schemas.openxmlformats.org/officeDocument/2006/relationships/oleObject" Target="../embeddings/oleObject83.bin"/><Relationship Id="rId3" Type="http://schemas.openxmlformats.org/officeDocument/2006/relationships/notesSlide" Target="../notesSlides/notesSlide22.xml"/><Relationship Id="rId7" Type="http://schemas.openxmlformats.org/officeDocument/2006/relationships/image" Target="../media/image76.wmf"/><Relationship Id="rId12" Type="http://schemas.openxmlformats.org/officeDocument/2006/relationships/oleObject" Target="../embeddings/oleObject80.bin"/><Relationship Id="rId17" Type="http://schemas.openxmlformats.org/officeDocument/2006/relationships/image" Target="../media/image81.wmf"/><Relationship Id="rId2" Type="http://schemas.openxmlformats.org/officeDocument/2006/relationships/slideLayout" Target="../slideLayouts/slideLayout7.xml"/><Relationship Id="rId16" Type="http://schemas.openxmlformats.org/officeDocument/2006/relationships/oleObject" Target="../embeddings/oleObject82.bin"/><Relationship Id="rId1" Type="http://schemas.openxmlformats.org/officeDocument/2006/relationships/vmlDrawing" Target="../drawings/vmlDrawing19.vml"/><Relationship Id="rId6" Type="http://schemas.openxmlformats.org/officeDocument/2006/relationships/oleObject" Target="../embeddings/oleObject77.bin"/><Relationship Id="rId11" Type="http://schemas.openxmlformats.org/officeDocument/2006/relationships/image" Target="../media/image78.wmf"/><Relationship Id="rId5" Type="http://schemas.openxmlformats.org/officeDocument/2006/relationships/image" Target="../media/image75.wmf"/><Relationship Id="rId15" Type="http://schemas.openxmlformats.org/officeDocument/2006/relationships/image" Target="../media/image80.wmf"/><Relationship Id="rId10" Type="http://schemas.openxmlformats.org/officeDocument/2006/relationships/oleObject" Target="../embeddings/oleObject79.bin"/><Relationship Id="rId19" Type="http://schemas.openxmlformats.org/officeDocument/2006/relationships/image" Target="../media/image82.wmf"/><Relationship Id="rId4" Type="http://schemas.openxmlformats.org/officeDocument/2006/relationships/oleObject" Target="../embeddings/oleObject76.bin"/><Relationship Id="rId9" Type="http://schemas.openxmlformats.org/officeDocument/2006/relationships/image" Target="../media/image77.wmf"/><Relationship Id="rId14" Type="http://schemas.openxmlformats.org/officeDocument/2006/relationships/oleObject" Target="../embeddings/oleObject8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86.wmf"/><Relationship Id="rId18" Type="http://schemas.openxmlformats.org/officeDocument/2006/relationships/oleObject" Target="../embeddings/oleObject92.bin"/><Relationship Id="rId3" Type="http://schemas.openxmlformats.org/officeDocument/2006/relationships/notesSlide" Target="../notesSlides/notesSlide23.xml"/><Relationship Id="rId7" Type="http://schemas.openxmlformats.org/officeDocument/2006/relationships/image" Target="../media/image84.wmf"/><Relationship Id="rId12" Type="http://schemas.openxmlformats.org/officeDocument/2006/relationships/oleObject" Target="../embeddings/oleObject89.bin"/><Relationship Id="rId17"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oleObject" Target="../embeddings/oleObject91.bin"/><Relationship Id="rId1" Type="http://schemas.openxmlformats.org/officeDocument/2006/relationships/vmlDrawing" Target="../drawings/vmlDrawing20.vml"/><Relationship Id="rId6" Type="http://schemas.openxmlformats.org/officeDocument/2006/relationships/oleObject" Target="../embeddings/oleObject85.bin"/><Relationship Id="rId11" Type="http://schemas.openxmlformats.org/officeDocument/2006/relationships/oleObject" Target="../embeddings/oleObject88.bin"/><Relationship Id="rId5" Type="http://schemas.openxmlformats.org/officeDocument/2006/relationships/image" Target="../media/image83.wmf"/><Relationship Id="rId15" Type="http://schemas.openxmlformats.org/officeDocument/2006/relationships/image" Target="../media/image87.wmf"/><Relationship Id="rId10" Type="http://schemas.openxmlformats.org/officeDocument/2006/relationships/image" Target="../media/image85.wmf"/><Relationship Id="rId19" Type="http://schemas.openxmlformats.org/officeDocument/2006/relationships/image" Target="../media/image89.wmf"/><Relationship Id="rId4" Type="http://schemas.openxmlformats.org/officeDocument/2006/relationships/oleObject" Target="../embeddings/oleObject84.bin"/><Relationship Id="rId9" Type="http://schemas.openxmlformats.org/officeDocument/2006/relationships/oleObject" Target="../embeddings/oleObject87.bin"/><Relationship Id="rId14" Type="http://schemas.openxmlformats.org/officeDocument/2006/relationships/oleObject" Target="../embeddings/oleObject9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24.xml"/><Relationship Id="rId7"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94.bin"/><Relationship Id="rId5" Type="http://schemas.openxmlformats.org/officeDocument/2006/relationships/image" Target="../media/image90.wmf"/><Relationship Id="rId4" Type="http://schemas.openxmlformats.org/officeDocument/2006/relationships/oleObject" Target="../embeddings/oleObject93.bin"/><Relationship Id="rId9" Type="http://schemas.openxmlformats.org/officeDocument/2006/relationships/image" Target="../media/image9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notesSlide" Target="../notesSlides/notesSlide25.xml"/><Relationship Id="rId7" Type="http://schemas.openxmlformats.org/officeDocument/2006/relationships/image" Target="../media/image94.wmf"/><Relationship Id="rId12"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97.bin"/><Relationship Id="rId11" Type="http://schemas.openxmlformats.org/officeDocument/2006/relationships/oleObject" Target="../embeddings/oleObject99.bin"/><Relationship Id="rId5" Type="http://schemas.openxmlformats.org/officeDocument/2006/relationships/image" Target="../media/image93.wmf"/><Relationship Id="rId10" Type="http://schemas.openxmlformats.org/officeDocument/2006/relationships/image" Target="../media/image95.png"/><Relationship Id="rId4" Type="http://schemas.openxmlformats.org/officeDocument/2006/relationships/oleObject" Target="../embeddings/oleObject96.bin"/><Relationship Id="rId9" Type="http://schemas.openxmlformats.org/officeDocument/2006/relationships/image" Target="../media/image96.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102.wmf"/><Relationship Id="rId3" Type="http://schemas.openxmlformats.org/officeDocument/2006/relationships/notesSlide" Target="../notesSlides/notesSlide26.xml"/><Relationship Id="rId7" Type="http://schemas.openxmlformats.org/officeDocument/2006/relationships/image" Target="../media/image99.wmf"/><Relationship Id="rId12"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101.bin"/><Relationship Id="rId11" Type="http://schemas.openxmlformats.org/officeDocument/2006/relationships/image" Target="../media/image101.wmf"/><Relationship Id="rId5" Type="http://schemas.openxmlformats.org/officeDocument/2006/relationships/image" Target="../media/image98.wmf"/><Relationship Id="rId10" Type="http://schemas.openxmlformats.org/officeDocument/2006/relationships/oleObject" Target="../embeddings/oleObject103.bin"/><Relationship Id="rId4" Type="http://schemas.openxmlformats.org/officeDocument/2006/relationships/oleObject" Target="../embeddings/oleObject100.bin"/><Relationship Id="rId9" Type="http://schemas.openxmlformats.org/officeDocument/2006/relationships/image" Target="../media/image100.w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06.bin"/><Relationship Id="rId5" Type="http://schemas.openxmlformats.org/officeDocument/2006/relationships/image" Target="../media/image103.wmf"/><Relationship Id="rId4" Type="http://schemas.openxmlformats.org/officeDocument/2006/relationships/oleObject" Target="../embeddings/oleObject10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notesSlide" Target="../notesSlides/notesSlide28.xml"/><Relationship Id="rId7" Type="http://schemas.openxmlformats.org/officeDocument/2006/relationships/image" Target="../media/image106.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08.bin"/><Relationship Id="rId11" Type="http://schemas.openxmlformats.org/officeDocument/2006/relationships/image" Target="../media/image108.wmf"/><Relationship Id="rId5" Type="http://schemas.openxmlformats.org/officeDocument/2006/relationships/image" Target="../media/image105.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07.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12.bin"/><Relationship Id="rId5" Type="http://schemas.openxmlformats.org/officeDocument/2006/relationships/image" Target="../media/image109.wmf"/><Relationship Id="rId4" Type="http://schemas.openxmlformats.org/officeDocument/2006/relationships/oleObject" Target="../embeddings/oleObject1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wmf"/><Relationship Id="rId18" Type="http://schemas.openxmlformats.org/officeDocument/2006/relationships/oleObject" Target="../embeddings/oleObject11.bin"/><Relationship Id="rId3" Type="http://schemas.openxmlformats.org/officeDocument/2006/relationships/notesSlide" Target="../notesSlides/notesSlide2.xml"/><Relationship Id="rId7" Type="http://schemas.openxmlformats.org/officeDocument/2006/relationships/image" Target="../media/image8.wmf"/><Relationship Id="rId12" Type="http://schemas.openxmlformats.org/officeDocument/2006/relationships/oleObject" Target="../embeddings/oleObject8.bin"/><Relationship Id="rId17" Type="http://schemas.openxmlformats.org/officeDocument/2006/relationships/image" Target="../media/image13.wmf"/><Relationship Id="rId2" Type="http://schemas.openxmlformats.org/officeDocument/2006/relationships/slideLayout" Target="../slideLayouts/slideLayout7.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7.bin"/><Relationship Id="rId19" Type="http://schemas.openxmlformats.org/officeDocument/2006/relationships/image" Target="../media/image14.wmf"/><Relationship Id="rId4" Type="http://schemas.openxmlformats.org/officeDocument/2006/relationships/oleObject" Target="../embeddings/oleObject4.bin"/><Relationship Id="rId9" Type="http://schemas.openxmlformats.org/officeDocument/2006/relationships/image" Target="../media/image9.wmf"/><Relationship Id="rId1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7.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main_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24125"/>
            <a:ext cx="29718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3"/>
          <p:cNvSpPr txBox="1">
            <a:spLocks noChangeArrowheads="1"/>
          </p:cNvSpPr>
          <p:nvPr/>
        </p:nvSpPr>
        <p:spPr bwMode="auto">
          <a:xfrm>
            <a:off x="533400" y="1219200"/>
            <a:ext cx="8229600" cy="646113"/>
          </a:xfrm>
          <a:prstGeom prst="rect">
            <a:avLst/>
          </a:prstGeom>
          <a:noFill/>
          <a:ln w="9525">
            <a:noFill/>
            <a:miter lim="800000"/>
            <a:headEnd/>
            <a:tailEnd/>
          </a:ln>
          <a:effectLst/>
        </p:spPr>
        <p:txBody>
          <a:bodyPr>
            <a:spAutoFit/>
          </a:bodyPr>
          <a:lstStyle>
            <a:lvl1pPr eaLnBrk="0" hangingPunct="0">
              <a:defRPr sz="3200">
                <a:solidFill>
                  <a:schemeClr val="tx1"/>
                </a:solidFill>
                <a:latin typeface="Arial" charset="0"/>
                <a:ea typeface="宋体" pitchFamily="2" charset="-122"/>
              </a:defRPr>
            </a:lvl1pPr>
            <a:lvl2pPr marL="742950" indent="-285750" eaLnBrk="0" hangingPunct="0">
              <a:defRPr sz="3200">
                <a:solidFill>
                  <a:schemeClr val="tx1"/>
                </a:solidFill>
                <a:latin typeface="Arial" charset="0"/>
                <a:ea typeface="宋体" pitchFamily="2" charset="-122"/>
              </a:defRPr>
            </a:lvl2pPr>
            <a:lvl3pPr marL="1143000" indent="-228600" eaLnBrk="0" hangingPunct="0">
              <a:defRPr sz="3200">
                <a:solidFill>
                  <a:schemeClr val="tx1"/>
                </a:solidFill>
                <a:latin typeface="Arial" charset="0"/>
                <a:ea typeface="宋体" pitchFamily="2" charset="-122"/>
              </a:defRPr>
            </a:lvl3pPr>
            <a:lvl4pPr marL="1600200" indent="-228600" eaLnBrk="0" hangingPunct="0">
              <a:defRPr sz="3200">
                <a:solidFill>
                  <a:schemeClr val="tx1"/>
                </a:solidFill>
                <a:latin typeface="Arial" charset="0"/>
                <a:ea typeface="宋体" pitchFamily="2" charset="-122"/>
              </a:defRPr>
            </a:lvl4pPr>
            <a:lvl5pPr marL="2057400" indent="-228600" eaLnBrk="0" hangingPunct="0">
              <a:defRPr sz="3200">
                <a:solidFill>
                  <a:schemeClr val="tx1"/>
                </a:solidFill>
                <a:latin typeface="Arial" charset="0"/>
                <a:ea typeface="宋体" pitchFamily="2" charset="-122"/>
              </a:defRPr>
            </a:lvl5pPr>
            <a:lvl6pPr marL="2514600" indent="-228600" eaLnBrk="0" fontAlgn="base" hangingPunct="0">
              <a:spcBef>
                <a:spcPct val="0"/>
              </a:spcBef>
              <a:spcAft>
                <a:spcPct val="0"/>
              </a:spcAft>
              <a:defRPr sz="3200">
                <a:solidFill>
                  <a:schemeClr val="tx1"/>
                </a:solidFill>
                <a:latin typeface="Arial" charset="0"/>
                <a:ea typeface="宋体" pitchFamily="2" charset="-122"/>
              </a:defRPr>
            </a:lvl6pPr>
            <a:lvl7pPr marL="2971800" indent="-228600" eaLnBrk="0" fontAlgn="base" hangingPunct="0">
              <a:spcBef>
                <a:spcPct val="0"/>
              </a:spcBef>
              <a:spcAft>
                <a:spcPct val="0"/>
              </a:spcAft>
              <a:defRPr sz="3200">
                <a:solidFill>
                  <a:schemeClr val="tx1"/>
                </a:solidFill>
                <a:latin typeface="Arial" charset="0"/>
                <a:ea typeface="宋体" pitchFamily="2" charset="-122"/>
              </a:defRPr>
            </a:lvl7pPr>
            <a:lvl8pPr marL="3429000" indent="-228600" eaLnBrk="0" fontAlgn="base" hangingPunct="0">
              <a:spcBef>
                <a:spcPct val="0"/>
              </a:spcBef>
              <a:spcAft>
                <a:spcPct val="0"/>
              </a:spcAft>
              <a:defRPr sz="3200">
                <a:solidFill>
                  <a:schemeClr val="tx1"/>
                </a:solidFill>
                <a:latin typeface="Arial" charset="0"/>
                <a:ea typeface="宋体" pitchFamily="2" charset="-122"/>
              </a:defRPr>
            </a:lvl8pPr>
            <a:lvl9pPr marL="3886200" indent="-228600" eaLnBrk="0" fontAlgn="base" hangingPunct="0">
              <a:spcBef>
                <a:spcPct val="0"/>
              </a:spcBef>
              <a:spcAft>
                <a:spcPct val="0"/>
              </a:spcAft>
              <a:defRPr sz="3200">
                <a:solidFill>
                  <a:schemeClr val="tx1"/>
                </a:solidFill>
                <a:latin typeface="Arial" charset="0"/>
                <a:ea typeface="宋体" pitchFamily="2" charset="-122"/>
              </a:defRPr>
            </a:lvl9pPr>
          </a:lstStyle>
          <a:p>
            <a:pPr algn="ctr">
              <a:defRPr/>
            </a:pPr>
            <a:r>
              <a:rPr lang="en-US" altLang="zh-CN" sz="3600" b="1" dirty="0">
                <a:solidFill>
                  <a:srgbClr val="660033"/>
                </a:solidFill>
                <a:effectLst>
                  <a:outerShdw blurRad="38100" dist="38100" dir="2700000" algn="tl">
                    <a:srgbClr val="C0C0C0"/>
                  </a:outerShdw>
                </a:effectLst>
                <a:latin typeface="楷体_GB2312" pitchFamily="49" charset="-122"/>
                <a:ea typeface="楷体_GB2312" pitchFamily="49" charset="-122"/>
              </a:rPr>
              <a:t> </a:t>
            </a:r>
            <a:r>
              <a:rPr lang="zh-CN" altLang="en-US" sz="3600" b="1" dirty="0" smtClean="0">
                <a:solidFill>
                  <a:srgbClr val="660033"/>
                </a:solidFill>
                <a:effectLst>
                  <a:outerShdw blurRad="38100" dist="38100" dir="2700000" algn="tl">
                    <a:srgbClr val="C0C0C0"/>
                  </a:outerShdw>
                </a:effectLst>
                <a:latin typeface="楷体_GB2312" pitchFamily="49" charset="-122"/>
                <a:ea typeface="楷体_GB2312" pitchFamily="49" charset="-122"/>
              </a:rPr>
              <a:t>线性代数复习</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334963" y="1268413"/>
            <a:ext cx="7616188" cy="584775"/>
          </a:xfrm>
          <a:prstGeom prst="rect">
            <a:avLst/>
          </a:prstGeom>
          <a:noFill/>
          <a:ln w="9525">
            <a:noFill/>
            <a:miter lim="800000"/>
            <a:headEnd/>
            <a:tailEnd/>
          </a:ln>
        </p:spPr>
        <p:txBody>
          <a:bodyPr wrap="none">
            <a:spAutoFit/>
          </a:bodyPr>
          <a:lstStyle/>
          <a:p>
            <a:r>
              <a:rPr lang="zh-CN" altLang="en-US" dirty="0">
                <a:solidFill>
                  <a:srgbClr val="0000FF"/>
                </a:solidFill>
              </a:rPr>
              <a:t>性质</a:t>
            </a:r>
            <a:r>
              <a:rPr lang="en-US" altLang="zh-CN" dirty="0">
                <a:solidFill>
                  <a:srgbClr val="0000FF"/>
                </a:solidFill>
              </a:rPr>
              <a:t>1  </a:t>
            </a:r>
            <a:r>
              <a:rPr lang="zh-CN" altLang="en-US" dirty="0"/>
              <a:t>行列式与其转置行列式的值相等。</a:t>
            </a:r>
          </a:p>
        </p:txBody>
      </p:sp>
      <p:sp>
        <p:nvSpPr>
          <p:cNvPr id="3" name="Text Box 10"/>
          <p:cNvSpPr txBox="1">
            <a:spLocks noChangeArrowheads="1"/>
          </p:cNvSpPr>
          <p:nvPr/>
        </p:nvSpPr>
        <p:spPr bwMode="auto">
          <a:xfrm>
            <a:off x="336550" y="1916113"/>
            <a:ext cx="7888698" cy="584775"/>
          </a:xfrm>
          <a:prstGeom prst="rect">
            <a:avLst/>
          </a:prstGeom>
          <a:noFill/>
          <a:ln w="9525">
            <a:noFill/>
            <a:miter lim="800000"/>
            <a:headEnd/>
            <a:tailEnd/>
          </a:ln>
        </p:spPr>
        <p:txBody>
          <a:bodyPr wrap="none">
            <a:spAutoFit/>
          </a:bodyPr>
          <a:lstStyle/>
          <a:p>
            <a:r>
              <a:rPr lang="zh-CN" altLang="en-US" dirty="0">
                <a:solidFill>
                  <a:srgbClr val="0000FF"/>
                </a:solidFill>
              </a:rPr>
              <a:t>性质</a:t>
            </a:r>
            <a:r>
              <a:rPr lang="en-US" altLang="zh-CN" dirty="0">
                <a:solidFill>
                  <a:srgbClr val="0000FF"/>
                </a:solidFill>
              </a:rPr>
              <a:t>2  </a:t>
            </a:r>
            <a:r>
              <a:rPr lang="zh-CN" altLang="en-US" dirty="0"/>
              <a:t>两行</a:t>
            </a:r>
            <a:r>
              <a:rPr lang="en-US" altLang="zh-CN" dirty="0"/>
              <a:t>(</a:t>
            </a:r>
            <a:r>
              <a:rPr lang="zh-CN" altLang="en-US" dirty="0"/>
              <a:t>列</a:t>
            </a:r>
            <a:r>
              <a:rPr lang="en-US" altLang="zh-CN" dirty="0"/>
              <a:t>)</a:t>
            </a:r>
            <a:r>
              <a:rPr lang="zh-CN" altLang="en-US" dirty="0"/>
              <a:t>互换位置，行列式值</a:t>
            </a:r>
            <a:r>
              <a:rPr lang="zh-CN" altLang="en-US" dirty="0">
                <a:solidFill>
                  <a:srgbClr val="FF0000"/>
                </a:solidFill>
              </a:rPr>
              <a:t>变号</a:t>
            </a:r>
            <a:r>
              <a:rPr lang="zh-CN" altLang="en-US" dirty="0"/>
              <a:t>。</a:t>
            </a:r>
          </a:p>
        </p:txBody>
      </p:sp>
      <p:sp>
        <p:nvSpPr>
          <p:cNvPr id="4" name="Text Box 11"/>
          <p:cNvSpPr txBox="1">
            <a:spLocks noChangeArrowheads="1"/>
          </p:cNvSpPr>
          <p:nvPr/>
        </p:nvSpPr>
        <p:spPr bwMode="auto">
          <a:xfrm>
            <a:off x="758825" y="2549525"/>
            <a:ext cx="6081713" cy="519113"/>
          </a:xfrm>
          <a:prstGeom prst="rect">
            <a:avLst/>
          </a:prstGeom>
          <a:noFill/>
          <a:ln w="9525">
            <a:noFill/>
            <a:miter lim="800000"/>
            <a:headEnd/>
            <a:tailEnd/>
          </a:ln>
        </p:spPr>
        <p:txBody>
          <a:bodyPr wrap="none">
            <a:spAutoFit/>
          </a:bodyPr>
          <a:lstStyle/>
          <a:p>
            <a:r>
              <a:rPr lang="zh-CN" altLang="en-US"/>
              <a:t>推论  两行</a:t>
            </a:r>
            <a:r>
              <a:rPr lang="en-US" altLang="zh-CN"/>
              <a:t>(</a:t>
            </a:r>
            <a:r>
              <a:rPr lang="zh-CN" altLang="en-US"/>
              <a:t>列</a:t>
            </a:r>
            <a:r>
              <a:rPr lang="en-US" altLang="zh-CN"/>
              <a:t>)</a:t>
            </a:r>
            <a:r>
              <a:rPr lang="zh-CN" altLang="en-US"/>
              <a:t>相同，行列式值为</a:t>
            </a:r>
            <a:r>
              <a:rPr lang="en-US" altLang="zh-CN"/>
              <a:t>0</a:t>
            </a:r>
            <a:r>
              <a:rPr lang="zh-CN" altLang="en-US"/>
              <a:t>。</a:t>
            </a:r>
          </a:p>
        </p:txBody>
      </p:sp>
      <p:sp>
        <p:nvSpPr>
          <p:cNvPr id="5" name="Text Box 12"/>
          <p:cNvSpPr txBox="1">
            <a:spLocks noChangeArrowheads="1"/>
          </p:cNvSpPr>
          <p:nvPr/>
        </p:nvSpPr>
        <p:spPr bwMode="auto">
          <a:xfrm>
            <a:off x="152400" y="3235325"/>
            <a:ext cx="8839200" cy="584200"/>
          </a:xfrm>
          <a:prstGeom prst="rect">
            <a:avLst/>
          </a:prstGeom>
          <a:noFill/>
          <a:ln w="9525">
            <a:noFill/>
            <a:miter lim="800000"/>
            <a:headEnd/>
            <a:tailEnd/>
          </a:ln>
        </p:spPr>
        <p:txBody>
          <a:bodyPr>
            <a:spAutoFit/>
          </a:bodyPr>
          <a:lstStyle/>
          <a:p>
            <a:r>
              <a:rPr lang="zh-CN" altLang="en-US" dirty="0">
                <a:solidFill>
                  <a:srgbClr val="0000FF"/>
                </a:solidFill>
              </a:rPr>
              <a:t>性质</a:t>
            </a:r>
            <a:r>
              <a:rPr lang="en-US" altLang="zh-CN" dirty="0">
                <a:solidFill>
                  <a:srgbClr val="0000FF"/>
                </a:solidFill>
              </a:rPr>
              <a:t>3  </a:t>
            </a:r>
            <a:r>
              <a:rPr lang="zh-CN" altLang="en-US" dirty="0"/>
              <a:t>某行</a:t>
            </a:r>
            <a:r>
              <a:rPr lang="en-US" altLang="zh-CN" dirty="0"/>
              <a:t>(</a:t>
            </a:r>
            <a:r>
              <a:rPr lang="zh-CN" altLang="en-US" dirty="0"/>
              <a:t>列</a:t>
            </a:r>
            <a:r>
              <a:rPr lang="en-US" altLang="zh-CN" dirty="0"/>
              <a:t>)</a:t>
            </a:r>
            <a:r>
              <a:rPr lang="zh-CN" altLang="en-US" dirty="0"/>
              <a:t>的公因子</a:t>
            </a:r>
            <a:r>
              <a:rPr lang="en-US" altLang="zh-CN" i="1" dirty="0">
                <a:latin typeface="Times New Roman" pitchFamily="18" charset="0"/>
              </a:rPr>
              <a:t>k</a:t>
            </a:r>
            <a:r>
              <a:rPr lang="zh-CN" altLang="en-US" dirty="0"/>
              <a:t>可以提到行列式外面来。</a:t>
            </a:r>
          </a:p>
        </p:txBody>
      </p:sp>
      <p:sp>
        <p:nvSpPr>
          <p:cNvPr id="6" name="Text Box 14"/>
          <p:cNvSpPr txBox="1">
            <a:spLocks noChangeArrowheads="1"/>
          </p:cNvSpPr>
          <p:nvPr/>
        </p:nvSpPr>
        <p:spPr bwMode="auto">
          <a:xfrm>
            <a:off x="327025" y="3819525"/>
            <a:ext cx="8664575" cy="1077913"/>
          </a:xfrm>
          <a:prstGeom prst="rect">
            <a:avLst/>
          </a:prstGeom>
          <a:noFill/>
          <a:ln w="9525">
            <a:noFill/>
            <a:miter lim="800000"/>
            <a:headEnd/>
            <a:tailEnd/>
          </a:ln>
        </p:spPr>
        <p:txBody>
          <a:bodyPr>
            <a:spAutoFit/>
          </a:bodyPr>
          <a:lstStyle/>
          <a:p>
            <a:r>
              <a:rPr lang="zh-CN" altLang="en-US" dirty="0">
                <a:solidFill>
                  <a:srgbClr val="0000FF"/>
                </a:solidFill>
              </a:rPr>
              <a:t>推论</a:t>
            </a:r>
            <a:r>
              <a:rPr lang="en-US" altLang="zh-CN" dirty="0">
                <a:solidFill>
                  <a:srgbClr val="0000FF"/>
                </a:solidFill>
              </a:rPr>
              <a:t>1  </a:t>
            </a:r>
            <a:r>
              <a:rPr lang="zh-CN" altLang="en-US" dirty="0"/>
              <a:t>常数乘行列式等于此常数乘行列式的任</a:t>
            </a:r>
          </a:p>
          <a:p>
            <a:r>
              <a:rPr lang="zh-CN" altLang="en-US" dirty="0"/>
              <a:t>       一行</a:t>
            </a:r>
            <a:r>
              <a:rPr lang="en-US" altLang="zh-CN" dirty="0"/>
              <a:t>(</a:t>
            </a:r>
            <a:r>
              <a:rPr lang="zh-CN" altLang="en-US" dirty="0"/>
              <a:t>列</a:t>
            </a:r>
            <a:r>
              <a:rPr lang="en-US" altLang="zh-CN" dirty="0"/>
              <a:t>)</a:t>
            </a:r>
            <a:r>
              <a:rPr lang="zh-CN" altLang="en-US" dirty="0"/>
              <a:t>；</a:t>
            </a:r>
          </a:p>
        </p:txBody>
      </p:sp>
      <p:sp>
        <p:nvSpPr>
          <p:cNvPr id="7" name="Text Box 15"/>
          <p:cNvSpPr txBox="1">
            <a:spLocks noChangeArrowheads="1"/>
          </p:cNvSpPr>
          <p:nvPr/>
        </p:nvSpPr>
        <p:spPr bwMode="auto">
          <a:xfrm>
            <a:off x="454025" y="4883150"/>
            <a:ext cx="8116324" cy="584775"/>
          </a:xfrm>
          <a:prstGeom prst="rect">
            <a:avLst/>
          </a:prstGeom>
          <a:noFill/>
          <a:ln w="9525">
            <a:noFill/>
            <a:miter lim="800000"/>
            <a:headEnd/>
            <a:tailEnd/>
          </a:ln>
        </p:spPr>
        <p:txBody>
          <a:bodyPr wrap="none">
            <a:spAutoFit/>
          </a:bodyPr>
          <a:lstStyle/>
          <a:p>
            <a:r>
              <a:rPr lang="zh-CN" altLang="en-US" dirty="0">
                <a:solidFill>
                  <a:srgbClr val="0000FF"/>
                </a:solidFill>
              </a:rPr>
              <a:t>推论</a:t>
            </a:r>
            <a:r>
              <a:rPr lang="en-US" altLang="zh-CN" dirty="0">
                <a:solidFill>
                  <a:srgbClr val="0000FF"/>
                </a:solidFill>
              </a:rPr>
              <a:t>2  </a:t>
            </a:r>
            <a:r>
              <a:rPr lang="zh-CN" altLang="en-US" dirty="0"/>
              <a:t>两行</a:t>
            </a:r>
            <a:r>
              <a:rPr lang="en-US" altLang="zh-CN" dirty="0"/>
              <a:t>(</a:t>
            </a:r>
            <a:r>
              <a:rPr lang="zh-CN" altLang="en-US" dirty="0"/>
              <a:t>列</a:t>
            </a:r>
            <a:r>
              <a:rPr lang="en-US" altLang="zh-CN" dirty="0"/>
              <a:t>)</a:t>
            </a:r>
            <a:r>
              <a:rPr lang="zh-CN" altLang="en-US" dirty="0"/>
              <a:t>对应成比例，行列式值为</a:t>
            </a:r>
            <a:r>
              <a:rPr lang="en-US" altLang="zh-CN" dirty="0"/>
              <a:t>0</a:t>
            </a:r>
            <a:r>
              <a:rPr lang="zh-CN" altLang="en-US" dirty="0"/>
              <a:t>；</a:t>
            </a:r>
          </a:p>
        </p:txBody>
      </p:sp>
      <p:sp>
        <p:nvSpPr>
          <p:cNvPr id="8" name="Text Box 16"/>
          <p:cNvSpPr txBox="1">
            <a:spLocks noChangeArrowheads="1"/>
          </p:cNvSpPr>
          <p:nvPr/>
        </p:nvSpPr>
        <p:spPr bwMode="auto">
          <a:xfrm>
            <a:off x="460375" y="5457825"/>
            <a:ext cx="7933582" cy="584775"/>
          </a:xfrm>
          <a:prstGeom prst="rect">
            <a:avLst/>
          </a:prstGeom>
          <a:noFill/>
          <a:ln w="9525">
            <a:noFill/>
            <a:miter lim="800000"/>
            <a:headEnd/>
            <a:tailEnd/>
          </a:ln>
        </p:spPr>
        <p:txBody>
          <a:bodyPr wrap="none">
            <a:spAutoFit/>
          </a:bodyPr>
          <a:lstStyle/>
          <a:p>
            <a:r>
              <a:rPr lang="zh-CN" altLang="en-US" dirty="0">
                <a:solidFill>
                  <a:srgbClr val="0000FF"/>
                </a:solidFill>
              </a:rPr>
              <a:t>推论</a:t>
            </a:r>
            <a:r>
              <a:rPr lang="en-US" altLang="zh-CN" dirty="0">
                <a:solidFill>
                  <a:srgbClr val="0000FF"/>
                </a:solidFill>
              </a:rPr>
              <a:t>3  </a:t>
            </a:r>
            <a:r>
              <a:rPr lang="zh-CN" altLang="en-US" dirty="0"/>
              <a:t>某行</a:t>
            </a:r>
            <a:r>
              <a:rPr lang="en-US" altLang="zh-CN" dirty="0"/>
              <a:t>(</a:t>
            </a:r>
            <a:r>
              <a:rPr lang="zh-CN" altLang="en-US" dirty="0"/>
              <a:t>列</a:t>
            </a:r>
            <a:r>
              <a:rPr lang="en-US" altLang="zh-CN" dirty="0"/>
              <a:t>)</a:t>
            </a:r>
            <a:r>
              <a:rPr lang="zh-CN" altLang="en-US" dirty="0"/>
              <a:t>元素全为</a:t>
            </a:r>
            <a:r>
              <a:rPr lang="en-US" altLang="zh-CN" dirty="0"/>
              <a:t>0</a:t>
            </a:r>
            <a:r>
              <a:rPr lang="zh-CN" altLang="en-US" dirty="0"/>
              <a:t>，行列式值为</a:t>
            </a:r>
            <a:r>
              <a:rPr lang="en-US" altLang="zh-CN" dirty="0"/>
              <a:t>0</a:t>
            </a:r>
            <a:r>
              <a:rPr lang="zh-CN" altLang="en-US" dirty="0"/>
              <a:t>；</a:t>
            </a:r>
          </a:p>
        </p:txBody>
      </p:sp>
      <p:sp>
        <p:nvSpPr>
          <p:cNvPr id="39945" name="Text Box 18"/>
          <p:cNvSpPr txBox="1">
            <a:spLocks noChangeArrowheads="1"/>
          </p:cNvSpPr>
          <p:nvPr/>
        </p:nvSpPr>
        <p:spPr bwMode="auto">
          <a:xfrm>
            <a:off x="0" y="700088"/>
            <a:ext cx="3877985" cy="584775"/>
          </a:xfrm>
          <a:prstGeom prst="rect">
            <a:avLst/>
          </a:prstGeom>
          <a:noFill/>
          <a:ln w="9525">
            <a:noFill/>
            <a:miter lim="800000"/>
            <a:headEnd/>
            <a:tailEnd/>
          </a:ln>
        </p:spPr>
        <p:txBody>
          <a:bodyPr wrap="none">
            <a:spAutoFit/>
          </a:bodyPr>
          <a:lstStyle/>
          <a:p>
            <a:r>
              <a:rPr lang="en-US" altLang="zh-CN" dirty="0" smtClean="0">
                <a:latin typeface="黑体" pitchFamily="2" charset="-122"/>
                <a:ea typeface="黑体" pitchFamily="2" charset="-122"/>
              </a:rPr>
              <a:t>2.</a:t>
            </a:r>
            <a:r>
              <a:rPr lang="zh-CN" altLang="en-US" dirty="0" smtClean="0">
                <a:latin typeface="黑体" pitchFamily="2" charset="-122"/>
                <a:ea typeface="黑体" pitchFamily="2" charset="-122"/>
              </a:rPr>
              <a:t>行列式</a:t>
            </a:r>
            <a:r>
              <a:rPr lang="zh-CN" altLang="en-US" dirty="0">
                <a:latin typeface="黑体" pitchFamily="2" charset="-122"/>
                <a:ea typeface="黑体" pitchFamily="2" charset="-122"/>
              </a:rPr>
              <a:t>的基本性质</a:t>
            </a:r>
          </a:p>
        </p:txBody>
      </p:sp>
      <p:sp>
        <p:nvSpPr>
          <p:cNvPr id="11"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二、重要的性质及公式</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4"/>
          <p:cNvSpPr txBox="1">
            <a:spLocks noChangeArrowheads="1"/>
          </p:cNvSpPr>
          <p:nvPr/>
        </p:nvSpPr>
        <p:spPr bwMode="auto">
          <a:xfrm>
            <a:off x="71406" y="728663"/>
            <a:ext cx="9119804" cy="2554545"/>
          </a:xfrm>
          <a:prstGeom prst="rect">
            <a:avLst/>
          </a:prstGeom>
          <a:noFill/>
          <a:ln w="9525">
            <a:noFill/>
            <a:miter lim="800000"/>
            <a:headEnd/>
            <a:tailEnd/>
          </a:ln>
        </p:spPr>
        <p:txBody>
          <a:bodyPr wrap="none">
            <a:spAutoFit/>
          </a:bodyPr>
          <a:lstStyle/>
          <a:p>
            <a:r>
              <a:rPr lang="zh-CN" altLang="en-US" dirty="0">
                <a:solidFill>
                  <a:srgbClr val="0000FF"/>
                </a:solidFill>
              </a:rPr>
              <a:t>性质</a:t>
            </a:r>
            <a:r>
              <a:rPr lang="en-US" altLang="zh-CN" dirty="0">
                <a:solidFill>
                  <a:srgbClr val="0000FF"/>
                </a:solidFill>
              </a:rPr>
              <a:t>4  </a:t>
            </a:r>
            <a:r>
              <a:rPr lang="zh-CN" altLang="en-US" dirty="0"/>
              <a:t>如果某行</a:t>
            </a:r>
            <a:r>
              <a:rPr lang="en-US" altLang="zh-CN" dirty="0"/>
              <a:t>(</a:t>
            </a:r>
            <a:r>
              <a:rPr lang="zh-CN" altLang="en-US" dirty="0"/>
              <a:t>列</a:t>
            </a:r>
            <a:r>
              <a:rPr lang="en-US" altLang="zh-CN" dirty="0"/>
              <a:t>)</a:t>
            </a:r>
            <a:r>
              <a:rPr lang="zh-CN" altLang="en-US" dirty="0"/>
              <a:t>的所有元素都是两个数的和，</a:t>
            </a:r>
          </a:p>
          <a:p>
            <a:r>
              <a:rPr lang="zh-CN" altLang="en-US" dirty="0"/>
              <a:t>       则该行列式可以写成两个行列式的和，这</a:t>
            </a:r>
          </a:p>
          <a:p>
            <a:r>
              <a:rPr lang="zh-CN" altLang="en-US" dirty="0"/>
              <a:t>       两个行列式的这一行</a:t>
            </a:r>
            <a:r>
              <a:rPr lang="en-US" altLang="zh-CN" dirty="0"/>
              <a:t>(</a:t>
            </a:r>
            <a:r>
              <a:rPr lang="zh-CN" altLang="en-US" dirty="0"/>
              <a:t>列</a:t>
            </a:r>
            <a:r>
              <a:rPr lang="en-US" altLang="zh-CN" dirty="0"/>
              <a:t>)</a:t>
            </a:r>
            <a:r>
              <a:rPr lang="zh-CN" altLang="en-US" dirty="0"/>
              <a:t>的元素分别为对应</a:t>
            </a:r>
          </a:p>
          <a:p>
            <a:r>
              <a:rPr lang="zh-CN" altLang="en-US" dirty="0"/>
              <a:t>       的两个加数之一，其余各行</a:t>
            </a:r>
            <a:r>
              <a:rPr lang="en-US" altLang="zh-CN" dirty="0"/>
              <a:t>(</a:t>
            </a:r>
            <a:r>
              <a:rPr lang="zh-CN" altLang="en-US" dirty="0"/>
              <a:t>列</a:t>
            </a:r>
            <a:r>
              <a:rPr lang="en-US" altLang="zh-CN" dirty="0"/>
              <a:t>)</a:t>
            </a:r>
            <a:r>
              <a:rPr lang="zh-CN" altLang="en-US" dirty="0"/>
              <a:t>的元素与原</a:t>
            </a:r>
          </a:p>
          <a:p>
            <a:r>
              <a:rPr lang="zh-CN" altLang="en-US" dirty="0"/>
              <a:t>       行列式相同。</a:t>
            </a:r>
          </a:p>
        </p:txBody>
      </p:sp>
      <p:sp>
        <p:nvSpPr>
          <p:cNvPr id="3" name="Text Box 5"/>
          <p:cNvSpPr txBox="1">
            <a:spLocks noChangeArrowheads="1"/>
          </p:cNvSpPr>
          <p:nvPr/>
        </p:nvSpPr>
        <p:spPr bwMode="auto">
          <a:xfrm>
            <a:off x="71406" y="3127375"/>
            <a:ext cx="9164688" cy="1077218"/>
          </a:xfrm>
          <a:prstGeom prst="rect">
            <a:avLst/>
          </a:prstGeom>
          <a:noFill/>
          <a:ln w="9525">
            <a:noFill/>
            <a:miter lim="800000"/>
            <a:headEnd/>
            <a:tailEnd/>
          </a:ln>
        </p:spPr>
        <p:txBody>
          <a:bodyPr wrap="none">
            <a:spAutoFit/>
          </a:bodyPr>
          <a:lstStyle/>
          <a:p>
            <a:r>
              <a:rPr lang="zh-CN" altLang="en-US" dirty="0">
                <a:solidFill>
                  <a:srgbClr val="0000FF"/>
                </a:solidFill>
              </a:rPr>
              <a:t>性质</a:t>
            </a:r>
            <a:r>
              <a:rPr lang="en-US" altLang="zh-CN" dirty="0">
                <a:solidFill>
                  <a:srgbClr val="0000FF"/>
                </a:solidFill>
              </a:rPr>
              <a:t>5  </a:t>
            </a:r>
            <a:r>
              <a:rPr lang="zh-CN" altLang="en-US" dirty="0"/>
              <a:t>某行</a:t>
            </a:r>
            <a:r>
              <a:rPr lang="en-US" altLang="zh-CN" dirty="0"/>
              <a:t>(</a:t>
            </a:r>
            <a:r>
              <a:rPr lang="zh-CN" altLang="en-US" dirty="0"/>
              <a:t>列</a:t>
            </a:r>
            <a:r>
              <a:rPr lang="en-US" altLang="zh-CN" dirty="0"/>
              <a:t>)</a:t>
            </a:r>
            <a:r>
              <a:rPr lang="zh-CN" altLang="en-US" dirty="0"/>
              <a:t>各元素的</a:t>
            </a:r>
            <a:r>
              <a:rPr lang="en-US" altLang="zh-CN" i="1" dirty="0">
                <a:latin typeface="Times New Roman" pitchFamily="18" charset="0"/>
              </a:rPr>
              <a:t>k</a:t>
            </a:r>
            <a:r>
              <a:rPr lang="zh-CN" altLang="en-US" dirty="0"/>
              <a:t>倍加到另一行</a:t>
            </a:r>
            <a:r>
              <a:rPr lang="en-US" altLang="zh-CN" dirty="0"/>
              <a:t>(</a:t>
            </a:r>
            <a:r>
              <a:rPr lang="zh-CN" altLang="en-US" dirty="0"/>
              <a:t>列</a:t>
            </a:r>
            <a:r>
              <a:rPr lang="en-US" altLang="zh-CN" dirty="0"/>
              <a:t>)</a:t>
            </a:r>
            <a:r>
              <a:rPr lang="zh-CN" altLang="en-US" dirty="0"/>
              <a:t>的对应</a:t>
            </a:r>
          </a:p>
          <a:p>
            <a:r>
              <a:rPr lang="zh-CN" altLang="en-US" dirty="0"/>
              <a:t>       元素上，行列式的值不变。</a:t>
            </a:r>
          </a:p>
        </p:txBody>
      </p:sp>
      <p:sp>
        <p:nvSpPr>
          <p:cNvPr id="4" name="Text Box 7"/>
          <p:cNvSpPr txBox="1">
            <a:spLocks noChangeArrowheads="1"/>
          </p:cNvSpPr>
          <p:nvPr/>
        </p:nvSpPr>
        <p:spPr bwMode="auto">
          <a:xfrm>
            <a:off x="479425" y="4779963"/>
            <a:ext cx="541338" cy="519112"/>
          </a:xfrm>
          <a:prstGeom prst="rect">
            <a:avLst/>
          </a:prstGeom>
          <a:noFill/>
          <a:ln w="9525">
            <a:noFill/>
            <a:miter lim="800000"/>
            <a:headEnd/>
            <a:tailEnd/>
          </a:ln>
        </p:spPr>
        <p:txBody>
          <a:bodyPr wrap="none">
            <a:spAutoFit/>
          </a:bodyPr>
          <a:lstStyle/>
          <a:p>
            <a:r>
              <a:rPr lang="zh-CN" altLang="en-US"/>
              <a:t>设</a:t>
            </a:r>
          </a:p>
        </p:txBody>
      </p:sp>
      <p:graphicFrame>
        <p:nvGraphicFramePr>
          <p:cNvPr id="5" name="Object 14"/>
          <p:cNvGraphicFramePr>
            <a:graphicFrameLocks noChangeAspect="1"/>
          </p:cNvGraphicFramePr>
          <p:nvPr/>
        </p:nvGraphicFramePr>
        <p:xfrm>
          <a:off x="2357422" y="4500570"/>
          <a:ext cx="3327416" cy="2104519"/>
        </p:xfrm>
        <a:graphic>
          <a:graphicData uri="http://schemas.openxmlformats.org/presentationml/2006/ole">
            <mc:AlternateContent xmlns:mc="http://schemas.openxmlformats.org/markup-compatibility/2006">
              <mc:Choice xmlns:v="urn:schemas-microsoft-com:vml" Requires="v">
                <p:oleObj spid="_x0000_s4099" name="Equation" r:id="rId4" imgW="1485900" imgH="939800" progId="Equation.3">
                  <p:embed/>
                </p:oleObj>
              </mc:Choice>
              <mc:Fallback>
                <p:oleObj name="Equation" r:id="rId4" imgW="1485900" imgH="9398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7422" y="4500570"/>
                        <a:ext cx="3327416" cy="21045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0"/>
          <p:cNvSpPr txBox="1">
            <a:spLocks noChangeArrowheads="1"/>
          </p:cNvSpPr>
          <p:nvPr/>
        </p:nvSpPr>
        <p:spPr bwMode="auto">
          <a:xfrm>
            <a:off x="-4762" y="4041775"/>
            <a:ext cx="8934480" cy="584775"/>
          </a:xfrm>
          <a:prstGeom prst="rect">
            <a:avLst/>
          </a:prstGeom>
          <a:noFill/>
          <a:ln w="9525">
            <a:noFill/>
            <a:miter lim="800000"/>
            <a:headEnd/>
            <a:tailEnd/>
          </a:ln>
        </p:spPr>
        <p:txBody>
          <a:bodyPr wrap="square">
            <a:spAutoFit/>
          </a:bodyPr>
          <a:lstStyle/>
          <a:p>
            <a:r>
              <a:rPr lang="en-US" altLang="zh-CN" dirty="0" smtClean="0">
                <a:latin typeface="黑体" pitchFamily="2" charset="-122"/>
                <a:ea typeface="黑体" pitchFamily="2" charset="-122"/>
              </a:rPr>
              <a:t>3. </a:t>
            </a:r>
            <a:r>
              <a:rPr lang="zh-CN" altLang="en-US" dirty="0">
                <a:latin typeface="黑体" pitchFamily="2" charset="-122"/>
                <a:ea typeface="黑体" pitchFamily="2" charset="-122"/>
              </a:rPr>
              <a:t>行列式按行（列）展开</a:t>
            </a:r>
            <a:r>
              <a:rPr lang="zh-CN" altLang="en-US" dirty="0" smtClean="0">
                <a:latin typeface="黑体" pitchFamily="2" charset="-122"/>
                <a:ea typeface="黑体" pitchFamily="2" charset="-122"/>
              </a:rPr>
              <a:t>定理（拉普拉斯定理）</a:t>
            </a:r>
            <a:endParaRPr lang="zh-CN" altLang="en-US" dirty="0">
              <a:latin typeface="黑体" pitchFamily="2" charset="-122"/>
              <a:ea typeface="黑体" pitchFamily="2" charset="-122"/>
            </a:endParaRPr>
          </a:p>
        </p:txBody>
      </p:sp>
      <p:sp>
        <p:nvSpPr>
          <p:cNvPr id="8"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二、重要的性质及公式</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ext Box 59"/>
          <p:cNvSpPr txBox="1">
            <a:spLocks noChangeArrowheads="1"/>
          </p:cNvSpPr>
          <p:nvPr/>
        </p:nvSpPr>
        <p:spPr bwMode="auto">
          <a:xfrm>
            <a:off x="381000" y="849313"/>
            <a:ext cx="541338" cy="519112"/>
          </a:xfrm>
          <a:prstGeom prst="rect">
            <a:avLst/>
          </a:prstGeom>
          <a:noFill/>
          <a:ln w="9525">
            <a:noFill/>
            <a:miter lim="800000"/>
            <a:headEnd/>
            <a:tailEnd/>
          </a:ln>
        </p:spPr>
        <p:txBody>
          <a:bodyPr>
            <a:spAutoFit/>
          </a:bodyPr>
          <a:lstStyle/>
          <a:p>
            <a:r>
              <a:rPr lang="zh-CN" altLang="en-US"/>
              <a:t>则</a:t>
            </a:r>
          </a:p>
        </p:txBody>
      </p:sp>
      <p:graphicFrame>
        <p:nvGraphicFramePr>
          <p:cNvPr id="3" name="Object 74"/>
          <p:cNvGraphicFramePr>
            <a:graphicFrameLocks noChangeAspect="1"/>
          </p:cNvGraphicFramePr>
          <p:nvPr/>
        </p:nvGraphicFramePr>
        <p:xfrm>
          <a:off x="1533525" y="1046163"/>
          <a:ext cx="4260850" cy="528637"/>
        </p:xfrm>
        <a:graphic>
          <a:graphicData uri="http://schemas.openxmlformats.org/presentationml/2006/ole">
            <mc:AlternateContent xmlns:mc="http://schemas.openxmlformats.org/markup-compatibility/2006">
              <mc:Choice xmlns:v="urn:schemas-microsoft-com:vml" Requires="v">
                <p:oleObj spid="_x0000_s5128" name="Equation" r:id="rId4" imgW="1841500" imgH="228600" progId="Equation.3">
                  <p:embed/>
                </p:oleObj>
              </mc:Choice>
              <mc:Fallback>
                <p:oleObj name="Equation" r:id="rId4" imgW="1841500" imgH="228600" progId="Equation.3">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3525" y="1046163"/>
                        <a:ext cx="426085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5"/>
          <p:cNvGraphicFramePr>
            <a:graphicFrameLocks noChangeAspect="1"/>
          </p:cNvGraphicFramePr>
          <p:nvPr/>
        </p:nvGraphicFramePr>
        <p:xfrm>
          <a:off x="6213475" y="1081088"/>
          <a:ext cx="1939925" cy="469900"/>
        </p:xfrm>
        <a:graphic>
          <a:graphicData uri="http://schemas.openxmlformats.org/presentationml/2006/ole">
            <mc:AlternateContent xmlns:mc="http://schemas.openxmlformats.org/markup-compatibility/2006">
              <mc:Choice xmlns:v="urn:schemas-microsoft-com:vml" Requires="v">
                <p:oleObj spid="_x0000_s5129" name="Equation" r:id="rId6" imgW="837836" imgH="203112" progId="Equation.3">
                  <p:embed/>
                </p:oleObj>
              </mc:Choice>
              <mc:Fallback>
                <p:oleObj name="Equation" r:id="rId6" imgW="837836" imgH="203112" progId="Equation.3">
                  <p:embed/>
                  <p:pic>
                    <p:nvPicPr>
                      <p:cNvPr id="0" name="Object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3475" y="1081088"/>
                        <a:ext cx="19399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6"/>
          <p:cNvGraphicFramePr>
            <a:graphicFrameLocks noChangeAspect="1"/>
          </p:cNvGraphicFramePr>
          <p:nvPr/>
        </p:nvGraphicFramePr>
        <p:xfrm>
          <a:off x="1533535" y="1608138"/>
          <a:ext cx="4467225" cy="558800"/>
        </p:xfrm>
        <a:graphic>
          <a:graphicData uri="http://schemas.openxmlformats.org/presentationml/2006/ole">
            <mc:AlternateContent xmlns:mc="http://schemas.openxmlformats.org/markup-compatibility/2006">
              <mc:Choice xmlns:v="urn:schemas-microsoft-com:vml" Requires="v">
                <p:oleObj spid="_x0000_s5130" name="Equation" r:id="rId8" imgW="1930400" imgH="241300" progId="Equation.3">
                  <p:embed/>
                </p:oleObj>
              </mc:Choice>
              <mc:Fallback>
                <p:oleObj name="Equation" r:id="rId8" imgW="1930400" imgH="241300" progId="Equation.3">
                  <p:embed/>
                  <p:pic>
                    <p:nvPicPr>
                      <p:cNvPr id="0"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3535" y="1608138"/>
                        <a:ext cx="446722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7"/>
          <p:cNvGraphicFramePr>
            <a:graphicFrameLocks noChangeAspect="1"/>
          </p:cNvGraphicFramePr>
          <p:nvPr/>
        </p:nvGraphicFramePr>
        <p:xfrm>
          <a:off x="6200775" y="1657350"/>
          <a:ext cx="2028825" cy="469900"/>
        </p:xfrm>
        <a:graphic>
          <a:graphicData uri="http://schemas.openxmlformats.org/presentationml/2006/ole">
            <mc:AlternateContent xmlns:mc="http://schemas.openxmlformats.org/markup-compatibility/2006">
              <mc:Choice xmlns:v="urn:schemas-microsoft-com:vml" Requires="v">
                <p:oleObj spid="_x0000_s5131" name="Equation" r:id="rId10" imgW="876300" imgH="203200" progId="Equation.3">
                  <p:embed/>
                </p:oleObj>
              </mc:Choice>
              <mc:Fallback>
                <p:oleObj name="Equation" r:id="rId10" imgW="876300" imgH="203200" progId="Equation.3">
                  <p:embed/>
                  <p:pic>
                    <p:nvPicPr>
                      <p:cNvPr id="0" name="Object 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0775" y="1657350"/>
                        <a:ext cx="2028825"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5"/>
          <p:cNvSpPr txBox="1">
            <a:spLocks noChangeArrowheads="1"/>
          </p:cNvSpPr>
          <p:nvPr/>
        </p:nvSpPr>
        <p:spPr bwMode="auto">
          <a:xfrm>
            <a:off x="452438" y="2198688"/>
            <a:ext cx="1439862" cy="519112"/>
          </a:xfrm>
          <a:prstGeom prst="rect">
            <a:avLst/>
          </a:prstGeom>
          <a:noFill/>
          <a:ln w="9525">
            <a:noFill/>
            <a:miter lim="800000"/>
            <a:headEnd/>
            <a:tailEnd/>
          </a:ln>
        </p:spPr>
        <p:txBody>
          <a:bodyPr>
            <a:spAutoFit/>
          </a:bodyPr>
          <a:lstStyle/>
          <a:p>
            <a:r>
              <a:rPr lang="zh-CN" altLang="en-US"/>
              <a:t>其中</a:t>
            </a:r>
          </a:p>
        </p:txBody>
      </p:sp>
      <p:graphicFrame>
        <p:nvGraphicFramePr>
          <p:cNvPr id="8" name="Object 78"/>
          <p:cNvGraphicFramePr>
            <a:graphicFrameLocks noChangeAspect="1"/>
          </p:cNvGraphicFramePr>
          <p:nvPr/>
        </p:nvGraphicFramePr>
        <p:xfrm>
          <a:off x="1262063" y="2203450"/>
          <a:ext cx="7112000" cy="3235325"/>
        </p:xfrm>
        <a:graphic>
          <a:graphicData uri="http://schemas.openxmlformats.org/presentationml/2006/ole">
            <mc:AlternateContent xmlns:mc="http://schemas.openxmlformats.org/markup-compatibility/2006">
              <mc:Choice xmlns:v="urn:schemas-microsoft-com:vml" Requires="v">
                <p:oleObj spid="_x0000_s5132" name="Equation" r:id="rId12" imgW="3073400" imgH="1397000" progId="Equation.3">
                  <p:embed/>
                </p:oleObj>
              </mc:Choice>
              <mc:Fallback>
                <p:oleObj name="Equation" r:id="rId12" imgW="3073400" imgH="1397000" progId="Equation.3">
                  <p:embed/>
                  <p:pic>
                    <p:nvPicPr>
                      <p:cNvPr id="0" name="Object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62063" y="2203450"/>
                        <a:ext cx="7112000" cy="323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69"/>
          <p:cNvGrpSpPr>
            <a:grpSpLocks/>
          </p:cNvGrpSpPr>
          <p:nvPr/>
        </p:nvGrpSpPr>
        <p:grpSpPr bwMode="auto">
          <a:xfrm>
            <a:off x="596900" y="5438775"/>
            <a:ext cx="4248150" cy="581025"/>
            <a:chOff x="476" y="3203"/>
            <a:chExt cx="2676" cy="366"/>
          </a:xfrm>
        </p:grpSpPr>
        <p:sp>
          <p:nvSpPr>
            <p:cNvPr id="5132" name="Text Box 67"/>
            <p:cNvSpPr txBox="1">
              <a:spLocks noChangeArrowheads="1"/>
            </p:cNvSpPr>
            <p:nvPr/>
          </p:nvSpPr>
          <p:spPr bwMode="auto">
            <a:xfrm>
              <a:off x="476" y="3203"/>
              <a:ext cx="2676" cy="327"/>
            </a:xfrm>
            <a:prstGeom prst="rect">
              <a:avLst/>
            </a:prstGeom>
            <a:noFill/>
            <a:ln w="9525">
              <a:noFill/>
              <a:miter lim="800000"/>
              <a:headEnd/>
              <a:tailEnd/>
            </a:ln>
          </p:spPr>
          <p:txBody>
            <a:bodyPr>
              <a:spAutoFit/>
            </a:bodyPr>
            <a:lstStyle/>
            <a:p>
              <a:r>
                <a:rPr lang="zh-CN" altLang="en-US"/>
                <a:t>是元素  的代数余子式。</a:t>
              </a:r>
            </a:p>
          </p:txBody>
        </p:sp>
        <p:graphicFrame>
          <p:nvGraphicFramePr>
            <p:cNvPr id="5127" name="Object 79"/>
            <p:cNvGraphicFramePr>
              <a:graphicFrameLocks noChangeAspect="1"/>
            </p:cNvGraphicFramePr>
            <p:nvPr/>
          </p:nvGraphicFramePr>
          <p:xfrm>
            <a:off x="1242" y="3217"/>
            <a:ext cx="260" cy="352"/>
          </p:xfrm>
          <a:graphic>
            <a:graphicData uri="http://schemas.openxmlformats.org/presentationml/2006/ole">
              <mc:AlternateContent xmlns:mc="http://schemas.openxmlformats.org/markup-compatibility/2006">
                <mc:Choice xmlns:v="urn:schemas-microsoft-com:vml" Requires="v">
                  <p:oleObj spid="_x0000_s5133" name="Equation" r:id="rId14" imgW="177646" imgH="241091" progId="Equation.3">
                    <p:embed/>
                  </p:oleObj>
                </mc:Choice>
                <mc:Fallback>
                  <p:oleObj name="Equation" r:id="rId14" imgW="177646" imgH="241091" progId="Equation.3">
                    <p:embed/>
                    <p:pic>
                      <p:nvPicPr>
                        <p:cNvPr id="0" name="Object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2" y="3217"/>
                          <a:ext cx="260"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二、重要的性质及公式</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28600" y="720725"/>
            <a:ext cx="4698722" cy="584775"/>
          </a:xfrm>
          <a:prstGeom prst="rect">
            <a:avLst/>
          </a:prstGeom>
          <a:noFill/>
          <a:ln w="9525">
            <a:noFill/>
            <a:miter lim="800000"/>
            <a:headEnd/>
            <a:tailEnd/>
          </a:ln>
        </p:spPr>
        <p:txBody>
          <a:bodyPr wrap="none">
            <a:spAutoFit/>
          </a:bodyPr>
          <a:lstStyle/>
          <a:p>
            <a:r>
              <a:rPr lang="en-US" altLang="zh-CN" dirty="0" smtClean="0">
                <a:latin typeface="黑体" pitchFamily="2" charset="-122"/>
                <a:ea typeface="黑体" pitchFamily="2" charset="-122"/>
              </a:rPr>
              <a:t>4.</a:t>
            </a:r>
            <a:r>
              <a:rPr lang="zh-CN" altLang="en-US" dirty="0" smtClean="0">
                <a:latin typeface="黑体" pitchFamily="2" charset="-122"/>
                <a:ea typeface="黑体" pitchFamily="2" charset="-122"/>
              </a:rPr>
              <a:t>有关</a:t>
            </a:r>
            <a:r>
              <a:rPr lang="zh-CN" altLang="en-US" dirty="0">
                <a:latin typeface="黑体" pitchFamily="2" charset="-122"/>
                <a:ea typeface="黑体" pitchFamily="2" charset="-122"/>
              </a:rPr>
              <a:t>行列式的重要公式</a:t>
            </a:r>
          </a:p>
        </p:txBody>
      </p:sp>
      <p:sp>
        <p:nvSpPr>
          <p:cNvPr id="3" name="Text Box 5"/>
          <p:cNvSpPr txBox="1">
            <a:spLocks noChangeArrowheads="1"/>
          </p:cNvSpPr>
          <p:nvPr/>
        </p:nvSpPr>
        <p:spPr bwMode="auto">
          <a:xfrm>
            <a:off x="300038" y="1225550"/>
            <a:ext cx="8754320" cy="1077218"/>
          </a:xfrm>
          <a:prstGeom prst="rect">
            <a:avLst/>
          </a:prstGeom>
          <a:noFill/>
          <a:ln w="9525">
            <a:noFill/>
            <a:miter lim="800000"/>
            <a:headEnd/>
            <a:tailEnd/>
          </a:ln>
        </p:spPr>
        <p:txBody>
          <a:bodyPr wrap="none">
            <a:spAutoFit/>
          </a:bodyPr>
          <a:lstStyle/>
          <a:p>
            <a:r>
              <a:rPr lang="zh-CN" altLang="en-US" dirty="0" smtClean="0"/>
              <a:t>行列式</a:t>
            </a:r>
            <a:r>
              <a:rPr lang="zh-CN" altLang="en-US" dirty="0"/>
              <a:t>一行</a:t>
            </a:r>
            <a:r>
              <a:rPr lang="en-US" altLang="zh-CN" dirty="0"/>
              <a:t>(</a:t>
            </a:r>
            <a:r>
              <a:rPr lang="zh-CN" altLang="en-US" dirty="0"/>
              <a:t>列</a:t>
            </a:r>
            <a:r>
              <a:rPr lang="en-US" altLang="zh-CN" dirty="0"/>
              <a:t>)</a:t>
            </a:r>
            <a:r>
              <a:rPr lang="zh-CN" altLang="en-US" dirty="0"/>
              <a:t>各元素与另一行</a:t>
            </a:r>
            <a:r>
              <a:rPr lang="en-US" altLang="zh-CN" dirty="0"/>
              <a:t>(</a:t>
            </a:r>
            <a:r>
              <a:rPr lang="zh-CN" altLang="en-US" dirty="0"/>
              <a:t>列</a:t>
            </a:r>
            <a:r>
              <a:rPr lang="en-US" altLang="zh-CN" dirty="0"/>
              <a:t>)</a:t>
            </a:r>
            <a:r>
              <a:rPr lang="zh-CN" altLang="en-US" dirty="0"/>
              <a:t>对应元素的</a:t>
            </a:r>
          </a:p>
          <a:p>
            <a:r>
              <a:rPr lang="zh-CN" altLang="en-US" dirty="0"/>
              <a:t>代数余子式乘积之和等于零，即</a:t>
            </a:r>
          </a:p>
        </p:txBody>
      </p:sp>
      <p:graphicFrame>
        <p:nvGraphicFramePr>
          <p:cNvPr id="4" name="Object 38"/>
          <p:cNvGraphicFramePr>
            <a:graphicFrameLocks noChangeAspect="1"/>
          </p:cNvGraphicFramePr>
          <p:nvPr/>
        </p:nvGraphicFramePr>
        <p:xfrm>
          <a:off x="1142976" y="2243474"/>
          <a:ext cx="6278586" cy="425113"/>
        </p:xfrm>
        <a:graphic>
          <a:graphicData uri="http://schemas.openxmlformats.org/presentationml/2006/ole">
            <mc:AlternateContent xmlns:mc="http://schemas.openxmlformats.org/markup-compatibility/2006">
              <mc:Choice xmlns:v="urn:schemas-microsoft-com:vml" Requires="v">
                <p:oleObj spid="_x0000_s6149" name="Equation" r:id="rId4" imgW="6172200" imgH="469900" progId="Equation.3">
                  <p:embed/>
                </p:oleObj>
              </mc:Choice>
              <mc:Fallback>
                <p:oleObj name="Equation" r:id="rId4" imgW="6172200" imgH="469900" progId="Equation.3">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76" y="2243474"/>
                        <a:ext cx="6278586" cy="42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9"/>
          <p:cNvGraphicFramePr>
            <a:graphicFrameLocks noChangeAspect="1"/>
          </p:cNvGraphicFramePr>
          <p:nvPr/>
        </p:nvGraphicFramePr>
        <p:xfrm>
          <a:off x="1214414" y="2808288"/>
          <a:ext cx="5827713" cy="444500"/>
        </p:xfrm>
        <a:graphic>
          <a:graphicData uri="http://schemas.openxmlformats.org/presentationml/2006/ole">
            <mc:AlternateContent xmlns:mc="http://schemas.openxmlformats.org/markup-compatibility/2006">
              <mc:Choice xmlns:v="urn:schemas-microsoft-com:vml" Requires="v">
                <p:oleObj spid="_x0000_s6150" name="Equation" r:id="rId6" imgW="6159500" imgH="469900" progId="Equation.3">
                  <p:embed/>
                </p:oleObj>
              </mc:Choice>
              <mc:Fallback>
                <p:oleObj name="Equation" r:id="rId6" imgW="6159500" imgH="469900"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14" y="2808288"/>
                        <a:ext cx="5827713"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8"/>
          <p:cNvSpPr txBox="1">
            <a:spLocks noChangeArrowheads="1"/>
          </p:cNvSpPr>
          <p:nvPr/>
        </p:nvSpPr>
        <p:spPr bwMode="auto">
          <a:xfrm>
            <a:off x="254000" y="3457575"/>
            <a:ext cx="2646878" cy="584775"/>
          </a:xfrm>
          <a:prstGeom prst="rect">
            <a:avLst/>
          </a:prstGeom>
          <a:noFill/>
          <a:ln w="9525">
            <a:noFill/>
            <a:miter lim="800000"/>
            <a:headEnd/>
            <a:tailEnd/>
          </a:ln>
        </p:spPr>
        <p:txBody>
          <a:bodyPr wrap="none">
            <a:spAutoFit/>
          </a:bodyPr>
          <a:lstStyle/>
          <a:p>
            <a:r>
              <a:rPr lang="en-US" altLang="zh-CN" dirty="0" smtClean="0">
                <a:latin typeface="黑体" pitchFamily="2" charset="-122"/>
                <a:ea typeface="黑体" pitchFamily="2" charset="-122"/>
              </a:rPr>
              <a:t>5.</a:t>
            </a:r>
            <a:r>
              <a:rPr lang="en-US" altLang="zh-CN" dirty="0" smtClean="0">
                <a:latin typeface="Times New Roman" pitchFamily="18" charset="0"/>
                <a:ea typeface="黑体" pitchFamily="2" charset="-122"/>
              </a:rPr>
              <a:t>Cramer</a:t>
            </a:r>
            <a:r>
              <a:rPr lang="zh-CN" altLang="en-US" dirty="0">
                <a:latin typeface="黑体" pitchFamily="2" charset="-122"/>
                <a:ea typeface="黑体" pitchFamily="2" charset="-122"/>
              </a:rPr>
              <a:t>法则</a:t>
            </a:r>
          </a:p>
        </p:txBody>
      </p:sp>
      <p:sp>
        <p:nvSpPr>
          <p:cNvPr id="7" name="Text Box 9"/>
          <p:cNvSpPr txBox="1">
            <a:spLocks noChangeArrowheads="1"/>
          </p:cNvSpPr>
          <p:nvPr/>
        </p:nvSpPr>
        <p:spPr bwMode="auto">
          <a:xfrm>
            <a:off x="300038" y="4056063"/>
            <a:ext cx="6477000" cy="519112"/>
          </a:xfrm>
          <a:prstGeom prst="rect">
            <a:avLst/>
          </a:prstGeom>
          <a:noFill/>
          <a:ln w="9525">
            <a:noFill/>
            <a:miter lim="800000"/>
            <a:headEnd/>
            <a:tailEnd/>
          </a:ln>
        </p:spPr>
        <p:txBody>
          <a:bodyPr wrap="none">
            <a:spAutoFit/>
          </a:bodyPr>
          <a:lstStyle/>
          <a:p>
            <a:r>
              <a:rPr lang="en-US" altLang="zh-CN"/>
              <a:t>   </a:t>
            </a:r>
            <a:r>
              <a:rPr lang="zh-CN" altLang="en-US"/>
              <a:t>对于</a:t>
            </a:r>
            <a:r>
              <a:rPr lang="en-US" altLang="zh-CN" i="1">
                <a:latin typeface="Times New Roman" pitchFamily="18" charset="0"/>
              </a:rPr>
              <a:t>n</a:t>
            </a:r>
            <a:r>
              <a:rPr lang="zh-CN" altLang="en-US"/>
              <a:t>个未知数</a:t>
            </a:r>
            <a:r>
              <a:rPr lang="en-US" altLang="zh-CN" i="1">
                <a:latin typeface="Times New Roman" pitchFamily="18" charset="0"/>
              </a:rPr>
              <a:t>n</a:t>
            </a:r>
            <a:r>
              <a:rPr lang="zh-CN" altLang="en-US"/>
              <a:t>个方程的线性方程组</a:t>
            </a:r>
          </a:p>
        </p:txBody>
      </p:sp>
      <p:graphicFrame>
        <p:nvGraphicFramePr>
          <p:cNvPr id="8" name="Object 40"/>
          <p:cNvGraphicFramePr>
            <a:graphicFrameLocks noChangeAspect="1"/>
          </p:cNvGraphicFramePr>
          <p:nvPr/>
        </p:nvGraphicFramePr>
        <p:xfrm>
          <a:off x="2276475" y="4495800"/>
          <a:ext cx="4114800" cy="2057400"/>
        </p:xfrm>
        <a:graphic>
          <a:graphicData uri="http://schemas.openxmlformats.org/presentationml/2006/ole">
            <mc:AlternateContent xmlns:mc="http://schemas.openxmlformats.org/markup-compatibility/2006">
              <mc:Choice xmlns:v="urn:schemas-microsoft-com:vml" Requires="v">
                <p:oleObj spid="_x0000_s6151" name="Equation" r:id="rId8" imgW="1879600" imgH="939800" progId="Equation.3">
                  <p:embed/>
                </p:oleObj>
              </mc:Choice>
              <mc:Fallback>
                <p:oleObj name="Equation" r:id="rId8" imgW="1879600" imgH="939800" progId="Equation.3">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6475" y="4495800"/>
                        <a:ext cx="411480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二、重要的性质及公式</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Text Box 4"/>
          <p:cNvSpPr txBox="1">
            <a:spLocks noChangeArrowheads="1"/>
          </p:cNvSpPr>
          <p:nvPr/>
        </p:nvSpPr>
        <p:spPr bwMode="auto">
          <a:xfrm>
            <a:off x="500034" y="993775"/>
            <a:ext cx="8526462" cy="584200"/>
          </a:xfrm>
          <a:prstGeom prst="rect">
            <a:avLst/>
          </a:prstGeom>
          <a:noFill/>
          <a:ln w="9525">
            <a:noFill/>
            <a:miter lim="800000"/>
            <a:headEnd/>
            <a:tailEnd/>
          </a:ln>
        </p:spPr>
        <p:txBody>
          <a:bodyPr wrap="none">
            <a:spAutoFit/>
          </a:bodyPr>
          <a:lstStyle/>
          <a:p>
            <a:r>
              <a:rPr lang="zh-CN" altLang="en-US" dirty="0"/>
              <a:t>如果其系数行列式            ，则方程组有唯一解</a:t>
            </a:r>
          </a:p>
        </p:txBody>
      </p:sp>
      <p:graphicFrame>
        <p:nvGraphicFramePr>
          <p:cNvPr id="7170" name="Object 74"/>
          <p:cNvGraphicFramePr>
            <a:graphicFrameLocks noChangeAspect="1"/>
          </p:cNvGraphicFramePr>
          <p:nvPr/>
        </p:nvGraphicFramePr>
        <p:xfrm>
          <a:off x="3811559" y="1004888"/>
          <a:ext cx="1512887" cy="573087"/>
        </p:xfrm>
        <a:graphic>
          <a:graphicData uri="http://schemas.openxmlformats.org/presentationml/2006/ole">
            <mc:AlternateContent xmlns:mc="http://schemas.openxmlformats.org/markup-compatibility/2006">
              <mc:Choice xmlns:v="urn:schemas-microsoft-com:vml" Requires="v">
                <p:oleObj spid="_x0000_s7176" name="Equation" r:id="rId4" imgW="736600" imgH="279400" progId="Equation.3">
                  <p:embed/>
                </p:oleObj>
              </mc:Choice>
              <mc:Fallback>
                <p:oleObj name="Equation" r:id="rId4" imgW="736600" imgH="279400" progId="Equation.3">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1559" y="1004888"/>
                        <a:ext cx="1512887"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5"/>
          <p:cNvGraphicFramePr>
            <a:graphicFrameLocks noChangeAspect="1"/>
          </p:cNvGraphicFramePr>
          <p:nvPr/>
        </p:nvGraphicFramePr>
        <p:xfrm>
          <a:off x="1312834" y="1622425"/>
          <a:ext cx="6048375" cy="911225"/>
        </p:xfrm>
        <a:graphic>
          <a:graphicData uri="http://schemas.openxmlformats.org/presentationml/2006/ole">
            <mc:AlternateContent xmlns:mc="http://schemas.openxmlformats.org/markup-compatibility/2006">
              <mc:Choice xmlns:v="urn:schemas-microsoft-com:vml" Requires="v">
                <p:oleObj spid="_x0000_s7177" name="Equation" r:id="rId6" imgW="2781300" imgH="419100" progId="Equation.3">
                  <p:embed/>
                </p:oleObj>
              </mc:Choice>
              <mc:Fallback>
                <p:oleObj name="Equation" r:id="rId6" imgW="2781300" imgH="419100" progId="Equation.3">
                  <p:embed/>
                  <p:pic>
                    <p:nvPicPr>
                      <p:cNvPr id="0" name="Object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2834" y="1622425"/>
                        <a:ext cx="6048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0"/>
          <p:cNvGrpSpPr>
            <a:grpSpLocks/>
          </p:cNvGrpSpPr>
          <p:nvPr/>
        </p:nvGrpSpPr>
        <p:grpSpPr bwMode="auto">
          <a:xfrm>
            <a:off x="457200" y="2486025"/>
            <a:ext cx="8802688" cy="1225550"/>
            <a:chOff x="521" y="1298"/>
            <a:chExt cx="5545" cy="772"/>
          </a:xfrm>
        </p:grpSpPr>
        <p:sp>
          <p:nvSpPr>
            <p:cNvPr id="7179" name="Text Box 14"/>
            <p:cNvSpPr txBox="1">
              <a:spLocks noChangeArrowheads="1"/>
            </p:cNvSpPr>
            <p:nvPr/>
          </p:nvSpPr>
          <p:spPr bwMode="auto">
            <a:xfrm>
              <a:off x="521" y="1298"/>
              <a:ext cx="5545" cy="772"/>
            </a:xfrm>
            <a:prstGeom prst="rect">
              <a:avLst/>
            </a:prstGeom>
            <a:noFill/>
            <a:ln w="9525">
              <a:noFill/>
              <a:miter lim="800000"/>
              <a:headEnd/>
              <a:tailEnd/>
            </a:ln>
          </p:spPr>
          <p:txBody>
            <a:bodyPr wrap="none">
              <a:spAutoFit/>
            </a:bodyPr>
            <a:lstStyle/>
            <a:p>
              <a:pPr>
                <a:lnSpc>
                  <a:spcPct val="115000"/>
                </a:lnSpc>
              </a:pPr>
              <a:r>
                <a:rPr kumimoji="1" lang="zh-CN" altLang="en-US" dirty="0">
                  <a:latin typeface="Times New Roman" pitchFamily="18" charset="0"/>
                </a:rPr>
                <a:t>其中                           </a:t>
              </a:r>
              <a:r>
                <a:rPr kumimoji="1" lang="zh-CN" altLang="en-US" dirty="0" smtClean="0">
                  <a:latin typeface="Times New Roman" pitchFamily="18" charset="0"/>
                </a:rPr>
                <a:t>是</a:t>
              </a:r>
              <a:r>
                <a:rPr kumimoji="1" lang="zh-CN" altLang="en-US" dirty="0">
                  <a:latin typeface="Times New Roman" pitchFamily="18" charset="0"/>
                </a:rPr>
                <a:t>把    中第   列的元素换成</a:t>
              </a:r>
            </a:p>
            <a:p>
              <a:pPr>
                <a:lnSpc>
                  <a:spcPct val="115000"/>
                </a:lnSpc>
              </a:pPr>
              <a:r>
                <a:rPr kumimoji="1" lang="zh-CN" altLang="en-US" dirty="0">
                  <a:latin typeface="Times New Roman" pitchFamily="18" charset="0"/>
                </a:rPr>
                <a:t>常数项后所得到行列式，即</a:t>
              </a:r>
            </a:p>
          </p:txBody>
        </p:sp>
        <p:graphicFrame>
          <p:nvGraphicFramePr>
            <p:cNvPr id="7172" name="Object 76"/>
            <p:cNvGraphicFramePr>
              <a:graphicFrameLocks noChangeAspect="1"/>
            </p:cNvGraphicFramePr>
            <p:nvPr/>
          </p:nvGraphicFramePr>
          <p:xfrm>
            <a:off x="1035" y="1333"/>
            <a:ext cx="1682" cy="338"/>
          </p:xfrm>
          <a:graphic>
            <a:graphicData uri="http://schemas.openxmlformats.org/presentationml/2006/ole">
              <mc:AlternateContent xmlns:mc="http://schemas.openxmlformats.org/markup-compatibility/2006">
                <mc:Choice xmlns:v="urn:schemas-microsoft-com:vml" Requires="v">
                  <p:oleObj spid="_x0000_s7178" name="Equation" r:id="rId8" imgW="1143000" imgH="228600" progId="Equation.3">
                    <p:embed/>
                  </p:oleObj>
                </mc:Choice>
                <mc:Fallback>
                  <p:oleObj name="Equation" r:id="rId8" imgW="1143000" imgH="228600" progId="Equation.3">
                    <p:embed/>
                    <p:pic>
                      <p:nvPicPr>
                        <p:cNvPr id="0"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5" y="1333"/>
                          <a:ext cx="1682" cy="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7"/>
            <p:cNvGraphicFramePr>
              <a:graphicFrameLocks noChangeAspect="1"/>
            </p:cNvGraphicFramePr>
            <p:nvPr/>
          </p:nvGraphicFramePr>
          <p:xfrm>
            <a:off x="3383" y="1405"/>
            <a:ext cx="215" cy="199"/>
          </p:xfrm>
          <a:graphic>
            <a:graphicData uri="http://schemas.openxmlformats.org/presentationml/2006/ole">
              <mc:AlternateContent xmlns:mc="http://schemas.openxmlformats.org/markup-compatibility/2006">
                <mc:Choice xmlns:v="urn:schemas-microsoft-com:vml" Requires="v">
                  <p:oleObj spid="_x0000_s7179" name="公式" r:id="rId10" imgW="342603" imgH="317225" progId="Equation.3">
                    <p:embed/>
                  </p:oleObj>
                </mc:Choice>
                <mc:Fallback>
                  <p:oleObj name="公式" r:id="rId10" imgW="342603" imgH="317225" progId="Equation.3">
                    <p:embed/>
                    <p:pic>
                      <p:nvPicPr>
                        <p:cNvPr id="0" name="Object 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3" y="1405"/>
                          <a:ext cx="215"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78"/>
            <p:cNvGraphicFramePr>
              <a:graphicFrameLocks noChangeAspect="1"/>
            </p:cNvGraphicFramePr>
            <p:nvPr/>
          </p:nvGraphicFramePr>
          <p:xfrm>
            <a:off x="4103" y="1389"/>
            <a:ext cx="144" cy="255"/>
          </p:xfrm>
          <a:graphic>
            <a:graphicData uri="http://schemas.openxmlformats.org/presentationml/2006/ole">
              <mc:AlternateContent xmlns:mc="http://schemas.openxmlformats.org/markup-compatibility/2006">
                <mc:Choice xmlns:v="urn:schemas-microsoft-com:vml" Requires="v">
                  <p:oleObj spid="_x0000_s7180" name="公式" r:id="rId12" imgW="228501" imgH="406224" progId="Equation.3">
                    <p:embed/>
                  </p:oleObj>
                </mc:Choice>
                <mc:Fallback>
                  <p:oleObj name="公式" r:id="rId12" imgW="228501" imgH="406224" progId="Equation.3">
                    <p:embed/>
                    <p:pic>
                      <p:nvPicPr>
                        <p:cNvPr id="0" name="Object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03" y="1389"/>
                          <a:ext cx="144"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Object 79"/>
          <p:cNvGraphicFramePr>
            <a:graphicFrameLocks noChangeAspect="1"/>
          </p:cNvGraphicFramePr>
          <p:nvPr/>
        </p:nvGraphicFramePr>
        <p:xfrm>
          <a:off x="1106488" y="3643329"/>
          <a:ext cx="5991225" cy="2071687"/>
        </p:xfrm>
        <a:graphic>
          <a:graphicData uri="http://schemas.openxmlformats.org/presentationml/2006/ole">
            <mc:AlternateContent xmlns:mc="http://schemas.openxmlformats.org/markup-compatibility/2006">
              <mc:Choice xmlns:v="urn:schemas-microsoft-com:vml" Requires="v">
                <p:oleObj spid="_x0000_s7181" name="Equation" r:id="rId14" imgW="2717800" imgH="939800" progId="Equation.3">
                  <p:embed/>
                </p:oleObj>
              </mc:Choice>
              <mc:Fallback>
                <p:oleObj name="Equation" r:id="rId14" imgW="2717800" imgH="939800" progId="Equation.3">
                  <p:embed/>
                  <p:pic>
                    <p:nvPicPr>
                      <p:cNvPr id="0" name="Object 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6488" y="3643329"/>
                        <a:ext cx="5991225" cy="2071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二、重要的性质及公式</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3"/>
          <p:cNvSpPr txBox="1">
            <a:spLocks noChangeArrowheads="1"/>
          </p:cNvSpPr>
          <p:nvPr/>
        </p:nvSpPr>
        <p:spPr bwMode="auto">
          <a:xfrm>
            <a:off x="142844" y="857232"/>
            <a:ext cx="3802062" cy="584200"/>
          </a:xfrm>
          <a:prstGeom prst="rect">
            <a:avLst/>
          </a:prstGeom>
          <a:noFill/>
          <a:ln w="9525">
            <a:noFill/>
            <a:miter lim="800000"/>
            <a:headEnd/>
            <a:tailEnd/>
          </a:ln>
        </p:spPr>
        <p:txBody>
          <a:bodyPr>
            <a:spAutoFit/>
          </a:bodyPr>
          <a:lstStyle/>
          <a:p>
            <a:r>
              <a:rPr lang="en-US" altLang="zh-CN" dirty="0"/>
              <a:t>⒈ </a:t>
            </a:r>
            <a:r>
              <a:rPr lang="zh-CN" altLang="en-US" dirty="0"/>
              <a:t>行列式的计算</a:t>
            </a:r>
          </a:p>
        </p:txBody>
      </p:sp>
      <p:sp>
        <p:nvSpPr>
          <p:cNvPr id="3" name="Text Box 44"/>
          <p:cNvSpPr txBox="1">
            <a:spLocks noChangeArrowheads="1"/>
          </p:cNvSpPr>
          <p:nvPr/>
        </p:nvSpPr>
        <p:spPr bwMode="auto">
          <a:xfrm>
            <a:off x="152400" y="1447800"/>
            <a:ext cx="8991600" cy="3046413"/>
          </a:xfrm>
          <a:prstGeom prst="rect">
            <a:avLst/>
          </a:prstGeom>
          <a:noFill/>
          <a:ln w="9525">
            <a:noFill/>
            <a:miter lim="800000"/>
            <a:headEnd/>
            <a:tailEnd/>
          </a:ln>
        </p:spPr>
        <p:txBody>
          <a:bodyPr>
            <a:spAutoFit/>
          </a:bodyPr>
          <a:lstStyle/>
          <a:p>
            <a:pPr>
              <a:lnSpc>
                <a:spcPct val="120000"/>
              </a:lnSpc>
            </a:pPr>
            <a:r>
              <a:rPr lang="en-US" altLang="zh-CN" dirty="0"/>
              <a:t>    </a:t>
            </a:r>
            <a:r>
              <a:rPr lang="zh-CN" altLang="en-US" dirty="0">
                <a:latin typeface="华文楷体" pitchFamily="2" charset="-122"/>
                <a:ea typeface="华文楷体" pitchFamily="2" charset="-122"/>
              </a:rPr>
              <a:t>对于具体给出的行列式，常采用性质</a:t>
            </a:r>
            <a:r>
              <a:rPr lang="en-US" altLang="zh-CN" dirty="0">
                <a:latin typeface="华文楷体" pitchFamily="2" charset="-122"/>
                <a:ea typeface="华文楷体" pitchFamily="2" charset="-122"/>
              </a:rPr>
              <a:t>5</a:t>
            </a:r>
            <a:r>
              <a:rPr lang="zh-CN" altLang="en-US" dirty="0">
                <a:latin typeface="华文楷体" pitchFamily="2" charset="-122"/>
                <a:ea typeface="华文楷体" pitchFamily="2" charset="-122"/>
              </a:rPr>
              <a:t>等对行列</a:t>
            </a:r>
          </a:p>
          <a:p>
            <a:pPr>
              <a:lnSpc>
                <a:spcPct val="120000"/>
              </a:lnSpc>
            </a:pPr>
            <a:r>
              <a:rPr lang="zh-CN" altLang="en-US" dirty="0">
                <a:latin typeface="华文楷体" pitchFamily="2" charset="-122"/>
                <a:ea typeface="华文楷体" pitchFamily="2" charset="-122"/>
              </a:rPr>
              <a:t>式进行恒等变形，以期新的行列式中能出现较多的零元素，从而化为三角行列式直接求其值或按行</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列</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展开降低行列式的阶数。求行列式的方法很多，应针对不同的行列式类型采用最便捷的方法。</a:t>
            </a:r>
          </a:p>
        </p:txBody>
      </p:sp>
      <p:sp>
        <p:nvSpPr>
          <p:cNvPr id="5"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142844" y="762000"/>
            <a:ext cx="4500594" cy="5847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smtClean="0">
                <a:latin typeface="黑体" pitchFamily="2" charset="-122"/>
                <a:ea typeface="黑体" pitchFamily="2" charset="-122"/>
              </a:rPr>
              <a:t>类型一：</a:t>
            </a:r>
            <a:r>
              <a:rPr lang="zh-CN" altLang="en-US" dirty="0" smtClean="0"/>
              <a:t>两条线行列式</a:t>
            </a:r>
          </a:p>
        </p:txBody>
      </p:sp>
      <p:grpSp>
        <p:nvGrpSpPr>
          <p:cNvPr id="4" name="Group 57"/>
          <p:cNvGrpSpPr>
            <a:grpSpLocks/>
          </p:cNvGrpSpPr>
          <p:nvPr/>
        </p:nvGrpSpPr>
        <p:grpSpPr bwMode="auto">
          <a:xfrm>
            <a:off x="1955820" y="1558916"/>
            <a:ext cx="5545138" cy="512762"/>
            <a:chOff x="612" y="890"/>
            <a:chExt cx="3493" cy="323"/>
          </a:xfrm>
        </p:grpSpPr>
        <p:grpSp>
          <p:nvGrpSpPr>
            <p:cNvPr id="8202" name="Group 10"/>
            <p:cNvGrpSpPr>
              <a:grpSpLocks/>
            </p:cNvGrpSpPr>
            <p:nvPr/>
          </p:nvGrpSpPr>
          <p:grpSpPr bwMode="auto">
            <a:xfrm>
              <a:off x="612" y="890"/>
              <a:ext cx="318" cy="318"/>
              <a:chOff x="1746" y="1434"/>
              <a:chExt cx="318" cy="318"/>
            </a:xfrm>
          </p:grpSpPr>
          <p:sp>
            <p:nvSpPr>
              <p:cNvPr id="8239" name="Line 6"/>
              <p:cNvSpPr>
                <a:spLocks noChangeShapeType="1"/>
              </p:cNvSpPr>
              <p:nvPr/>
            </p:nvSpPr>
            <p:spPr bwMode="auto">
              <a:xfrm>
                <a:off x="1746" y="1434"/>
                <a:ext cx="0" cy="318"/>
              </a:xfrm>
              <a:prstGeom prst="line">
                <a:avLst/>
              </a:prstGeom>
              <a:noFill/>
              <a:ln w="25400">
                <a:solidFill>
                  <a:srgbClr val="000000"/>
                </a:solidFill>
                <a:round/>
                <a:headEnd/>
                <a:tailEnd/>
              </a:ln>
            </p:spPr>
            <p:txBody>
              <a:bodyPr anchor="ctr"/>
              <a:lstStyle/>
              <a:p>
                <a:endParaRPr lang="zh-CN" altLang="en-US"/>
              </a:p>
            </p:txBody>
          </p:sp>
          <p:sp>
            <p:nvSpPr>
              <p:cNvPr id="8240" name="Line 7"/>
              <p:cNvSpPr>
                <a:spLocks noChangeShapeType="1"/>
              </p:cNvSpPr>
              <p:nvPr/>
            </p:nvSpPr>
            <p:spPr bwMode="auto">
              <a:xfrm>
                <a:off x="2064" y="1434"/>
                <a:ext cx="0" cy="318"/>
              </a:xfrm>
              <a:prstGeom prst="line">
                <a:avLst/>
              </a:prstGeom>
              <a:noFill/>
              <a:ln w="25400">
                <a:solidFill>
                  <a:srgbClr val="000000"/>
                </a:solidFill>
                <a:round/>
                <a:headEnd/>
                <a:tailEnd/>
              </a:ln>
            </p:spPr>
            <p:txBody>
              <a:bodyPr anchor="ctr"/>
              <a:lstStyle/>
              <a:p>
                <a:endParaRPr lang="zh-CN" altLang="en-US"/>
              </a:p>
            </p:txBody>
          </p:sp>
          <p:sp>
            <p:nvSpPr>
              <p:cNvPr id="8241" name="Line 8"/>
              <p:cNvSpPr>
                <a:spLocks noChangeShapeType="1"/>
              </p:cNvSpPr>
              <p:nvPr/>
            </p:nvSpPr>
            <p:spPr bwMode="auto">
              <a:xfrm>
                <a:off x="1746" y="1434"/>
                <a:ext cx="318" cy="317"/>
              </a:xfrm>
              <a:prstGeom prst="line">
                <a:avLst/>
              </a:prstGeom>
              <a:noFill/>
              <a:ln w="9525">
                <a:solidFill>
                  <a:srgbClr val="FF0000"/>
                </a:solidFill>
                <a:round/>
                <a:headEnd/>
                <a:tailEnd/>
              </a:ln>
            </p:spPr>
            <p:txBody>
              <a:bodyPr anchor="ctr"/>
              <a:lstStyle/>
              <a:p>
                <a:endParaRPr lang="zh-CN" altLang="en-US"/>
              </a:p>
            </p:txBody>
          </p:sp>
          <p:sp>
            <p:nvSpPr>
              <p:cNvPr id="8242" name="Line 9"/>
              <p:cNvSpPr>
                <a:spLocks noChangeShapeType="1"/>
              </p:cNvSpPr>
              <p:nvPr/>
            </p:nvSpPr>
            <p:spPr bwMode="auto">
              <a:xfrm flipV="1">
                <a:off x="1746" y="1434"/>
                <a:ext cx="318" cy="318"/>
              </a:xfrm>
              <a:prstGeom prst="line">
                <a:avLst/>
              </a:prstGeom>
              <a:noFill/>
              <a:ln w="9525">
                <a:solidFill>
                  <a:srgbClr val="FF0000"/>
                </a:solidFill>
                <a:round/>
                <a:headEnd/>
                <a:tailEnd/>
              </a:ln>
            </p:spPr>
            <p:txBody>
              <a:bodyPr anchor="ctr"/>
              <a:lstStyle/>
              <a:p>
                <a:endParaRPr lang="zh-CN" altLang="en-US"/>
              </a:p>
            </p:txBody>
          </p:sp>
        </p:grpSp>
        <p:grpSp>
          <p:nvGrpSpPr>
            <p:cNvPr id="8203" name="Group 19"/>
            <p:cNvGrpSpPr>
              <a:grpSpLocks/>
            </p:cNvGrpSpPr>
            <p:nvPr/>
          </p:nvGrpSpPr>
          <p:grpSpPr bwMode="auto">
            <a:xfrm>
              <a:off x="1111" y="890"/>
              <a:ext cx="318" cy="318"/>
              <a:chOff x="3470" y="436"/>
              <a:chExt cx="318" cy="318"/>
            </a:xfrm>
          </p:grpSpPr>
          <p:sp>
            <p:nvSpPr>
              <p:cNvPr id="8234" name="Line 12"/>
              <p:cNvSpPr>
                <a:spLocks noChangeShapeType="1"/>
              </p:cNvSpPr>
              <p:nvPr/>
            </p:nvSpPr>
            <p:spPr bwMode="auto">
              <a:xfrm>
                <a:off x="3470" y="436"/>
                <a:ext cx="0" cy="318"/>
              </a:xfrm>
              <a:prstGeom prst="line">
                <a:avLst/>
              </a:prstGeom>
              <a:noFill/>
              <a:ln w="25400">
                <a:solidFill>
                  <a:srgbClr val="000000"/>
                </a:solidFill>
                <a:round/>
                <a:headEnd/>
                <a:tailEnd/>
              </a:ln>
            </p:spPr>
            <p:txBody>
              <a:bodyPr anchor="ctr"/>
              <a:lstStyle/>
              <a:p>
                <a:endParaRPr lang="zh-CN" altLang="en-US"/>
              </a:p>
            </p:txBody>
          </p:sp>
          <p:sp>
            <p:nvSpPr>
              <p:cNvPr id="8235" name="Line 13"/>
              <p:cNvSpPr>
                <a:spLocks noChangeShapeType="1"/>
              </p:cNvSpPr>
              <p:nvPr/>
            </p:nvSpPr>
            <p:spPr bwMode="auto">
              <a:xfrm>
                <a:off x="3788" y="436"/>
                <a:ext cx="0" cy="318"/>
              </a:xfrm>
              <a:prstGeom prst="line">
                <a:avLst/>
              </a:prstGeom>
              <a:noFill/>
              <a:ln w="25400">
                <a:solidFill>
                  <a:srgbClr val="000000"/>
                </a:solidFill>
                <a:round/>
                <a:headEnd/>
                <a:tailEnd/>
              </a:ln>
            </p:spPr>
            <p:txBody>
              <a:bodyPr anchor="ctr"/>
              <a:lstStyle/>
              <a:p>
                <a:endParaRPr lang="zh-CN" altLang="en-US"/>
              </a:p>
            </p:txBody>
          </p:sp>
          <p:sp>
            <p:nvSpPr>
              <p:cNvPr id="8236" name="Line 14"/>
              <p:cNvSpPr>
                <a:spLocks noChangeShapeType="1"/>
              </p:cNvSpPr>
              <p:nvPr/>
            </p:nvSpPr>
            <p:spPr bwMode="auto">
              <a:xfrm>
                <a:off x="3470" y="436"/>
                <a:ext cx="318" cy="317"/>
              </a:xfrm>
              <a:prstGeom prst="line">
                <a:avLst/>
              </a:prstGeom>
              <a:noFill/>
              <a:ln w="9525">
                <a:solidFill>
                  <a:srgbClr val="FF0000"/>
                </a:solidFill>
                <a:round/>
                <a:headEnd/>
                <a:tailEnd/>
              </a:ln>
            </p:spPr>
            <p:txBody>
              <a:bodyPr anchor="ctr"/>
              <a:lstStyle/>
              <a:p>
                <a:endParaRPr lang="zh-CN" altLang="en-US"/>
              </a:p>
            </p:txBody>
          </p:sp>
          <p:sp>
            <p:nvSpPr>
              <p:cNvPr id="8237" name="Line 17"/>
              <p:cNvSpPr>
                <a:spLocks noChangeShapeType="1"/>
              </p:cNvSpPr>
              <p:nvPr/>
            </p:nvSpPr>
            <p:spPr bwMode="auto">
              <a:xfrm>
                <a:off x="3539" y="444"/>
                <a:ext cx="227" cy="227"/>
              </a:xfrm>
              <a:prstGeom prst="line">
                <a:avLst/>
              </a:prstGeom>
              <a:noFill/>
              <a:ln w="9525">
                <a:solidFill>
                  <a:srgbClr val="FF0000"/>
                </a:solidFill>
                <a:round/>
                <a:headEnd/>
                <a:tailEnd/>
              </a:ln>
            </p:spPr>
            <p:txBody>
              <a:bodyPr anchor="ctr"/>
              <a:lstStyle/>
              <a:p>
                <a:endParaRPr lang="zh-CN" altLang="en-US"/>
              </a:p>
            </p:txBody>
          </p:sp>
          <p:sp>
            <p:nvSpPr>
              <p:cNvPr id="8238" name="Oval 18"/>
              <p:cNvSpPr>
                <a:spLocks noChangeArrowheads="1"/>
              </p:cNvSpPr>
              <p:nvPr/>
            </p:nvSpPr>
            <p:spPr bwMode="auto">
              <a:xfrm>
                <a:off x="3515" y="663"/>
                <a:ext cx="45" cy="45"/>
              </a:xfrm>
              <a:prstGeom prst="ellipse">
                <a:avLst/>
              </a:prstGeom>
              <a:solidFill>
                <a:srgbClr val="FF0000"/>
              </a:solidFill>
              <a:ln w="9525">
                <a:noFill/>
                <a:round/>
                <a:headEnd/>
                <a:tailEnd/>
              </a:ln>
            </p:spPr>
            <p:txBody>
              <a:bodyPr wrap="none" anchor="ctr"/>
              <a:lstStyle/>
              <a:p>
                <a:endParaRPr lang="zh-CN" altLang="en-US"/>
              </a:p>
            </p:txBody>
          </p:sp>
        </p:grpSp>
        <p:grpSp>
          <p:nvGrpSpPr>
            <p:cNvPr id="8204" name="Group 26"/>
            <p:cNvGrpSpPr>
              <a:grpSpLocks/>
            </p:cNvGrpSpPr>
            <p:nvPr/>
          </p:nvGrpSpPr>
          <p:grpSpPr bwMode="auto">
            <a:xfrm>
              <a:off x="1655" y="890"/>
              <a:ext cx="318" cy="318"/>
              <a:chOff x="3969" y="436"/>
              <a:chExt cx="318" cy="318"/>
            </a:xfrm>
          </p:grpSpPr>
          <p:sp>
            <p:nvSpPr>
              <p:cNvPr id="8229" name="Line 21"/>
              <p:cNvSpPr>
                <a:spLocks noChangeShapeType="1"/>
              </p:cNvSpPr>
              <p:nvPr/>
            </p:nvSpPr>
            <p:spPr bwMode="auto">
              <a:xfrm>
                <a:off x="3969" y="436"/>
                <a:ext cx="0" cy="318"/>
              </a:xfrm>
              <a:prstGeom prst="line">
                <a:avLst/>
              </a:prstGeom>
              <a:noFill/>
              <a:ln w="25400">
                <a:solidFill>
                  <a:srgbClr val="000000"/>
                </a:solidFill>
                <a:round/>
                <a:headEnd/>
                <a:tailEnd/>
              </a:ln>
            </p:spPr>
            <p:txBody>
              <a:bodyPr anchor="ctr"/>
              <a:lstStyle/>
              <a:p>
                <a:endParaRPr lang="zh-CN" altLang="en-US"/>
              </a:p>
            </p:txBody>
          </p:sp>
          <p:sp>
            <p:nvSpPr>
              <p:cNvPr id="8230" name="Line 22"/>
              <p:cNvSpPr>
                <a:spLocks noChangeShapeType="1"/>
              </p:cNvSpPr>
              <p:nvPr/>
            </p:nvSpPr>
            <p:spPr bwMode="auto">
              <a:xfrm>
                <a:off x="4287" y="436"/>
                <a:ext cx="0" cy="318"/>
              </a:xfrm>
              <a:prstGeom prst="line">
                <a:avLst/>
              </a:prstGeom>
              <a:noFill/>
              <a:ln w="25400">
                <a:solidFill>
                  <a:srgbClr val="000000"/>
                </a:solidFill>
                <a:round/>
                <a:headEnd/>
                <a:tailEnd/>
              </a:ln>
            </p:spPr>
            <p:txBody>
              <a:bodyPr anchor="ctr"/>
              <a:lstStyle/>
              <a:p>
                <a:endParaRPr lang="zh-CN" altLang="en-US"/>
              </a:p>
            </p:txBody>
          </p:sp>
          <p:sp>
            <p:nvSpPr>
              <p:cNvPr id="8231" name="Line 23"/>
              <p:cNvSpPr>
                <a:spLocks noChangeShapeType="1"/>
              </p:cNvSpPr>
              <p:nvPr/>
            </p:nvSpPr>
            <p:spPr bwMode="auto">
              <a:xfrm>
                <a:off x="3969" y="436"/>
                <a:ext cx="318" cy="317"/>
              </a:xfrm>
              <a:prstGeom prst="line">
                <a:avLst/>
              </a:prstGeom>
              <a:noFill/>
              <a:ln w="9525">
                <a:solidFill>
                  <a:srgbClr val="FF0000"/>
                </a:solidFill>
                <a:round/>
                <a:headEnd/>
                <a:tailEnd/>
              </a:ln>
            </p:spPr>
            <p:txBody>
              <a:bodyPr anchor="ctr"/>
              <a:lstStyle/>
              <a:p>
                <a:endParaRPr lang="zh-CN" altLang="en-US"/>
              </a:p>
            </p:txBody>
          </p:sp>
          <p:sp>
            <p:nvSpPr>
              <p:cNvPr id="8232" name="Line 24"/>
              <p:cNvSpPr>
                <a:spLocks noChangeShapeType="1"/>
              </p:cNvSpPr>
              <p:nvPr/>
            </p:nvSpPr>
            <p:spPr bwMode="auto">
              <a:xfrm>
                <a:off x="3985" y="519"/>
                <a:ext cx="227" cy="227"/>
              </a:xfrm>
              <a:prstGeom prst="line">
                <a:avLst/>
              </a:prstGeom>
              <a:noFill/>
              <a:ln w="9525">
                <a:solidFill>
                  <a:srgbClr val="FF0000"/>
                </a:solidFill>
                <a:round/>
                <a:headEnd/>
                <a:tailEnd/>
              </a:ln>
            </p:spPr>
            <p:txBody>
              <a:bodyPr anchor="ctr"/>
              <a:lstStyle/>
              <a:p>
                <a:endParaRPr lang="zh-CN" altLang="en-US"/>
              </a:p>
            </p:txBody>
          </p:sp>
          <p:sp>
            <p:nvSpPr>
              <p:cNvPr id="8233" name="Oval 25"/>
              <p:cNvSpPr>
                <a:spLocks noChangeArrowheads="1"/>
              </p:cNvSpPr>
              <p:nvPr/>
            </p:nvSpPr>
            <p:spPr bwMode="auto">
              <a:xfrm>
                <a:off x="4196" y="436"/>
                <a:ext cx="45" cy="45"/>
              </a:xfrm>
              <a:prstGeom prst="ellipse">
                <a:avLst/>
              </a:prstGeom>
              <a:solidFill>
                <a:srgbClr val="FF0000"/>
              </a:solidFill>
              <a:ln w="9525">
                <a:noFill/>
                <a:round/>
                <a:headEnd/>
                <a:tailEnd/>
              </a:ln>
            </p:spPr>
            <p:txBody>
              <a:bodyPr wrap="none" anchor="ctr"/>
              <a:lstStyle/>
              <a:p>
                <a:endParaRPr lang="zh-CN" altLang="en-US"/>
              </a:p>
            </p:txBody>
          </p:sp>
        </p:grpSp>
        <p:grpSp>
          <p:nvGrpSpPr>
            <p:cNvPr id="8205" name="Group 34"/>
            <p:cNvGrpSpPr>
              <a:grpSpLocks/>
            </p:cNvGrpSpPr>
            <p:nvPr/>
          </p:nvGrpSpPr>
          <p:grpSpPr bwMode="auto">
            <a:xfrm>
              <a:off x="2200" y="890"/>
              <a:ext cx="318" cy="318"/>
              <a:chOff x="4513" y="391"/>
              <a:chExt cx="318" cy="318"/>
            </a:xfrm>
          </p:grpSpPr>
          <p:sp>
            <p:nvSpPr>
              <p:cNvPr id="8224" name="Line 28"/>
              <p:cNvSpPr>
                <a:spLocks noChangeShapeType="1"/>
              </p:cNvSpPr>
              <p:nvPr/>
            </p:nvSpPr>
            <p:spPr bwMode="auto">
              <a:xfrm>
                <a:off x="4513" y="391"/>
                <a:ext cx="0" cy="318"/>
              </a:xfrm>
              <a:prstGeom prst="line">
                <a:avLst/>
              </a:prstGeom>
              <a:noFill/>
              <a:ln w="25400">
                <a:solidFill>
                  <a:srgbClr val="000000"/>
                </a:solidFill>
                <a:round/>
                <a:headEnd/>
                <a:tailEnd/>
              </a:ln>
            </p:spPr>
            <p:txBody>
              <a:bodyPr anchor="ctr"/>
              <a:lstStyle/>
              <a:p>
                <a:endParaRPr lang="zh-CN" altLang="en-US"/>
              </a:p>
            </p:txBody>
          </p:sp>
          <p:sp>
            <p:nvSpPr>
              <p:cNvPr id="8225" name="Line 29"/>
              <p:cNvSpPr>
                <a:spLocks noChangeShapeType="1"/>
              </p:cNvSpPr>
              <p:nvPr/>
            </p:nvSpPr>
            <p:spPr bwMode="auto">
              <a:xfrm>
                <a:off x="4831" y="391"/>
                <a:ext cx="0" cy="318"/>
              </a:xfrm>
              <a:prstGeom prst="line">
                <a:avLst/>
              </a:prstGeom>
              <a:noFill/>
              <a:ln w="25400">
                <a:solidFill>
                  <a:srgbClr val="000000"/>
                </a:solidFill>
                <a:round/>
                <a:headEnd/>
                <a:tailEnd/>
              </a:ln>
            </p:spPr>
            <p:txBody>
              <a:bodyPr anchor="ctr"/>
              <a:lstStyle/>
              <a:p>
                <a:endParaRPr lang="zh-CN" altLang="en-US"/>
              </a:p>
            </p:txBody>
          </p:sp>
          <p:sp>
            <p:nvSpPr>
              <p:cNvPr id="8226" name="Line 30"/>
              <p:cNvSpPr>
                <a:spLocks noChangeShapeType="1"/>
              </p:cNvSpPr>
              <p:nvPr/>
            </p:nvSpPr>
            <p:spPr bwMode="auto">
              <a:xfrm flipV="1">
                <a:off x="4513" y="391"/>
                <a:ext cx="317" cy="318"/>
              </a:xfrm>
              <a:prstGeom prst="line">
                <a:avLst/>
              </a:prstGeom>
              <a:noFill/>
              <a:ln w="9525">
                <a:solidFill>
                  <a:srgbClr val="FF0000"/>
                </a:solidFill>
                <a:round/>
                <a:headEnd/>
                <a:tailEnd/>
              </a:ln>
            </p:spPr>
            <p:txBody>
              <a:bodyPr anchor="ctr"/>
              <a:lstStyle/>
              <a:p>
                <a:endParaRPr lang="zh-CN" altLang="en-US"/>
              </a:p>
            </p:txBody>
          </p:sp>
          <p:sp>
            <p:nvSpPr>
              <p:cNvPr id="8227" name="Oval 32"/>
              <p:cNvSpPr>
                <a:spLocks noChangeArrowheads="1"/>
              </p:cNvSpPr>
              <p:nvPr/>
            </p:nvSpPr>
            <p:spPr bwMode="auto">
              <a:xfrm>
                <a:off x="4740" y="618"/>
                <a:ext cx="45" cy="45"/>
              </a:xfrm>
              <a:prstGeom prst="ellipse">
                <a:avLst/>
              </a:prstGeom>
              <a:solidFill>
                <a:srgbClr val="FF0000"/>
              </a:solidFill>
              <a:ln w="9525">
                <a:noFill/>
                <a:round/>
                <a:headEnd/>
                <a:tailEnd/>
              </a:ln>
            </p:spPr>
            <p:txBody>
              <a:bodyPr wrap="none" anchor="ctr"/>
              <a:lstStyle/>
              <a:p>
                <a:endParaRPr lang="zh-CN" altLang="en-US"/>
              </a:p>
            </p:txBody>
          </p:sp>
          <p:sp>
            <p:nvSpPr>
              <p:cNvPr id="8228" name="Line 33"/>
              <p:cNvSpPr>
                <a:spLocks noChangeShapeType="1"/>
              </p:cNvSpPr>
              <p:nvPr/>
            </p:nvSpPr>
            <p:spPr bwMode="auto">
              <a:xfrm flipV="1">
                <a:off x="4542" y="391"/>
                <a:ext cx="227" cy="227"/>
              </a:xfrm>
              <a:prstGeom prst="line">
                <a:avLst/>
              </a:prstGeom>
              <a:noFill/>
              <a:ln w="9525">
                <a:solidFill>
                  <a:srgbClr val="FF0000"/>
                </a:solidFill>
                <a:round/>
                <a:headEnd/>
                <a:tailEnd/>
              </a:ln>
            </p:spPr>
            <p:txBody>
              <a:bodyPr anchor="ctr"/>
              <a:lstStyle/>
              <a:p>
                <a:endParaRPr lang="zh-CN" altLang="en-US"/>
              </a:p>
            </p:txBody>
          </p:sp>
        </p:grpSp>
        <p:grpSp>
          <p:nvGrpSpPr>
            <p:cNvPr id="8206" name="Group 41"/>
            <p:cNvGrpSpPr>
              <a:grpSpLocks/>
            </p:cNvGrpSpPr>
            <p:nvPr/>
          </p:nvGrpSpPr>
          <p:grpSpPr bwMode="auto">
            <a:xfrm>
              <a:off x="2744" y="890"/>
              <a:ext cx="318" cy="323"/>
              <a:chOff x="5012" y="391"/>
              <a:chExt cx="318" cy="323"/>
            </a:xfrm>
          </p:grpSpPr>
          <p:sp>
            <p:nvSpPr>
              <p:cNvPr id="8219" name="Line 36"/>
              <p:cNvSpPr>
                <a:spLocks noChangeShapeType="1"/>
              </p:cNvSpPr>
              <p:nvPr/>
            </p:nvSpPr>
            <p:spPr bwMode="auto">
              <a:xfrm>
                <a:off x="5012" y="391"/>
                <a:ext cx="0" cy="318"/>
              </a:xfrm>
              <a:prstGeom prst="line">
                <a:avLst/>
              </a:prstGeom>
              <a:noFill/>
              <a:ln w="25400">
                <a:solidFill>
                  <a:srgbClr val="000000"/>
                </a:solidFill>
                <a:round/>
                <a:headEnd/>
                <a:tailEnd/>
              </a:ln>
            </p:spPr>
            <p:txBody>
              <a:bodyPr anchor="ctr"/>
              <a:lstStyle/>
              <a:p>
                <a:endParaRPr lang="zh-CN" altLang="en-US"/>
              </a:p>
            </p:txBody>
          </p:sp>
          <p:sp>
            <p:nvSpPr>
              <p:cNvPr id="8220" name="Line 37"/>
              <p:cNvSpPr>
                <a:spLocks noChangeShapeType="1"/>
              </p:cNvSpPr>
              <p:nvPr/>
            </p:nvSpPr>
            <p:spPr bwMode="auto">
              <a:xfrm>
                <a:off x="5330" y="391"/>
                <a:ext cx="0" cy="318"/>
              </a:xfrm>
              <a:prstGeom prst="line">
                <a:avLst/>
              </a:prstGeom>
              <a:noFill/>
              <a:ln w="25400">
                <a:solidFill>
                  <a:srgbClr val="000000"/>
                </a:solidFill>
                <a:round/>
                <a:headEnd/>
                <a:tailEnd/>
              </a:ln>
            </p:spPr>
            <p:txBody>
              <a:bodyPr anchor="ctr"/>
              <a:lstStyle/>
              <a:p>
                <a:endParaRPr lang="zh-CN" altLang="en-US"/>
              </a:p>
            </p:txBody>
          </p:sp>
          <p:sp>
            <p:nvSpPr>
              <p:cNvPr id="8221" name="Line 38"/>
              <p:cNvSpPr>
                <a:spLocks noChangeShapeType="1"/>
              </p:cNvSpPr>
              <p:nvPr/>
            </p:nvSpPr>
            <p:spPr bwMode="auto">
              <a:xfrm flipV="1">
                <a:off x="5012" y="391"/>
                <a:ext cx="317" cy="318"/>
              </a:xfrm>
              <a:prstGeom prst="line">
                <a:avLst/>
              </a:prstGeom>
              <a:noFill/>
              <a:ln w="9525">
                <a:solidFill>
                  <a:srgbClr val="FF0000"/>
                </a:solidFill>
                <a:round/>
                <a:headEnd/>
                <a:tailEnd/>
              </a:ln>
            </p:spPr>
            <p:txBody>
              <a:bodyPr anchor="ctr"/>
              <a:lstStyle/>
              <a:p>
                <a:endParaRPr lang="zh-CN" altLang="en-US"/>
              </a:p>
            </p:txBody>
          </p:sp>
          <p:sp>
            <p:nvSpPr>
              <p:cNvPr id="8222" name="Oval 39"/>
              <p:cNvSpPr>
                <a:spLocks noChangeArrowheads="1"/>
              </p:cNvSpPr>
              <p:nvPr/>
            </p:nvSpPr>
            <p:spPr bwMode="auto">
              <a:xfrm>
                <a:off x="5057" y="391"/>
                <a:ext cx="45" cy="45"/>
              </a:xfrm>
              <a:prstGeom prst="ellipse">
                <a:avLst/>
              </a:prstGeom>
              <a:solidFill>
                <a:srgbClr val="FF0000"/>
              </a:solidFill>
              <a:ln w="9525">
                <a:noFill/>
                <a:round/>
                <a:headEnd/>
                <a:tailEnd/>
              </a:ln>
            </p:spPr>
            <p:txBody>
              <a:bodyPr wrap="none" anchor="ctr"/>
              <a:lstStyle/>
              <a:p>
                <a:endParaRPr lang="zh-CN" altLang="en-US"/>
              </a:p>
            </p:txBody>
          </p:sp>
          <p:sp>
            <p:nvSpPr>
              <p:cNvPr id="8223" name="Line 40"/>
              <p:cNvSpPr>
                <a:spLocks noChangeShapeType="1"/>
              </p:cNvSpPr>
              <p:nvPr/>
            </p:nvSpPr>
            <p:spPr bwMode="auto">
              <a:xfrm flipV="1">
                <a:off x="5081" y="487"/>
                <a:ext cx="227" cy="227"/>
              </a:xfrm>
              <a:prstGeom prst="line">
                <a:avLst/>
              </a:prstGeom>
              <a:noFill/>
              <a:ln w="9525">
                <a:solidFill>
                  <a:srgbClr val="FF0000"/>
                </a:solidFill>
                <a:round/>
                <a:headEnd/>
                <a:tailEnd/>
              </a:ln>
            </p:spPr>
            <p:txBody>
              <a:bodyPr anchor="ctr"/>
              <a:lstStyle/>
              <a:p>
                <a:endParaRPr lang="zh-CN" altLang="en-US"/>
              </a:p>
            </p:txBody>
          </p:sp>
        </p:grpSp>
        <p:grpSp>
          <p:nvGrpSpPr>
            <p:cNvPr id="8207" name="Group 49"/>
            <p:cNvGrpSpPr>
              <a:grpSpLocks/>
            </p:cNvGrpSpPr>
            <p:nvPr/>
          </p:nvGrpSpPr>
          <p:grpSpPr bwMode="auto">
            <a:xfrm>
              <a:off x="3787" y="890"/>
              <a:ext cx="318" cy="318"/>
              <a:chOff x="2699" y="1071"/>
              <a:chExt cx="318" cy="318"/>
            </a:xfrm>
          </p:grpSpPr>
          <p:sp>
            <p:nvSpPr>
              <p:cNvPr id="8214" name="Line 43"/>
              <p:cNvSpPr>
                <a:spLocks noChangeShapeType="1"/>
              </p:cNvSpPr>
              <p:nvPr/>
            </p:nvSpPr>
            <p:spPr bwMode="auto">
              <a:xfrm>
                <a:off x="2699" y="1071"/>
                <a:ext cx="0" cy="318"/>
              </a:xfrm>
              <a:prstGeom prst="line">
                <a:avLst/>
              </a:prstGeom>
              <a:noFill/>
              <a:ln w="25400">
                <a:solidFill>
                  <a:srgbClr val="000000"/>
                </a:solidFill>
                <a:round/>
                <a:headEnd/>
                <a:tailEnd/>
              </a:ln>
            </p:spPr>
            <p:txBody>
              <a:bodyPr anchor="ctr"/>
              <a:lstStyle/>
              <a:p>
                <a:endParaRPr lang="zh-CN" altLang="en-US"/>
              </a:p>
            </p:txBody>
          </p:sp>
          <p:sp>
            <p:nvSpPr>
              <p:cNvPr id="8215" name="Line 44"/>
              <p:cNvSpPr>
                <a:spLocks noChangeShapeType="1"/>
              </p:cNvSpPr>
              <p:nvPr/>
            </p:nvSpPr>
            <p:spPr bwMode="auto">
              <a:xfrm>
                <a:off x="3017" y="1071"/>
                <a:ext cx="0" cy="318"/>
              </a:xfrm>
              <a:prstGeom prst="line">
                <a:avLst/>
              </a:prstGeom>
              <a:noFill/>
              <a:ln w="25400">
                <a:solidFill>
                  <a:srgbClr val="000000"/>
                </a:solidFill>
                <a:round/>
                <a:headEnd/>
                <a:tailEnd/>
              </a:ln>
            </p:spPr>
            <p:txBody>
              <a:bodyPr anchor="ctr"/>
              <a:lstStyle/>
              <a:p>
                <a:endParaRPr lang="zh-CN" altLang="en-US"/>
              </a:p>
            </p:txBody>
          </p:sp>
          <p:sp>
            <p:nvSpPr>
              <p:cNvPr id="8216" name="Line 45"/>
              <p:cNvSpPr>
                <a:spLocks noChangeShapeType="1"/>
              </p:cNvSpPr>
              <p:nvPr/>
            </p:nvSpPr>
            <p:spPr bwMode="auto">
              <a:xfrm flipV="1">
                <a:off x="2699" y="1071"/>
                <a:ext cx="317" cy="318"/>
              </a:xfrm>
              <a:prstGeom prst="line">
                <a:avLst/>
              </a:prstGeom>
              <a:noFill/>
              <a:ln w="9525">
                <a:solidFill>
                  <a:srgbClr val="FF0000"/>
                </a:solidFill>
                <a:round/>
                <a:headEnd/>
                <a:tailEnd/>
              </a:ln>
            </p:spPr>
            <p:txBody>
              <a:bodyPr anchor="ctr"/>
              <a:lstStyle/>
              <a:p>
                <a:endParaRPr lang="zh-CN" altLang="en-US"/>
              </a:p>
            </p:txBody>
          </p:sp>
          <p:sp>
            <p:nvSpPr>
              <p:cNvPr id="8217" name="Oval 46"/>
              <p:cNvSpPr>
                <a:spLocks noChangeArrowheads="1"/>
              </p:cNvSpPr>
              <p:nvPr/>
            </p:nvSpPr>
            <p:spPr bwMode="auto">
              <a:xfrm>
                <a:off x="2744" y="1071"/>
                <a:ext cx="45" cy="45"/>
              </a:xfrm>
              <a:prstGeom prst="ellipse">
                <a:avLst/>
              </a:prstGeom>
              <a:solidFill>
                <a:srgbClr val="FF0000"/>
              </a:solidFill>
              <a:ln w="9525">
                <a:noFill/>
                <a:round/>
                <a:headEnd/>
                <a:tailEnd/>
              </a:ln>
            </p:spPr>
            <p:txBody>
              <a:bodyPr wrap="none" anchor="ctr"/>
              <a:lstStyle/>
              <a:p>
                <a:endParaRPr lang="zh-CN" altLang="en-US"/>
              </a:p>
            </p:txBody>
          </p:sp>
          <p:sp>
            <p:nvSpPr>
              <p:cNvPr id="8218" name="Oval 48"/>
              <p:cNvSpPr>
                <a:spLocks noChangeArrowheads="1"/>
              </p:cNvSpPr>
              <p:nvPr/>
            </p:nvSpPr>
            <p:spPr bwMode="auto">
              <a:xfrm>
                <a:off x="2933" y="1306"/>
                <a:ext cx="45" cy="45"/>
              </a:xfrm>
              <a:prstGeom prst="ellipse">
                <a:avLst/>
              </a:prstGeom>
              <a:solidFill>
                <a:srgbClr val="FF0000"/>
              </a:solidFill>
              <a:ln w="9525">
                <a:noFill/>
                <a:round/>
                <a:headEnd/>
                <a:tailEnd/>
              </a:ln>
            </p:spPr>
            <p:txBody>
              <a:bodyPr wrap="none" anchor="ctr"/>
              <a:lstStyle/>
              <a:p>
                <a:endParaRPr lang="zh-CN" altLang="en-US"/>
              </a:p>
            </p:txBody>
          </p:sp>
        </p:grpSp>
        <p:grpSp>
          <p:nvGrpSpPr>
            <p:cNvPr id="8208" name="Group 56"/>
            <p:cNvGrpSpPr>
              <a:grpSpLocks/>
            </p:cNvGrpSpPr>
            <p:nvPr/>
          </p:nvGrpSpPr>
          <p:grpSpPr bwMode="auto">
            <a:xfrm>
              <a:off x="3243" y="890"/>
              <a:ext cx="318" cy="318"/>
              <a:chOff x="3334" y="1026"/>
              <a:chExt cx="318" cy="318"/>
            </a:xfrm>
          </p:grpSpPr>
          <p:sp>
            <p:nvSpPr>
              <p:cNvPr id="8209" name="Line 51"/>
              <p:cNvSpPr>
                <a:spLocks noChangeShapeType="1"/>
              </p:cNvSpPr>
              <p:nvPr/>
            </p:nvSpPr>
            <p:spPr bwMode="auto">
              <a:xfrm>
                <a:off x="3334" y="1026"/>
                <a:ext cx="0" cy="318"/>
              </a:xfrm>
              <a:prstGeom prst="line">
                <a:avLst/>
              </a:prstGeom>
              <a:noFill/>
              <a:ln w="25400">
                <a:solidFill>
                  <a:srgbClr val="000000"/>
                </a:solidFill>
                <a:round/>
                <a:headEnd/>
                <a:tailEnd/>
              </a:ln>
            </p:spPr>
            <p:txBody>
              <a:bodyPr anchor="ctr"/>
              <a:lstStyle/>
              <a:p>
                <a:endParaRPr lang="zh-CN" altLang="en-US"/>
              </a:p>
            </p:txBody>
          </p:sp>
          <p:sp>
            <p:nvSpPr>
              <p:cNvPr id="8210" name="Line 52"/>
              <p:cNvSpPr>
                <a:spLocks noChangeShapeType="1"/>
              </p:cNvSpPr>
              <p:nvPr/>
            </p:nvSpPr>
            <p:spPr bwMode="auto">
              <a:xfrm>
                <a:off x="3652" y="1026"/>
                <a:ext cx="0" cy="318"/>
              </a:xfrm>
              <a:prstGeom prst="line">
                <a:avLst/>
              </a:prstGeom>
              <a:noFill/>
              <a:ln w="25400">
                <a:solidFill>
                  <a:srgbClr val="000000"/>
                </a:solidFill>
                <a:round/>
                <a:headEnd/>
                <a:tailEnd/>
              </a:ln>
            </p:spPr>
            <p:txBody>
              <a:bodyPr anchor="ctr"/>
              <a:lstStyle/>
              <a:p>
                <a:endParaRPr lang="zh-CN" altLang="en-US"/>
              </a:p>
            </p:txBody>
          </p:sp>
          <p:sp>
            <p:nvSpPr>
              <p:cNvPr id="8211" name="Line 53"/>
              <p:cNvSpPr>
                <a:spLocks noChangeShapeType="1"/>
              </p:cNvSpPr>
              <p:nvPr/>
            </p:nvSpPr>
            <p:spPr bwMode="auto">
              <a:xfrm>
                <a:off x="3334" y="1026"/>
                <a:ext cx="317" cy="317"/>
              </a:xfrm>
              <a:prstGeom prst="line">
                <a:avLst/>
              </a:prstGeom>
              <a:noFill/>
              <a:ln w="9525">
                <a:solidFill>
                  <a:srgbClr val="FF0000"/>
                </a:solidFill>
                <a:round/>
                <a:headEnd/>
                <a:tailEnd/>
              </a:ln>
            </p:spPr>
            <p:txBody>
              <a:bodyPr anchor="ctr"/>
              <a:lstStyle/>
              <a:p>
                <a:endParaRPr lang="zh-CN" altLang="en-US"/>
              </a:p>
            </p:txBody>
          </p:sp>
          <p:sp>
            <p:nvSpPr>
              <p:cNvPr id="8212" name="Oval 54"/>
              <p:cNvSpPr>
                <a:spLocks noChangeArrowheads="1"/>
              </p:cNvSpPr>
              <p:nvPr/>
            </p:nvSpPr>
            <p:spPr bwMode="auto">
              <a:xfrm>
                <a:off x="3363" y="1291"/>
                <a:ext cx="45" cy="45"/>
              </a:xfrm>
              <a:prstGeom prst="ellipse">
                <a:avLst/>
              </a:prstGeom>
              <a:solidFill>
                <a:srgbClr val="FF0000"/>
              </a:solidFill>
              <a:ln w="9525">
                <a:noFill/>
                <a:round/>
                <a:headEnd/>
                <a:tailEnd/>
              </a:ln>
            </p:spPr>
            <p:txBody>
              <a:bodyPr wrap="none" anchor="ctr"/>
              <a:lstStyle/>
              <a:p>
                <a:endParaRPr lang="zh-CN" altLang="en-US"/>
              </a:p>
            </p:txBody>
          </p:sp>
          <p:sp>
            <p:nvSpPr>
              <p:cNvPr id="8213" name="Oval 55"/>
              <p:cNvSpPr>
                <a:spLocks noChangeArrowheads="1"/>
              </p:cNvSpPr>
              <p:nvPr/>
            </p:nvSpPr>
            <p:spPr bwMode="auto">
              <a:xfrm>
                <a:off x="3568" y="1071"/>
                <a:ext cx="45" cy="45"/>
              </a:xfrm>
              <a:prstGeom prst="ellipse">
                <a:avLst/>
              </a:prstGeom>
              <a:solidFill>
                <a:srgbClr val="FF0000"/>
              </a:solidFill>
              <a:ln w="9525">
                <a:noFill/>
                <a:round/>
                <a:headEnd/>
                <a:tailEnd/>
              </a:ln>
            </p:spPr>
            <p:txBody>
              <a:bodyPr wrap="none" anchor="ctr"/>
              <a:lstStyle/>
              <a:p>
                <a:endParaRPr lang="zh-CN" altLang="en-US"/>
              </a:p>
            </p:txBody>
          </p:sp>
        </p:grpSp>
      </p:grpSp>
      <p:sp>
        <p:nvSpPr>
          <p:cNvPr id="46" name="Text Box 58"/>
          <p:cNvSpPr txBox="1">
            <a:spLocks noChangeArrowheads="1"/>
          </p:cNvSpPr>
          <p:nvPr/>
        </p:nvSpPr>
        <p:spPr bwMode="auto">
          <a:xfrm>
            <a:off x="142844" y="2214554"/>
            <a:ext cx="3929090" cy="5847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方法：直接展开降阶</a:t>
            </a:r>
          </a:p>
        </p:txBody>
      </p:sp>
      <p:sp>
        <p:nvSpPr>
          <p:cNvPr id="47" name="Text Box 59"/>
          <p:cNvSpPr txBox="1">
            <a:spLocks noChangeArrowheads="1"/>
          </p:cNvSpPr>
          <p:nvPr/>
        </p:nvSpPr>
        <p:spPr bwMode="auto">
          <a:xfrm>
            <a:off x="685800" y="3023102"/>
            <a:ext cx="3421063" cy="519113"/>
          </a:xfrm>
          <a:prstGeom prst="rect">
            <a:avLst/>
          </a:prstGeom>
          <a:noFill/>
          <a:ln w="9525">
            <a:noFill/>
            <a:miter lim="800000"/>
            <a:headEnd/>
            <a:tailEnd/>
          </a:ln>
        </p:spPr>
        <p:txBody>
          <a:bodyPr wrap="none">
            <a:spAutoFit/>
          </a:bodyPr>
          <a:lstStyle/>
          <a:p>
            <a:r>
              <a:rPr lang="zh-CN" altLang="en-US"/>
              <a:t>例</a:t>
            </a:r>
            <a:r>
              <a:rPr lang="en-US" altLang="zh-CN"/>
              <a:t>1  </a:t>
            </a:r>
            <a:r>
              <a:rPr lang="zh-CN" altLang="en-US"/>
              <a:t>计算</a:t>
            </a:r>
            <a:r>
              <a:rPr lang="en-US" altLang="zh-CN" i="1">
                <a:latin typeface="Times New Roman" pitchFamily="18" charset="0"/>
              </a:rPr>
              <a:t>n</a:t>
            </a:r>
            <a:r>
              <a:rPr lang="zh-CN" altLang="en-US"/>
              <a:t>阶行列式</a:t>
            </a:r>
          </a:p>
        </p:txBody>
      </p:sp>
      <p:graphicFrame>
        <p:nvGraphicFramePr>
          <p:cNvPr id="48" name="Object 24"/>
          <p:cNvGraphicFramePr>
            <a:graphicFrameLocks noChangeAspect="1"/>
          </p:cNvGraphicFramePr>
          <p:nvPr/>
        </p:nvGraphicFramePr>
        <p:xfrm>
          <a:off x="2643174" y="3813665"/>
          <a:ext cx="3214711" cy="2472855"/>
        </p:xfrm>
        <a:graphic>
          <a:graphicData uri="http://schemas.openxmlformats.org/presentationml/2006/ole">
            <mc:AlternateContent xmlns:mc="http://schemas.openxmlformats.org/markup-compatibility/2006">
              <mc:Choice xmlns:v="urn:schemas-microsoft-com:vml" Requires="v">
                <p:oleObj spid="_x0000_s8195" name="Equation" r:id="rId4" imgW="1485900" imgH="1143000" progId="Equation.3">
                  <p:embed/>
                </p:oleObj>
              </mc:Choice>
              <mc:Fallback>
                <p:oleObj name="Equation" r:id="rId4" imgW="1485900" imgH="1143000"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74" y="3813665"/>
                        <a:ext cx="3214711" cy="24728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62"/>
          <p:cNvSpPr txBox="1">
            <a:spLocks noChangeArrowheads="1"/>
          </p:cNvSpPr>
          <p:nvPr/>
        </p:nvSpPr>
        <p:spPr bwMode="auto">
          <a:xfrm>
            <a:off x="285720" y="857232"/>
            <a:ext cx="541337" cy="519113"/>
          </a:xfrm>
          <a:prstGeom prst="rect">
            <a:avLst/>
          </a:prstGeom>
          <a:noFill/>
          <a:ln w="9525">
            <a:noFill/>
            <a:miter lim="800000"/>
            <a:headEnd/>
            <a:tailEnd/>
          </a:ln>
        </p:spPr>
        <p:txBody>
          <a:bodyPr wrap="none">
            <a:spAutoFit/>
          </a:bodyPr>
          <a:lstStyle/>
          <a:p>
            <a:r>
              <a:rPr lang="zh-CN" altLang="en-US" dirty="0">
                <a:latin typeface="黑体" pitchFamily="2" charset="-122"/>
                <a:ea typeface="黑体" pitchFamily="2" charset="-122"/>
              </a:rPr>
              <a:t>解</a:t>
            </a:r>
          </a:p>
        </p:txBody>
      </p:sp>
      <p:graphicFrame>
        <p:nvGraphicFramePr>
          <p:cNvPr id="50" name="Object 57"/>
          <p:cNvGraphicFramePr>
            <a:graphicFrameLocks noChangeAspect="1"/>
          </p:cNvGraphicFramePr>
          <p:nvPr/>
        </p:nvGraphicFramePr>
        <p:xfrm>
          <a:off x="144463" y="2571744"/>
          <a:ext cx="479425" cy="538162"/>
        </p:xfrm>
        <a:graphic>
          <a:graphicData uri="http://schemas.openxmlformats.org/presentationml/2006/ole">
            <mc:AlternateContent xmlns:mc="http://schemas.openxmlformats.org/markup-compatibility/2006">
              <mc:Choice xmlns:v="urn:schemas-microsoft-com:vml" Requires="v">
                <p:oleObj spid="_x0000_s9222" name="Equation" r:id="rId4" imgW="203112" imgH="228501" progId="Equation.3">
                  <p:embed/>
                </p:oleObj>
              </mc:Choice>
              <mc:Fallback>
                <p:oleObj name="Equation" r:id="rId4" imgW="203112" imgH="228501" progId="Equation.3">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3" y="2571744"/>
                        <a:ext cx="4794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0"/>
          <p:cNvGrpSpPr>
            <a:grpSpLocks/>
          </p:cNvGrpSpPr>
          <p:nvPr/>
        </p:nvGrpSpPr>
        <p:grpSpPr bwMode="auto">
          <a:xfrm>
            <a:off x="504825" y="2486031"/>
            <a:ext cx="1747838" cy="412750"/>
            <a:chOff x="1325" y="2989"/>
            <a:chExt cx="1101" cy="260"/>
          </a:xfrm>
        </p:grpSpPr>
        <p:sp>
          <p:nvSpPr>
            <p:cNvPr id="9227" name="Text Box 64"/>
            <p:cNvSpPr txBox="1">
              <a:spLocks noChangeArrowheads="1"/>
            </p:cNvSpPr>
            <p:nvPr/>
          </p:nvSpPr>
          <p:spPr bwMode="auto">
            <a:xfrm>
              <a:off x="1325" y="2989"/>
              <a:ext cx="1101" cy="231"/>
            </a:xfrm>
            <a:prstGeom prst="rect">
              <a:avLst/>
            </a:prstGeom>
            <a:noFill/>
            <a:ln w="9525">
              <a:noFill/>
              <a:miter lim="800000"/>
              <a:headEnd/>
              <a:tailEnd/>
            </a:ln>
          </p:spPr>
          <p:txBody>
            <a:bodyPr>
              <a:spAutoFit/>
            </a:bodyPr>
            <a:lstStyle/>
            <a:p>
              <a:r>
                <a:rPr lang="zh-CN" altLang="en-US" sz="1800">
                  <a:solidFill>
                    <a:schemeClr val="hlink"/>
                  </a:solidFill>
                </a:rPr>
                <a:t>按第一列展开</a:t>
              </a:r>
            </a:p>
          </p:txBody>
        </p:sp>
        <p:grpSp>
          <p:nvGrpSpPr>
            <p:cNvPr id="9228" name="Group 67"/>
            <p:cNvGrpSpPr>
              <a:grpSpLocks/>
            </p:cNvGrpSpPr>
            <p:nvPr/>
          </p:nvGrpSpPr>
          <p:grpSpPr bwMode="auto">
            <a:xfrm>
              <a:off x="1383" y="3203"/>
              <a:ext cx="862" cy="46"/>
              <a:chOff x="1383" y="3203"/>
              <a:chExt cx="862" cy="46"/>
            </a:xfrm>
          </p:grpSpPr>
          <p:sp>
            <p:nvSpPr>
              <p:cNvPr id="9229" name="Line 65"/>
              <p:cNvSpPr>
                <a:spLocks noChangeShapeType="1"/>
              </p:cNvSpPr>
              <p:nvPr/>
            </p:nvSpPr>
            <p:spPr bwMode="auto">
              <a:xfrm>
                <a:off x="1383" y="3203"/>
                <a:ext cx="862" cy="0"/>
              </a:xfrm>
              <a:prstGeom prst="line">
                <a:avLst/>
              </a:prstGeom>
              <a:noFill/>
              <a:ln w="9525">
                <a:solidFill>
                  <a:schemeClr val="tx2"/>
                </a:solidFill>
                <a:round/>
                <a:headEnd/>
                <a:tailEnd/>
              </a:ln>
            </p:spPr>
            <p:txBody>
              <a:bodyPr anchor="ctr"/>
              <a:lstStyle/>
              <a:p>
                <a:endParaRPr lang="zh-CN" altLang="en-US"/>
              </a:p>
            </p:txBody>
          </p:sp>
          <p:sp>
            <p:nvSpPr>
              <p:cNvPr id="9230" name="Line 66"/>
              <p:cNvSpPr>
                <a:spLocks noChangeShapeType="1"/>
              </p:cNvSpPr>
              <p:nvPr/>
            </p:nvSpPr>
            <p:spPr bwMode="auto">
              <a:xfrm>
                <a:off x="1383" y="3249"/>
                <a:ext cx="862" cy="0"/>
              </a:xfrm>
              <a:prstGeom prst="line">
                <a:avLst/>
              </a:prstGeom>
              <a:noFill/>
              <a:ln w="9525">
                <a:solidFill>
                  <a:schemeClr val="tx2"/>
                </a:solidFill>
                <a:round/>
                <a:headEnd/>
                <a:tailEnd/>
              </a:ln>
            </p:spPr>
            <p:txBody>
              <a:bodyPr anchor="ctr"/>
              <a:lstStyle/>
              <a:p>
                <a:endParaRPr lang="zh-CN" altLang="en-US"/>
              </a:p>
            </p:txBody>
          </p:sp>
        </p:grpSp>
      </p:grpSp>
      <p:graphicFrame>
        <p:nvGraphicFramePr>
          <p:cNvPr id="56" name="Object 58"/>
          <p:cNvGraphicFramePr>
            <a:graphicFrameLocks noChangeAspect="1"/>
          </p:cNvGraphicFramePr>
          <p:nvPr/>
        </p:nvGraphicFramePr>
        <p:xfrm>
          <a:off x="2017713" y="1770068"/>
          <a:ext cx="3324225" cy="2155825"/>
        </p:xfrm>
        <a:graphic>
          <a:graphicData uri="http://schemas.openxmlformats.org/presentationml/2006/ole">
            <mc:AlternateContent xmlns:mc="http://schemas.openxmlformats.org/markup-compatibility/2006">
              <mc:Choice xmlns:v="urn:schemas-microsoft-com:vml" Requires="v">
                <p:oleObj spid="_x0000_s9223" name="Equation" r:id="rId6" imgW="1409700" imgH="914400" progId="Equation.3">
                  <p:embed/>
                </p:oleObj>
              </mc:Choice>
              <mc:Fallback>
                <p:oleObj name="Equation" r:id="rId6" imgW="1409700" imgH="914400"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713" y="1770068"/>
                        <a:ext cx="3324225" cy="215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59"/>
          <p:cNvGraphicFramePr>
            <a:graphicFrameLocks noChangeAspect="1"/>
          </p:cNvGraphicFramePr>
          <p:nvPr/>
        </p:nvGraphicFramePr>
        <p:xfrm>
          <a:off x="5257800" y="1765306"/>
          <a:ext cx="3594100" cy="2155825"/>
        </p:xfrm>
        <a:graphic>
          <a:graphicData uri="http://schemas.openxmlformats.org/presentationml/2006/ole">
            <mc:AlternateContent xmlns:mc="http://schemas.openxmlformats.org/markup-compatibility/2006">
              <mc:Choice xmlns:v="urn:schemas-microsoft-com:vml" Requires="v">
                <p:oleObj spid="_x0000_s9224" name="Equation" r:id="rId8" imgW="1524000" imgH="914400" progId="Equation.3">
                  <p:embed/>
                </p:oleObj>
              </mc:Choice>
              <mc:Fallback>
                <p:oleObj name="Equation" r:id="rId8" imgW="1524000" imgH="914400" progId="Equation.3">
                  <p:embed/>
                  <p:pic>
                    <p:nvPicPr>
                      <p:cNvPr id="0"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1765306"/>
                        <a:ext cx="3594100" cy="215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60"/>
          <p:cNvGraphicFramePr>
            <a:graphicFrameLocks noChangeAspect="1"/>
          </p:cNvGraphicFramePr>
          <p:nvPr/>
        </p:nvGraphicFramePr>
        <p:xfrm>
          <a:off x="615950" y="3748093"/>
          <a:ext cx="2336800" cy="538163"/>
        </p:xfrm>
        <a:graphic>
          <a:graphicData uri="http://schemas.openxmlformats.org/presentationml/2006/ole">
            <mc:AlternateContent xmlns:mc="http://schemas.openxmlformats.org/markup-compatibility/2006">
              <mc:Choice xmlns:v="urn:schemas-microsoft-com:vml" Requires="v">
                <p:oleObj spid="_x0000_s9225" name="Equation" r:id="rId10" imgW="990600" imgH="228600" progId="Equation.3">
                  <p:embed/>
                </p:oleObj>
              </mc:Choice>
              <mc:Fallback>
                <p:oleObj name="Equation" r:id="rId10" imgW="990600" imgH="228600" progId="Equation.3">
                  <p:embed/>
                  <p:pic>
                    <p:nvPicPr>
                      <p:cNvPr id="0" name="Object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950" y="3748093"/>
                        <a:ext cx="23368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left)">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5"/>
          <p:cNvSpPr txBox="1">
            <a:spLocks noChangeArrowheads="1"/>
          </p:cNvSpPr>
          <p:nvPr/>
        </p:nvSpPr>
        <p:spPr bwMode="auto">
          <a:xfrm>
            <a:off x="357158" y="785794"/>
            <a:ext cx="3941779" cy="5847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latin typeface="黑体" pitchFamily="2" charset="-122"/>
                <a:ea typeface="黑体" pitchFamily="2" charset="-122"/>
              </a:rPr>
              <a:t>类型</a:t>
            </a:r>
            <a:r>
              <a:rPr lang="zh-CN" altLang="en-US" dirty="0" smtClean="0">
                <a:latin typeface="黑体" pitchFamily="2" charset="-122"/>
                <a:ea typeface="黑体" pitchFamily="2" charset="-122"/>
              </a:rPr>
              <a:t>二：</a:t>
            </a:r>
            <a:r>
              <a:rPr lang="zh-CN" altLang="en-US" dirty="0" smtClean="0"/>
              <a:t>箭型行列式</a:t>
            </a:r>
          </a:p>
        </p:txBody>
      </p:sp>
      <p:grpSp>
        <p:nvGrpSpPr>
          <p:cNvPr id="4" name="Group 67"/>
          <p:cNvGrpSpPr>
            <a:grpSpLocks/>
          </p:cNvGrpSpPr>
          <p:nvPr/>
        </p:nvGrpSpPr>
        <p:grpSpPr bwMode="auto">
          <a:xfrm>
            <a:off x="2254261" y="1708143"/>
            <a:ext cx="3889375" cy="649287"/>
            <a:chOff x="748" y="3158"/>
            <a:chExt cx="2450" cy="409"/>
          </a:xfrm>
        </p:grpSpPr>
        <p:grpSp>
          <p:nvGrpSpPr>
            <p:cNvPr id="41991" name="Group 68"/>
            <p:cNvGrpSpPr>
              <a:grpSpLocks/>
            </p:cNvGrpSpPr>
            <p:nvPr/>
          </p:nvGrpSpPr>
          <p:grpSpPr bwMode="auto">
            <a:xfrm>
              <a:off x="748" y="3158"/>
              <a:ext cx="408" cy="409"/>
              <a:chOff x="2381" y="3339"/>
              <a:chExt cx="408" cy="409"/>
            </a:xfrm>
          </p:grpSpPr>
          <p:sp>
            <p:nvSpPr>
              <p:cNvPr id="42008" name="Line 69"/>
              <p:cNvSpPr>
                <a:spLocks noChangeShapeType="1"/>
              </p:cNvSpPr>
              <p:nvPr/>
            </p:nvSpPr>
            <p:spPr bwMode="auto">
              <a:xfrm>
                <a:off x="2472" y="3430"/>
                <a:ext cx="272" cy="0"/>
              </a:xfrm>
              <a:prstGeom prst="line">
                <a:avLst/>
              </a:prstGeom>
              <a:noFill/>
              <a:ln w="9525">
                <a:solidFill>
                  <a:srgbClr val="FF0000"/>
                </a:solidFill>
                <a:round/>
                <a:headEnd/>
                <a:tailEnd/>
              </a:ln>
            </p:spPr>
            <p:txBody>
              <a:bodyPr>
                <a:spAutoFit/>
              </a:bodyPr>
              <a:lstStyle/>
              <a:p>
                <a:endParaRPr lang="zh-CN" altLang="en-US"/>
              </a:p>
            </p:txBody>
          </p:sp>
          <p:sp>
            <p:nvSpPr>
              <p:cNvPr id="42009" name="Line 70"/>
              <p:cNvSpPr>
                <a:spLocks noChangeShapeType="1"/>
              </p:cNvSpPr>
              <p:nvPr/>
            </p:nvSpPr>
            <p:spPr bwMode="auto">
              <a:xfrm>
                <a:off x="2472" y="3430"/>
                <a:ext cx="0" cy="272"/>
              </a:xfrm>
              <a:prstGeom prst="line">
                <a:avLst/>
              </a:prstGeom>
              <a:noFill/>
              <a:ln w="9525">
                <a:solidFill>
                  <a:srgbClr val="FF0000"/>
                </a:solidFill>
                <a:round/>
                <a:headEnd/>
                <a:tailEnd/>
              </a:ln>
            </p:spPr>
            <p:txBody>
              <a:bodyPr>
                <a:spAutoFit/>
              </a:bodyPr>
              <a:lstStyle/>
              <a:p>
                <a:endParaRPr lang="zh-CN" altLang="en-US"/>
              </a:p>
            </p:txBody>
          </p:sp>
          <p:sp>
            <p:nvSpPr>
              <p:cNvPr id="42010" name="Line 71"/>
              <p:cNvSpPr>
                <a:spLocks noChangeShapeType="1"/>
              </p:cNvSpPr>
              <p:nvPr/>
            </p:nvSpPr>
            <p:spPr bwMode="auto">
              <a:xfrm>
                <a:off x="2472" y="3430"/>
                <a:ext cx="227" cy="227"/>
              </a:xfrm>
              <a:prstGeom prst="line">
                <a:avLst/>
              </a:prstGeom>
              <a:noFill/>
              <a:ln w="9525">
                <a:solidFill>
                  <a:srgbClr val="FF0000"/>
                </a:solidFill>
                <a:round/>
                <a:headEnd/>
                <a:tailEnd/>
              </a:ln>
            </p:spPr>
            <p:txBody>
              <a:bodyPr>
                <a:spAutoFit/>
              </a:bodyPr>
              <a:lstStyle/>
              <a:p>
                <a:endParaRPr lang="zh-CN" altLang="en-US"/>
              </a:p>
            </p:txBody>
          </p:sp>
          <p:sp>
            <p:nvSpPr>
              <p:cNvPr id="42011" name="Line 72"/>
              <p:cNvSpPr>
                <a:spLocks noChangeShapeType="1"/>
              </p:cNvSpPr>
              <p:nvPr/>
            </p:nvSpPr>
            <p:spPr bwMode="auto">
              <a:xfrm>
                <a:off x="2381" y="3339"/>
                <a:ext cx="0" cy="409"/>
              </a:xfrm>
              <a:prstGeom prst="line">
                <a:avLst/>
              </a:prstGeom>
              <a:noFill/>
              <a:ln w="9525">
                <a:solidFill>
                  <a:srgbClr val="000000"/>
                </a:solidFill>
                <a:round/>
                <a:headEnd/>
                <a:tailEnd/>
              </a:ln>
            </p:spPr>
            <p:txBody>
              <a:bodyPr wrap="none">
                <a:spAutoFit/>
              </a:bodyPr>
              <a:lstStyle/>
              <a:p>
                <a:endParaRPr lang="zh-CN" altLang="en-US"/>
              </a:p>
            </p:txBody>
          </p:sp>
          <p:sp>
            <p:nvSpPr>
              <p:cNvPr id="42012" name="Line 73"/>
              <p:cNvSpPr>
                <a:spLocks noChangeShapeType="1"/>
              </p:cNvSpPr>
              <p:nvPr/>
            </p:nvSpPr>
            <p:spPr bwMode="auto">
              <a:xfrm>
                <a:off x="2789" y="3339"/>
                <a:ext cx="0" cy="409"/>
              </a:xfrm>
              <a:prstGeom prst="line">
                <a:avLst/>
              </a:prstGeom>
              <a:noFill/>
              <a:ln w="9525">
                <a:solidFill>
                  <a:srgbClr val="000000"/>
                </a:solidFill>
                <a:round/>
                <a:headEnd/>
                <a:tailEnd/>
              </a:ln>
            </p:spPr>
            <p:txBody>
              <a:bodyPr wrap="none">
                <a:spAutoFit/>
              </a:bodyPr>
              <a:lstStyle/>
              <a:p>
                <a:endParaRPr lang="zh-CN" altLang="en-US"/>
              </a:p>
            </p:txBody>
          </p:sp>
        </p:grpSp>
        <p:grpSp>
          <p:nvGrpSpPr>
            <p:cNvPr id="41992" name="Group 74"/>
            <p:cNvGrpSpPr>
              <a:grpSpLocks/>
            </p:cNvGrpSpPr>
            <p:nvPr/>
          </p:nvGrpSpPr>
          <p:grpSpPr bwMode="auto">
            <a:xfrm>
              <a:off x="1474" y="3158"/>
              <a:ext cx="363" cy="409"/>
              <a:chOff x="1474" y="3158"/>
              <a:chExt cx="363" cy="409"/>
            </a:xfrm>
          </p:grpSpPr>
          <p:sp>
            <p:nvSpPr>
              <p:cNvPr id="42003" name="Line 75"/>
              <p:cNvSpPr>
                <a:spLocks noChangeShapeType="1"/>
              </p:cNvSpPr>
              <p:nvPr/>
            </p:nvSpPr>
            <p:spPr bwMode="auto">
              <a:xfrm>
                <a:off x="1519" y="3475"/>
                <a:ext cx="272" cy="0"/>
              </a:xfrm>
              <a:prstGeom prst="line">
                <a:avLst/>
              </a:prstGeom>
              <a:noFill/>
              <a:ln w="9525">
                <a:solidFill>
                  <a:srgbClr val="FF0000"/>
                </a:solidFill>
                <a:round/>
                <a:headEnd/>
                <a:tailEnd/>
              </a:ln>
            </p:spPr>
            <p:txBody>
              <a:bodyPr>
                <a:spAutoFit/>
              </a:bodyPr>
              <a:lstStyle/>
              <a:p>
                <a:endParaRPr lang="zh-CN" altLang="en-US"/>
              </a:p>
            </p:txBody>
          </p:sp>
          <p:sp>
            <p:nvSpPr>
              <p:cNvPr id="42004" name="Line 76"/>
              <p:cNvSpPr>
                <a:spLocks noChangeShapeType="1"/>
              </p:cNvSpPr>
              <p:nvPr/>
            </p:nvSpPr>
            <p:spPr bwMode="auto">
              <a:xfrm>
                <a:off x="1791" y="3203"/>
                <a:ext cx="0" cy="272"/>
              </a:xfrm>
              <a:prstGeom prst="line">
                <a:avLst/>
              </a:prstGeom>
              <a:noFill/>
              <a:ln w="9525">
                <a:solidFill>
                  <a:srgbClr val="FF0000"/>
                </a:solidFill>
                <a:round/>
                <a:headEnd/>
                <a:tailEnd/>
              </a:ln>
            </p:spPr>
            <p:txBody>
              <a:bodyPr>
                <a:spAutoFit/>
              </a:bodyPr>
              <a:lstStyle/>
              <a:p>
                <a:endParaRPr lang="zh-CN" altLang="en-US"/>
              </a:p>
            </p:txBody>
          </p:sp>
          <p:sp>
            <p:nvSpPr>
              <p:cNvPr id="42005" name="Line 77"/>
              <p:cNvSpPr>
                <a:spLocks noChangeShapeType="1"/>
              </p:cNvSpPr>
              <p:nvPr/>
            </p:nvSpPr>
            <p:spPr bwMode="auto">
              <a:xfrm>
                <a:off x="1565" y="3249"/>
                <a:ext cx="227" cy="227"/>
              </a:xfrm>
              <a:prstGeom prst="line">
                <a:avLst/>
              </a:prstGeom>
              <a:noFill/>
              <a:ln w="9525">
                <a:solidFill>
                  <a:srgbClr val="FF0000"/>
                </a:solidFill>
                <a:round/>
                <a:headEnd/>
                <a:tailEnd/>
              </a:ln>
            </p:spPr>
            <p:txBody>
              <a:bodyPr>
                <a:spAutoFit/>
              </a:bodyPr>
              <a:lstStyle/>
              <a:p>
                <a:endParaRPr lang="zh-CN" altLang="en-US"/>
              </a:p>
            </p:txBody>
          </p:sp>
          <p:sp>
            <p:nvSpPr>
              <p:cNvPr id="42006" name="Line 78"/>
              <p:cNvSpPr>
                <a:spLocks noChangeShapeType="1"/>
              </p:cNvSpPr>
              <p:nvPr/>
            </p:nvSpPr>
            <p:spPr bwMode="auto">
              <a:xfrm>
                <a:off x="1474" y="3158"/>
                <a:ext cx="0" cy="409"/>
              </a:xfrm>
              <a:prstGeom prst="line">
                <a:avLst/>
              </a:prstGeom>
              <a:noFill/>
              <a:ln w="9525">
                <a:solidFill>
                  <a:srgbClr val="000000"/>
                </a:solidFill>
                <a:round/>
                <a:headEnd/>
                <a:tailEnd/>
              </a:ln>
            </p:spPr>
            <p:txBody>
              <a:bodyPr wrap="none">
                <a:spAutoFit/>
              </a:bodyPr>
              <a:lstStyle/>
              <a:p>
                <a:endParaRPr lang="zh-CN" altLang="en-US"/>
              </a:p>
            </p:txBody>
          </p:sp>
          <p:sp>
            <p:nvSpPr>
              <p:cNvPr id="42007" name="Line 79"/>
              <p:cNvSpPr>
                <a:spLocks noChangeShapeType="1"/>
              </p:cNvSpPr>
              <p:nvPr/>
            </p:nvSpPr>
            <p:spPr bwMode="auto">
              <a:xfrm>
                <a:off x="1837" y="3158"/>
                <a:ext cx="0" cy="409"/>
              </a:xfrm>
              <a:prstGeom prst="line">
                <a:avLst/>
              </a:prstGeom>
              <a:noFill/>
              <a:ln w="9525">
                <a:solidFill>
                  <a:srgbClr val="000000"/>
                </a:solidFill>
                <a:round/>
                <a:headEnd/>
                <a:tailEnd/>
              </a:ln>
            </p:spPr>
            <p:txBody>
              <a:bodyPr wrap="none">
                <a:spAutoFit/>
              </a:bodyPr>
              <a:lstStyle/>
              <a:p>
                <a:endParaRPr lang="zh-CN" altLang="en-US"/>
              </a:p>
            </p:txBody>
          </p:sp>
        </p:grpSp>
        <p:sp>
          <p:nvSpPr>
            <p:cNvPr id="41993" name="Line 80"/>
            <p:cNvSpPr>
              <a:spLocks noChangeShapeType="1"/>
            </p:cNvSpPr>
            <p:nvPr/>
          </p:nvSpPr>
          <p:spPr bwMode="auto">
            <a:xfrm>
              <a:off x="2200" y="3475"/>
              <a:ext cx="272" cy="0"/>
            </a:xfrm>
            <a:prstGeom prst="line">
              <a:avLst/>
            </a:prstGeom>
            <a:noFill/>
            <a:ln w="9525">
              <a:solidFill>
                <a:srgbClr val="FF0000"/>
              </a:solidFill>
              <a:round/>
              <a:headEnd/>
              <a:tailEnd/>
            </a:ln>
          </p:spPr>
          <p:txBody>
            <a:bodyPr>
              <a:spAutoFit/>
            </a:bodyPr>
            <a:lstStyle/>
            <a:p>
              <a:endParaRPr lang="zh-CN" altLang="en-US"/>
            </a:p>
          </p:txBody>
        </p:sp>
        <p:sp>
          <p:nvSpPr>
            <p:cNvPr id="41994" name="Line 81"/>
            <p:cNvSpPr>
              <a:spLocks noChangeShapeType="1"/>
            </p:cNvSpPr>
            <p:nvPr/>
          </p:nvSpPr>
          <p:spPr bwMode="auto">
            <a:xfrm>
              <a:off x="2200" y="3203"/>
              <a:ext cx="0" cy="272"/>
            </a:xfrm>
            <a:prstGeom prst="line">
              <a:avLst/>
            </a:prstGeom>
            <a:noFill/>
            <a:ln w="9525">
              <a:solidFill>
                <a:srgbClr val="FF0000"/>
              </a:solidFill>
              <a:round/>
              <a:headEnd/>
              <a:tailEnd/>
            </a:ln>
          </p:spPr>
          <p:txBody>
            <a:bodyPr>
              <a:spAutoFit/>
            </a:bodyPr>
            <a:lstStyle/>
            <a:p>
              <a:endParaRPr lang="zh-CN" altLang="en-US"/>
            </a:p>
          </p:txBody>
        </p:sp>
        <p:sp>
          <p:nvSpPr>
            <p:cNvPr id="41995" name="Line 82"/>
            <p:cNvSpPr>
              <a:spLocks noChangeShapeType="1"/>
            </p:cNvSpPr>
            <p:nvPr/>
          </p:nvSpPr>
          <p:spPr bwMode="auto">
            <a:xfrm flipH="1">
              <a:off x="2198" y="3249"/>
              <a:ext cx="228" cy="226"/>
            </a:xfrm>
            <a:prstGeom prst="line">
              <a:avLst/>
            </a:prstGeom>
            <a:noFill/>
            <a:ln w="9525">
              <a:solidFill>
                <a:srgbClr val="FF0000"/>
              </a:solidFill>
              <a:round/>
              <a:headEnd/>
              <a:tailEnd/>
            </a:ln>
          </p:spPr>
          <p:txBody>
            <a:bodyPr>
              <a:spAutoFit/>
            </a:bodyPr>
            <a:lstStyle/>
            <a:p>
              <a:endParaRPr lang="zh-CN" altLang="en-US"/>
            </a:p>
          </p:txBody>
        </p:sp>
        <p:sp>
          <p:nvSpPr>
            <p:cNvPr id="41996" name="Line 83"/>
            <p:cNvSpPr>
              <a:spLocks noChangeShapeType="1"/>
            </p:cNvSpPr>
            <p:nvPr/>
          </p:nvSpPr>
          <p:spPr bwMode="auto">
            <a:xfrm>
              <a:off x="2155" y="3158"/>
              <a:ext cx="0" cy="409"/>
            </a:xfrm>
            <a:prstGeom prst="line">
              <a:avLst/>
            </a:prstGeom>
            <a:noFill/>
            <a:ln w="9525">
              <a:solidFill>
                <a:srgbClr val="000000"/>
              </a:solidFill>
              <a:round/>
              <a:headEnd/>
              <a:tailEnd/>
            </a:ln>
          </p:spPr>
          <p:txBody>
            <a:bodyPr wrap="none">
              <a:spAutoFit/>
            </a:bodyPr>
            <a:lstStyle/>
            <a:p>
              <a:endParaRPr lang="zh-CN" altLang="en-US"/>
            </a:p>
          </p:txBody>
        </p:sp>
        <p:sp>
          <p:nvSpPr>
            <p:cNvPr id="41997" name="Line 84"/>
            <p:cNvSpPr>
              <a:spLocks noChangeShapeType="1"/>
            </p:cNvSpPr>
            <p:nvPr/>
          </p:nvSpPr>
          <p:spPr bwMode="auto">
            <a:xfrm>
              <a:off x="2518" y="3158"/>
              <a:ext cx="0" cy="409"/>
            </a:xfrm>
            <a:prstGeom prst="line">
              <a:avLst/>
            </a:prstGeom>
            <a:noFill/>
            <a:ln w="9525">
              <a:solidFill>
                <a:srgbClr val="000000"/>
              </a:solidFill>
              <a:round/>
              <a:headEnd/>
              <a:tailEnd/>
            </a:ln>
          </p:spPr>
          <p:txBody>
            <a:bodyPr wrap="none">
              <a:spAutoFit/>
            </a:bodyPr>
            <a:lstStyle/>
            <a:p>
              <a:endParaRPr lang="zh-CN" altLang="en-US"/>
            </a:p>
          </p:txBody>
        </p:sp>
        <p:sp>
          <p:nvSpPr>
            <p:cNvPr id="41998" name="Line 85"/>
            <p:cNvSpPr>
              <a:spLocks noChangeShapeType="1"/>
            </p:cNvSpPr>
            <p:nvPr/>
          </p:nvSpPr>
          <p:spPr bwMode="auto">
            <a:xfrm>
              <a:off x="2880" y="3203"/>
              <a:ext cx="272" cy="0"/>
            </a:xfrm>
            <a:prstGeom prst="line">
              <a:avLst/>
            </a:prstGeom>
            <a:noFill/>
            <a:ln w="9525">
              <a:solidFill>
                <a:srgbClr val="FF0000"/>
              </a:solidFill>
              <a:round/>
              <a:headEnd/>
              <a:tailEnd/>
            </a:ln>
          </p:spPr>
          <p:txBody>
            <a:bodyPr>
              <a:spAutoFit/>
            </a:bodyPr>
            <a:lstStyle/>
            <a:p>
              <a:endParaRPr lang="zh-CN" altLang="en-US"/>
            </a:p>
          </p:txBody>
        </p:sp>
        <p:sp>
          <p:nvSpPr>
            <p:cNvPr id="41999" name="Line 86"/>
            <p:cNvSpPr>
              <a:spLocks noChangeShapeType="1"/>
            </p:cNvSpPr>
            <p:nvPr/>
          </p:nvSpPr>
          <p:spPr bwMode="auto">
            <a:xfrm>
              <a:off x="3152" y="3203"/>
              <a:ext cx="0" cy="272"/>
            </a:xfrm>
            <a:prstGeom prst="line">
              <a:avLst/>
            </a:prstGeom>
            <a:noFill/>
            <a:ln w="9525">
              <a:solidFill>
                <a:srgbClr val="FF0000"/>
              </a:solidFill>
              <a:round/>
              <a:headEnd/>
              <a:tailEnd/>
            </a:ln>
          </p:spPr>
          <p:txBody>
            <a:bodyPr>
              <a:spAutoFit/>
            </a:bodyPr>
            <a:lstStyle/>
            <a:p>
              <a:endParaRPr lang="zh-CN" altLang="en-US"/>
            </a:p>
          </p:txBody>
        </p:sp>
        <p:sp>
          <p:nvSpPr>
            <p:cNvPr id="42000" name="Line 87"/>
            <p:cNvSpPr>
              <a:spLocks noChangeShapeType="1"/>
            </p:cNvSpPr>
            <p:nvPr/>
          </p:nvSpPr>
          <p:spPr bwMode="auto">
            <a:xfrm flipH="1">
              <a:off x="2879" y="3203"/>
              <a:ext cx="273" cy="226"/>
            </a:xfrm>
            <a:prstGeom prst="line">
              <a:avLst/>
            </a:prstGeom>
            <a:noFill/>
            <a:ln w="9525">
              <a:solidFill>
                <a:srgbClr val="FF0000"/>
              </a:solidFill>
              <a:round/>
              <a:headEnd/>
              <a:tailEnd/>
            </a:ln>
          </p:spPr>
          <p:txBody>
            <a:bodyPr>
              <a:spAutoFit/>
            </a:bodyPr>
            <a:lstStyle/>
            <a:p>
              <a:endParaRPr lang="zh-CN" altLang="en-US"/>
            </a:p>
          </p:txBody>
        </p:sp>
        <p:sp>
          <p:nvSpPr>
            <p:cNvPr id="42001" name="Line 88"/>
            <p:cNvSpPr>
              <a:spLocks noChangeShapeType="1"/>
            </p:cNvSpPr>
            <p:nvPr/>
          </p:nvSpPr>
          <p:spPr bwMode="auto">
            <a:xfrm>
              <a:off x="2835" y="3158"/>
              <a:ext cx="0" cy="409"/>
            </a:xfrm>
            <a:prstGeom prst="line">
              <a:avLst/>
            </a:prstGeom>
            <a:noFill/>
            <a:ln w="9525">
              <a:solidFill>
                <a:srgbClr val="000000"/>
              </a:solidFill>
              <a:round/>
              <a:headEnd/>
              <a:tailEnd/>
            </a:ln>
          </p:spPr>
          <p:txBody>
            <a:bodyPr wrap="none">
              <a:spAutoFit/>
            </a:bodyPr>
            <a:lstStyle/>
            <a:p>
              <a:endParaRPr lang="zh-CN" altLang="en-US"/>
            </a:p>
          </p:txBody>
        </p:sp>
        <p:sp>
          <p:nvSpPr>
            <p:cNvPr id="42002" name="Line 89"/>
            <p:cNvSpPr>
              <a:spLocks noChangeShapeType="1"/>
            </p:cNvSpPr>
            <p:nvPr/>
          </p:nvSpPr>
          <p:spPr bwMode="auto">
            <a:xfrm>
              <a:off x="3198" y="3158"/>
              <a:ext cx="0" cy="409"/>
            </a:xfrm>
            <a:prstGeom prst="line">
              <a:avLst/>
            </a:prstGeom>
            <a:noFill/>
            <a:ln w="9525">
              <a:solidFill>
                <a:srgbClr val="000000"/>
              </a:solidFill>
              <a:round/>
              <a:headEnd/>
              <a:tailEnd/>
            </a:ln>
          </p:spPr>
          <p:txBody>
            <a:bodyPr wrap="none">
              <a:spAutoFit/>
            </a:bodyPr>
            <a:lstStyle/>
            <a:p>
              <a:endParaRPr lang="zh-CN" altLang="en-US"/>
            </a:p>
          </p:txBody>
        </p:sp>
      </p:grpSp>
      <p:sp>
        <p:nvSpPr>
          <p:cNvPr id="27" name="Text Box 90"/>
          <p:cNvSpPr txBox="1">
            <a:spLocks noChangeArrowheads="1"/>
          </p:cNvSpPr>
          <p:nvPr/>
        </p:nvSpPr>
        <p:spPr bwMode="auto">
          <a:xfrm>
            <a:off x="285720" y="2643182"/>
            <a:ext cx="8643998" cy="10779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zh-CN" altLang="en-US" dirty="0"/>
              <a:t>方法：用对角线上的元素消去非零行（列）的元素。</a:t>
            </a:r>
          </a:p>
        </p:txBody>
      </p:sp>
      <p:sp>
        <p:nvSpPr>
          <p:cNvPr id="29"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Text Box 41"/>
          <p:cNvSpPr txBox="1">
            <a:spLocks noChangeArrowheads="1"/>
          </p:cNvSpPr>
          <p:nvPr/>
        </p:nvSpPr>
        <p:spPr bwMode="auto">
          <a:xfrm>
            <a:off x="214282" y="857232"/>
            <a:ext cx="1793875" cy="519113"/>
          </a:xfrm>
          <a:prstGeom prst="rect">
            <a:avLst/>
          </a:prstGeom>
          <a:noFill/>
          <a:ln w="9525">
            <a:noFill/>
            <a:miter lim="800000"/>
            <a:headEnd/>
            <a:tailEnd/>
          </a:ln>
        </p:spPr>
        <p:txBody>
          <a:bodyPr wrap="none">
            <a:spAutoFit/>
          </a:bodyPr>
          <a:lstStyle/>
          <a:p>
            <a:r>
              <a:rPr lang="zh-CN" altLang="en-US" dirty="0"/>
              <a:t>例</a:t>
            </a:r>
            <a:r>
              <a:rPr lang="en-US" altLang="zh-CN" dirty="0"/>
              <a:t>2  </a:t>
            </a:r>
            <a:r>
              <a:rPr lang="zh-CN" altLang="en-US" dirty="0"/>
              <a:t>计算</a:t>
            </a:r>
          </a:p>
        </p:txBody>
      </p:sp>
      <p:graphicFrame>
        <p:nvGraphicFramePr>
          <p:cNvPr id="10242" name="Object 68"/>
          <p:cNvGraphicFramePr>
            <a:graphicFrameLocks noChangeAspect="1"/>
          </p:cNvGraphicFramePr>
          <p:nvPr/>
        </p:nvGraphicFramePr>
        <p:xfrm>
          <a:off x="2571736" y="714356"/>
          <a:ext cx="3090867" cy="2242589"/>
        </p:xfrm>
        <a:graphic>
          <a:graphicData uri="http://schemas.openxmlformats.org/presentationml/2006/ole">
            <mc:AlternateContent xmlns:mc="http://schemas.openxmlformats.org/markup-compatibility/2006">
              <mc:Choice xmlns:v="urn:schemas-microsoft-com:vml" Requires="v">
                <p:oleObj spid="_x0000_s10248" name="Equation" r:id="rId4" imgW="1574800" imgH="1143000" progId="Equation.3">
                  <p:embed/>
                </p:oleObj>
              </mc:Choice>
              <mc:Fallback>
                <p:oleObj name="Equation" r:id="rId4" imgW="1574800" imgH="1143000" progId="Equation.3">
                  <p:embed/>
                  <p:pic>
                    <p:nvPicPr>
                      <p:cNvPr id="0"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36" y="714356"/>
                        <a:ext cx="3090867" cy="2242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44"/>
          <p:cNvSpPr txBox="1">
            <a:spLocks noChangeArrowheads="1"/>
          </p:cNvSpPr>
          <p:nvPr/>
        </p:nvSpPr>
        <p:spPr bwMode="auto">
          <a:xfrm>
            <a:off x="357158" y="3143248"/>
            <a:ext cx="541337" cy="519112"/>
          </a:xfrm>
          <a:prstGeom prst="rect">
            <a:avLst/>
          </a:prstGeom>
          <a:noFill/>
          <a:ln w="9525">
            <a:noFill/>
            <a:miter lim="800000"/>
            <a:headEnd/>
            <a:tailEnd/>
          </a:ln>
        </p:spPr>
        <p:txBody>
          <a:bodyPr wrap="none">
            <a:spAutoFit/>
          </a:bodyPr>
          <a:lstStyle/>
          <a:p>
            <a:r>
              <a:rPr lang="zh-CN" altLang="en-US" dirty="0">
                <a:latin typeface="黑体" pitchFamily="2" charset="-122"/>
                <a:ea typeface="黑体" pitchFamily="2" charset="-122"/>
              </a:rPr>
              <a:t>解</a:t>
            </a:r>
          </a:p>
        </p:txBody>
      </p:sp>
      <p:graphicFrame>
        <p:nvGraphicFramePr>
          <p:cNvPr id="5" name="Object 69"/>
          <p:cNvGraphicFramePr>
            <a:graphicFrameLocks noChangeAspect="1"/>
          </p:cNvGraphicFramePr>
          <p:nvPr/>
        </p:nvGraphicFramePr>
        <p:xfrm>
          <a:off x="1116013" y="3609975"/>
          <a:ext cx="479425" cy="538163"/>
        </p:xfrm>
        <a:graphic>
          <a:graphicData uri="http://schemas.openxmlformats.org/presentationml/2006/ole">
            <mc:AlternateContent xmlns:mc="http://schemas.openxmlformats.org/markup-compatibility/2006">
              <mc:Choice xmlns:v="urn:schemas-microsoft-com:vml" Requires="v">
                <p:oleObj spid="_x0000_s10249" name="Equation" r:id="rId6" imgW="203112" imgH="228501" progId="Equation.3">
                  <p:embed/>
                </p:oleObj>
              </mc:Choice>
              <mc:Fallback>
                <p:oleObj name="Equation" r:id="rId6" imgW="203112" imgH="228501" progId="Equation.3">
                  <p:embed/>
                  <p:pic>
                    <p:nvPicPr>
                      <p:cNvPr id="0" name="Object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609975"/>
                        <a:ext cx="4794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3"/>
          <p:cNvGrpSpPr>
            <a:grpSpLocks/>
          </p:cNvGrpSpPr>
          <p:nvPr/>
        </p:nvGrpSpPr>
        <p:grpSpPr bwMode="auto">
          <a:xfrm>
            <a:off x="1489075" y="3206750"/>
            <a:ext cx="1447800" cy="1050925"/>
            <a:chOff x="938" y="1762"/>
            <a:chExt cx="912" cy="662"/>
          </a:xfrm>
        </p:grpSpPr>
        <p:grpSp>
          <p:nvGrpSpPr>
            <p:cNvPr id="10252" name="Group 48"/>
            <p:cNvGrpSpPr>
              <a:grpSpLocks/>
            </p:cNvGrpSpPr>
            <p:nvPr/>
          </p:nvGrpSpPr>
          <p:grpSpPr bwMode="auto">
            <a:xfrm>
              <a:off x="988" y="2147"/>
              <a:ext cx="862" cy="46"/>
              <a:chOff x="1383" y="3203"/>
              <a:chExt cx="862" cy="46"/>
            </a:xfrm>
          </p:grpSpPr>
          <p:sp>
            <p:nvSpPr>
              <p:cNvPr id="10253" name="Line 49"/>
              <p:cNvSpPr>
                <a:spLocks noChangeShapeType="1"/>
              </p:cNvSpPr>
              <p:nvPr/>
            </p:nvSpPr>
            <p:spPr bwMode="auto">
              <a:xfrm>
                <a:off x="1383" y="3203"/>
                <a:ext cx="862" cy="0"/>
              </a:xfrm>
              <a:prstGeom prst="line">
                <a:avLst/>
              </a:prstGeom>
              <a:noFill/>
              <a:ln w="9525">
                <a:solidFill>
                  <a:schemeClr val="tx2"/>
                </a:solidFill>
                <a:round/>
                <a:headEnd/>
                <a:tailEnd/>
              </a:ln>
            </p:spPr>
            <p:txBody>
              <a:bodyPr anchor="ctr"/>
              <a:lstStyle/>
              <a:p>
                <a:endParaRPr lang="zh-CN" altLang="en-US"/>
              </a:p>
            </p:txBody>
          </p:sp>
          <p:sp>
            <p:nvSpPr>
              <p:cNvPr id="10254" name="Line 50"/>
              <p:cNvSpPr>
                <a:spLocks noChangeShapeType="1"/>
              </p:cNvSpPr>
              <p:nvPr/>
            </p:nvSpPr>
            <p:spPr bwMode="auto">
              <a:xfrm>
                <a:off x="1383" y="3249"/>
                <a:ext cx="862" cy="0"/>
              </a:xfrm>
              <a:prstGeom prst="line">
                <a:avLst/>
              </a:prstGeom>
              <a:noFill/>
              <a:ln w="9525">
                <a:solidFill>
                  <a:schemeClr val="tx2"/>
                </a:solidFill>
                <a:round/>
                <a:headEnd/>
                <a:tailEnd/>
              </a:ln>
            </p:spPr>
            <p:txBody>
              <a:bodyPr anchor="ctr"/>
              <a:lstStyle/>
              <a:p>
                <a:endParaRPr lang="zh-CN" altLang="en-US"/>
              </a:p>
            </p:txBody>
          </p:sp>
        </p:grpSp>
        <p:graphicFrame>
          <p:nvGraphicFramePr>
            <p:cNvPr id="10244" name="Object 70"/>
            <p:cNvGraphicFramePr>
              <a:graphicFrameLocks noChangeAspect="1"/>
            </p:cNvGraphicFramePr>
            <p:nvPr/>
          </p:nvGraphicFramePr>
          <p:xfrm>
            <a:off x="1111" y="1762"/>
            <a:ext cx="539" cy="408"/>
          </p:xfrm>
          <a:graphic>
            <a:graphicData uri="http://schemas.openxmlformats.org/presentationml/2006/ole">
              <mc:AlternateContent xmlns:mc="http://schemas.openxmlformats.org/markup-compatibility/2006">
                <mc:Choice xmlns:v="urn:schemas-microsoft-com:vml" Requires="v">
                  <p:oleObj spid="_x0000_s10250" name="Equation" r:id="rId8" imgW="368300" imgH="279400" progId="Equation.3">
                    <p:embed/>
                  </p:oleObj>
                </mc:Choice>
                <mc:Fallback>
                  <p:oleObj name="Equation" r:id="rId8" imgW="368300" imgH="279400" progId="Equation.3">
                    <p:embed/>
                    <p:pic>
                      <p:nvPicPr>
                        <p:cNvPr id="0" name="Object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1" y="1762"/>
                          <a:ext cx="539"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71"/>
            <p:cNvGraphicFramePr>
              <a:graphicFrameLocks noChangeAspect="1"/>
            </p:cNvGraphicFramePr>
            <p:nvPr/>
          </p:nvGraphicFramePr>
          <p:xfrm>
            <a:off x="938" y="2168"/>
            <a:ext cx="867" cy="256"/>
          </p:xfrm>
          <a:graphic>
            <a:graphicData uri="http://schemas.openxmlformats.org/presentationml/2006/ole">
              <mc:AlternateContent xmlns:mc="http://schemas.openxmlformats.org/markup-compatibility/2006">
                <mc:Choice xmlns:v="urn:schemas-microsoft-com:vml" Requires="v">
                  <p:oleObj spid="_x0000_s10251" name="Equation" r:id="rId10" imgW="685800" imgH="203200" progId="Equation.3">
                    <p:embed/>
                  </p:oleObj>
                </mc:Choice>
                <mc:Fallback>
                  <p:oleObj name="Equation" r:id="rId10" imgW="685800" imgH="203200" progId="Equation.3">
                    <p:embed/>
                    <p:pic>
                      <p:nvPicPr>
                        <p:cNvPr id="0" name="Object 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8" y="2168"/>
                          <a:ext cx="867"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 name="Object 72"/>
          <p:cNvGraphicFramePr>
            <a:graphicFrameLocks noChangeAspect="1"/>
          </p:cNvGraphicFramePr>
          <p:nvPr/>
        </p:nvGraphicFramePr>
        <p:xfrm>
          <a:off x="2987675" y="2962276"/>
          <a:ext cx="4441845" cy="2743628"/>
        </p:xfrm>
        <a:graphic>
          <a:graphicData uri="http://schemas.openxmlformats.org/presentationml/2006/ole">
            <mc:AlternateContent xmlns:mc="http://schemas.openxmlformats.org/markup-compatibility/2006">
              <mc:Choice xmlns:v="urn:schemas-microsoft-com:vml" Requires="v">
                <p:oleObj spid="_x0000_s10252" name="Equation" r:id="rId12" imgW="2095500" imgH="1295400" progId="Equation.3">
                  <p:embed/>
                </p:oleObj>
              </mc:Choice>
              <mc:Fallback>
                <p:oleObj name="Equation" r:id="rId12" imgW="2095500" imgH="1295400" progId="Equation.3">
                  <p:embed/>
                  <p:pic>
                    <p:nvPicPr>
                      <p:cNvPr id="0" name="Object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87675" y="2962276"/>
                        <a:ext cx="4441845" cy="2743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73"/>
          <p:cNvGraphicFramePr>
            <a:graphicFrameLocks noChangeAspect="1"/>
          </p:cNvGraphicFramePr>
          <p:nvPr/>
        </p:nvGraphicFramePr>
        <p:xfrm>
          <a:off x="1571604" y="5715016"/>
          <a:ext cx="3775075" cy="915987"/>
        </p:xfrm>
        <a:graphic>
          <a:graphicData uri="http://schemas.openxmlformats.org/presentationml/2006/ole">
            <mc:AlternateContent xmlns:mc="http://schemas.openxmlformats.org/markup-compatibility/2006">
              <mc:Choice xmlns:v="urn:schemas-microsoft-com:vml" Requires="v">
                <p:oleObj spid="_x0000_s10253" name="Equation" r:id="rId14" imgW="1727200" imgH="419100" progId="Equation.3">
                  <p:embed/>
                </p:oleObj>
              </mc:Choice>
              <mc:Fallback>
                <p:oleObj name="Equation" r:id="rId14" imgW="1727200" imgH="419100" progId="Equation.3">
                  <p:embed/>
                  <p:pic>
                    <p:nvPicPr>
                      <p:cNvPr id="0"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604" y="5715016"/>
                        <a:ext cx="3775075"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22" name="Oval 6"/>
          <p:cNvSpPr>
            <a:spLocks noChangeAspect="1" noChangeArrowheads="1"/>
          </p:cNvSpPr>
          <p:nvPr/>
        </p:nvSpPr>
        <p:spPr bwMode="auto">
          <a:xfrm>
            <a:off x="285720" y="904857"/>
            <a:ext cx="431800" cy="431800"/>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dirty="0" smtClean="0">
                <a:solidFill>
                  <a:srgbClr val="990033"/>
                </a:solidFill>
                <a:effectLst>
                  <a:outerShdw blurRad="38100" dist="38100" dir="2700000" algn="tl">
                    <a:srgbClr val="000000"/>
                  </a:outerShdw>
                </a:effectLst>
                <a:latin typeface="Garamond" pitchFamily="18" charset="0"/>
              </a:rPr>
              <a:t>1</a:t>
            </a:r>
            <a:endParaRPr lang="en-US" altLang="zh-CN" sz="2000" b="1" dirty="0">
              <a:solidFill>
                <a:srgbClr val="990033"/>
              </a:solidFill>
              <a:effectLst>
                <a:outerShdw blurRad="38100" dist="38100" dir="2700000" algn="tl">
                  <a:srgbClr val="000000"/>
                </a:outerShdw>
              </a:effectLst>
              <a:latin typeface="Garamond" pitchFamily="18" charset="0"/>
            </a:endParaRPr>
          </a:p>
        </p:txBody>
      </p:sp>
      <p:sp>
        <p:nvSpPr>
          <p:cNvPr id="137223" name="Text Box 7"/>
          <p:cNvSpPr txBox="1">
            <a:spLocks noChangeArrowheads="1"/>
          </p:cNvSpPr>
          <p:nvPr/>
        </p:nvSpPr>
        <p:spPr bwMode="auto">
          <a:xfrm>
            <a:off x="781685" y="857232"/>
            <a:ext cx="44275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线性方程组</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5132" name="Text Box 6"/>
          <p:cNvSpPr txBox="1">
            <a:spLocks noChangeArrowheads="1"/>
          </p:cNvSpPr>
          <p:nvPr/>
        </p:nvSpPr>
        <p:spPr bwMode="auto">
          <a:xfrm>
            <a:off x="0" y="0"/>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pitchFamily="2" charset="-122"/>
              </a:defRPr>
            </a:lvl1pPr>
            <a:lvl2pPr marL="742950" indent="-285750" eaLnBrk="0" hangingPunct="0">
              <a:defRPr sz="3200">
                <a:solidFill>
                  <a:schemeClr val="tx1"/>
                </a:solidFill>
                <a:latin typeface="Arial" charset="0"/>
                <a:ea typeface="宋体" pitchFamily="2" charset="-122"/>
              </a:defRPr>
            </a:lvl2pPr>
            <a:lvl3pPr marL="1143000" indent="-228600" eaLnBrk="0" hangingPunct="0">
              <a:defRPr sz="3200">
                <a:solidFill>
                  <a:schemeClr val="tx1"/>
                </a:solidFill>
                <a:latin typeface="Arial" charset="0"/>
                <a:ea typeface="宋体" pitchFamily="2" charset="-122"/>
              </a:defRPr>
            </a:lvl3pPr>
            <a:lvl4pPr marL="1600200" indent="-228600" eaLnBrk="0" hangingPunct="0">
              <a:defRPr sz="3200">
                <a:solidFill>
                  <a:schemeClr val="tx1"/>
                </a:solidFill>
                <a:latin typeface="Arial" charset="0"/>
                <a:ea typeface="宋体" pitchFamily="2" charset="-122"/>
              </a:defRPr>
            </a:lvl4pPr>
            <a:lvl5pPr marL="2057400" indent="-228600" eaLnBrk="0" hangingPunct="0">
              <a:defRPr sz="3200">
                <a:solidFill>
                  <a:schemeClr val="tx1"/>
                </a:solidFill>
                <a:latin typeface="Arial" charset="0"/>
                <a:ea typeface="宋体" pitchFamily="2" charset="-122"/>
              </a:defRPr>
            </a:lvl5pPr>
            <a:lvl6pPr marL="2514600" indent="-228600" eaLnBrk="0" fontAlgn="base" hangingPunct="0">
              <a:spcBef>
                <a:spcPct val="0"/>
              </a:spcBef>
              <a:spcAft>
                <a:spcPct val="0"/>
              </a:spcAft>
              <a:defRPr sz="3200">
                <a:solidFill>
                  <a:schemeClr val="tx1"/>
                </a:solidFill>
                <a:latin typeface="Arial" charset="0"/>
                <a:ea typeface="宋体" pitchFamily="2" charset="-122"/>
              </a:defRPr>
            </a:lvl6pPr>
            <a:lvl7pPr marL="2971800" indent="-228600" eaLnBrk="0" fontAlgn="base" hangingPunct="0">
              <a:spcBef>
                <a:spcPct val="0"/>
              </a:spcBef>
              <a:spcAft>
                <a:spcPct val="0"/>
              </a:spcAft>
              <a:defRPr sz="3200">
                <a:solidFill>
                  <a:schemeClr val="tx1"/>
                </a:solidFill>
                <a:latin typeface="Arial" charset="0"/>
                <a:ea typeface="宋体" pitchFamily="2" charset="-122"/>
              </a:defRPr>
            </a:lvl7pPr>
            <a:lvl8pPr marL="3429000" indent="-228600" eaLnBrk="0" fontAlgn="base" hangingPunct="0">
              <a:spcBef>
                <a:spcPct val="0"/>
              </a:spcBef>
              <a:spcAft>
                <a:spcPct val="0"/>
              </a:spcAft>
              <a:defRPr sz="3200">
                <a:solidFill>
                  <a:schemeClr val="tx1"/>
                </a:solidFill>
                <a:latin typeface="Arial" charset="0"/>
                <a:ea typeface="宋体" pitchFamily="2" charset="-122"/>
              </a:defRPr>
            </a:lvl8pPr>
            <a:lvl9pPr marL="3886200" indent="-228600" eaLnBrk="0" fontAlgn="base" hangingPunct="0">
              <a:spcBef>
                <a:spcPct val="0"/>
              </a:spcBef>
              <a:spcAft>
                <a:spcPct val="0"/>
              </a:spcAft>
              <a:defRPr sz="3200">
                <a:solidFill>
                  <a:schemeClr val="tx1"/>
                </a:solidFill>
                <a:latin typeface="Arial" charset="0"/>
                <a:ea typeface="宋体" pitchFamily="2" charset="-122"/>
              </a:defRPr>
            </a:lvl9pPr>
          </a:lstStyle>
          <a:p>
            <a:pPr eaLnBrk="1" hangingPunct="1">
              <a:spcBef>
                <a:spcPct val="50000"/>
              </a:spcBef>
            </a:pPr>
            <a:r>
              <a:rPr lang="zh-CN" altLang="en-US" sz="3600">
                <a:solidFill>
                  <a:srgbClr val="FFFF00"/>
                </a:solidFill>
                <a:ea typeface="华文行楷" pitchFamily="2" charset="-122"/>
              </a:rPr>
              <a:t>目录</a:t>
            </a:r>
          </a:p>
        </p:txBody>
      </p:sp>
      <p:sp>
        <p:nvSpPr>
          <p:cNvPr id="137237" name="Oval 21"/>
          <p:cNvSpPr>
            <a:spLocks noChangeAspect="1" noChangeArrowheads="1"/>
          </p:cNvSpPr>
          <p:nvPr/>
        </p:nvSpPr>
        <p:spPr bwMode="auto">
          <a:xfrm>
            <a:off x="280961" y="1579143"/>
            <a:ext cx="414337" cy="414338"/>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dirty="0" smtClean="0">
                <a:solidFill>
                  <a:srgbClr val="990033"/>
                </a:solidFill>
                <a:effectLst>
                  <a:outerShdw blurRad="38100" dist="38100" dir="2700000" algn="tl">
                    <a:srgbClr val="000000"/>
                  </a:outerShdw>
                </a:effectLst>
                <a:latin typeface="Garamond" pitchFamily="18" charset="0"/>
              </a:rPr>
              <a:t>2</a:t>
            </a:r>
            <a:endParaRPr lang="en-US" altLang="zh-CN" sz="2000" b="1" dirty="0">
              <a:solidFill>
                <a:srgbClr val="990033"/>
              </a:solidFill>
              <a:effectLst>
                <a:outerShdw blurRad="38100" dist="38100" dir="2700000" algn="tl">
                  <a:srgbClr val="000000"/>
                </a:outerShdw>
              </a:effectLst>
              <a:latin typeface="Garamond" pitchFamily="18" charset="0"/>
            </a:endParaRPr>
          </a:p>
        </p:txBody>
      </p:sp>
      <p:sp>
        <p:nvSpPr>
          <p:cNvPr id="137238" name="Text Box 22"/>
          <p:cNvSpPr txBox="1">
            <a:spLocks noChangeArrowheads="1"/>
          </p:cNvSpPr>
          <p:nvPr/>
        </p:nvSpPr>
        <p:spPr bwMode="auto">
          <a:xfrm>
            <a:off x="785786" y="1547803"/>
            <a:ext cx="29797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向量空间</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7" name="Oval 21"/>
          <p:cNvSpPr>
            <a:spLocks noChangeAspect="1" noChangeArrowheads="1"/>
          </p:cNvSpPr>
          <p:nvPr/>
        </p:nvSpPr>
        <p:spPr bwMode="auto">
          <a:xfrm>
            <a:off x="301620" y="2538597"/>
            <a:ext cx="414337" cy="414338"/>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dirty="0" smtClean="0">
                <a:solidFill>
                  <a:srgbClr val="990033"/>
                </a:solidFill>
                <a:effectLst>
                  <a:outerShdw blurRad="38100" dist="38100" dir="2700000" algn="tl">
                    <a:srgbClr val="000000"/>
                  </a:outerShdw>
                </a:effectLst>
                <a:latin typeface="Garamond" pitchFamily="18" charset="0"/>
              </a:rPr>
              <a:t>3</a:t>
            </a:r>
            <a:endParaRPr lang="en-US" altLang="zh-CN" sz="2000" b="1" dirty="0">
              <a:solidFill>
                <a:srgbClr val="990033"/>
              </a:solidFill>
              <a:effectLst>
                <a:outerShdw blurRad="38100" dist="38100" dir="2700000" algn="tl">
                  <a:srgbClr val="000000"/>
                </a:outerShdw>
              </a:effectLst>
              <a:latin typeface="Garamond" pitchFamily="18" charset="0"/>
            </a:endParaRPr>
          </a:p>
        </p:txBody>
      </p:sp>
      <p:sp>
        <p:nvSpPr>
          <p:cNvPr id="8" name="Text Box 22"/>
          <p:cNvSpPr txBox="1">
            <a:spLocks noChangeArrowheads="1"/>
          </p:cNvSpPr>
          <p:nvPr/>
        </p:nvSpPr>
        <p:spPr bwMode="auto">
          <a:xfrm>
            <a:off x="806445" y="2500306"/>
            <a:ext cx="29797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行列式</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9" name="Oval 21"/>
          <p:cNvSpPr>
            <a:spLocks noChangeAspect="1" noChangeArrowheads="1"/>
          </p:cNvSpPr>
          <p:nvPr/>
        </p:nvSpPr>
        <p:spPr bwMode="auto">
          <a:xfrm>
            <a:off x="301620" y="3286835"/>
            <a:ext cx="414337" cy="414338"/>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dirty="0" smtClean="0">
                <a:solidFill>
                  <a:srgbClr val="990033"/>
                </a:solidFill>
                <a:effectLst>
                  <a:outerShdw blurRad="38100" dist="38100" dir="2700000" algn="tl">
                    <a:srgbClr val="000000"/>
                  </a:outerShdw>
                </a:effectLst>
                <a:latin typeface="Garamond" pitchFamily="18" charset="0"/>
              </a:rPr>
              <a:t>4</a:t>
            </a:r>
            <a:endParaRPr lang="en-US" altLang="zh-CN" sz="2000" b="1" dirty="0">
              <a:solidFill>
                <a:srgbClr val="990033"/>
              </a:solidFill>
              <a:effectLst>
                <a:outerShdw blurRad="38100" dist="38100" dir="2700000" algn="tl">
                  <a:srgbClr val="000000"/>
                </a:outerShdw>
              </a:effectLst>
              <a:latin typeface="Garamond" pitchFamily="18" charset="0"/>
            </a:endParaRPr>
          </a:p>
        </p:txBody>
      </p:sp>
      <p:sp>
        <p:nvSpPr>
          <p:cNvPr id="10" name="Text Box 22"/>
          <p:cNvSpPr txBox="1">
            <a:spLocks noChangeArrowheads="1"/>
          </p:cNvSpPr>
          <p:nvPr/>
        </p:nvSpPr>
        <p:spPr bwMode="auto">
          <a:xfrm>
            <a:off x="806445" y="3262315"/>
            <a:ext cx="29797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矩阵</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11" name="Oval 21"/>
          <p:cNvSpPr>
            <a:spLocks noChangeAspect="1" noChangeArrowheads="1"/>
          </p:cNvSpPr>
          <p:nvPr/>
        </p:nvSpPr>
        <p:spPr bwMode="auto">
          <a:xfrm>
            <a:off x="300011" y="4214818"/>
            <a:ext cx="414337" cy="414338"/>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dirty="0" smtClean="0">
                <a:solidFill>
                  <a:srgbClr val="990033"/>
                </a:solidFill>
                <a:effectLst>
                  <a:outerShdw blurRad="38100" dist="38100" dir="2700000" algn="tl">
                    <a:srgbClr val="000000"/>
                  </a:outerShdw>
                </a:effectLst>
                <a:latin typeface="Garamond" pitchFamily="18" charset="0"/>
              </a:rPr>
              <a:t>5</a:t>
            </a:r>
            <a:endParaRPr lang="en-US" altLang="zh-CN" sz="2000" b="1" dirty="0">
              <a:solidFill>
                <a:srgbClr val="990033"/>
              </a:solidFill>
              <a:effectLst>
                <a:outerShdw blurRad="38100" dist="38100" dir="2700000" algn="tl">
                  <a:srgbClr val="000000"/>
                </a:outerShdw>
              </a:effectLst>
              <a:latin typeface="Garamond" pitchFamily="18" charset="0"/>
            </a:endParaRPr>
          </a:p>
        </p:txBody>
      </p:sp>
      <p:sp>
        <p:nvSpPr>
          <p:cNvPr id="12" name="Text Box 22"/>
          <p:cNvSpPr txBox="1">
            <a:spLocks noChangeArrowheads="1"/>
          </p:cNvSpPr>
          <p:nvPr/>
        </p:nvSpPr>
        <p:spPr bwMode="auto">
          <a:xfrm>
            <a:off x="790545" y="4191009"/>
            <a:ext cx="29797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欧氏空间</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13" name="Oval 21"/>
          <p:cNvSpPr>
            <a:spLocks noChangeAspect="1" noChangeArrowheads="1"/>
          </p:cNvSpPr>
          <p:nvPr/>
        </p:nvSpPr>
        <p:spPr bwMode="auto">
          <a:xfrm>
            <a:off x="301620" y="5375931"/>
            <a:ext cx="414337" cy="414338"/>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000" b="1" dirty="0" smtClean="0">
                <a:solidFill>
                  <a:srgbClr val="990033"/>
                </a:solidFill>
                <a:effectLst>
                  <a:outerShdw blurRad="38100" dist="38100" dir="2700000" algn="tl">
                    <a:srgbClr val="000000"/>
                  </a:outerShdw>
                </a:effectLst>
                <a:latin typeface="Garamond" pitchFamily="18" charset="0"/>
              </a:rPr>
              <a:t>6</a:t>
            </a:r>
            <a:endParaRPr lang="en-US" altLang="zh-CN" sz="2000" b="1" dirty="0">
              <a:solidFill>
                <a:srgbClr val="990033"/>
              </a:solidFill>
              <a:effectLst>
                <a:outerShdw blurRad="38100" dist="38100" dir="2700000" algn="tl">
                  <a:srgbClr val="000000"/>
                </a:outerShdw>
              </a:effectLst>
              <a:latin typeface="Garamond" pitchFamily="18" charset="0"/>
            </a:endParaRPr>
          </a:p>
        </p:txBody>
      </p:sp>
      <p:sp>
        <p:nvSpPr>
          <p:cNvPr id="14" name="Text Box 22"/>
          <p:cNvSpPr txBox="1">
            <a:spLocks noChangeArrowheads="1"/>
          </p:cNvSpPr>
          <p:nvPr/>
        </p:nvSpPr>
        <p:spPr bwMode="auto">
          <a:xfrm>
            <a:off x="806445" y="5340511"/>
            <a:ext cx="297973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二次型</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15" name="TextBox 14"/>
          <p:cNvSpPr txBox="1"/>
          <p:nvPr/>
        </p:nvSpPr>
        <p:spPr>
          <a:xfrm>
            <a:off x="2857488" y="928670"/>
            <a:ext cx="6000792" cy="400110"/>
          </a:xfrm>
          <a:prstGeom prst="rect">
            <a:avLst/>
          </a:prstGeom>
          <a:noFill/>
        </p:spPr>
        <p:txBody>
          <a:bodyPr wrap="square" rtlCol="0">
            <a:spAutoFit/>
          </a:bodyPr>
          <a:lstStyle/>
          <a:p>
            <a:r>
              <a:rPr lang="zh-CN" altLang="en-US" sz="2000" dirty="0">
                <a:latin typeface="楷体_GB2312" pitchFamily="49" charset="-122"/>
                <a:ea typeface="楷体_GB2312" pitchFamily="49" charset="-122"/>
              </a:rPr>
              <a:t>齐</a:t>
            </a:r>
            <a:r>
              <a:rPr lang="zh-CN" altLang="en-US" sz="2000" dirty="0" smtClean="0">
                <a:latin typeface="楷体_GB2312" pitchFamily="49" charset="-122"/>
                <a:ea typeface="楷体_GB2312" pitchFamily="49" charset="-122"/>
              </a:rPr>
              <a:t>次和非齐次方程组的解法，通解的结构</a:t>
            </a:r>
            <a:endParaRPr lang="zh-CN" altLang="en-US" sz="2000" dirty="0">
              <a:latin typeface="楷体_GB2312" pitchFamily="49" charset="-122"/>
              <a:ea typeface="楷体_GB2312" pitchFamily="49" charset="-122"/>
            </a:endParaRPr>
          </a:p>
        </p:txBody>
      </p:sp>
      <p:sp>
        <p:nvSpPr>
          <p:cNvPr id="16" name="TextBox 15"/>
          <p:cNvSpPr txBox="1"/>
          <p:nvPr/>
        </p:nvSpPr>
        <p:spPr>
          <a:xfrm>
            <a:off x="3000364" y="1500174"/>
            <a:ext cx="6000792" cy="400110"/>
          </a:xfrm>
          <a:prstGeom prst="rect">
            <a:avLst/>
          </a:prstGeom>
          <a:noFill/>
        </p:spPr>
        <p:txBody>
          <a:bodyPr wrap="square" rtlCol="0">
            <a:spAutoFit/>
          </a:bodyPr>
          <a:lstStyle/>
          <a:p>
            <a:endParaRPr lang="zh-CN" altLang="en-US" sz="2000" dirty="0"/>
          </a:p>
        </p:txBody>
      </p:sp>
      <p:sp>
        <p:nvSpPr>
          <p:cNvPr id="17" name="TextBox 16"/>
          <p:cNvSpPr txBox="1"/>
          <p:nvPr/>
        </p:nvSpPr>
        <p:spPr>
          <a:xfrm>
            <a:off x="2857488" y="1506668"/>
            <a:ext cx="6215074" cy="1015663"/>
          </a:xfrm>
          <a:prstGeom prst="rect">
            <a:avLst/>
          </a:prstGeom>
          <a:noFill/>
        </p:spPr>
        <p:txBody>
          <a:bodyPr wrap="square" rtlCol="0">
            <a:spAutoFit/>
          </a:bodyPr>
          <a:lstStyle/>
          <a:p>
            <a:pPr eaLnBrk="1" hangingPunct="1"/>
            <a:r>
              <a:rPr lang="zh-CN" altLang="en-US" sz="2000" dirty="0" smtClean="0">
                <a:latin typeface="楷体_GB2312" pitchFamily="49" charset="-122"/>
                <a:ea typeface="楷体_GB2312" pitchFamily="49" charset="-122"/>
              </a:rPr>
              <a:t>向量的线性关系</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线性组合，线性相关、无关</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，向量组的秩和极大无关组，向量空间的基、维数、坐标，线性空间与线性变换，坐标变换与基变换等</a:t>
            </a:r>
            <a:endParaRPr lang="zh-CN" altLang="en-US" sz="2000" dirty="0">
              <a:latin typeface="楷体_GB2312" pitchFamily="49" charset="-122"/>
              <a:ea typeface="楷体_GB2312" pitchFamily="49" charset="-122"/>
            </a:endParaRPr>
          </a:p>
        </p:txBody>
      </p:sp>
      <p:sp>
        <p:nvSpPr>
          <p:cNvPr id="18" name="TextBox 17"/>
          <p:cNvSpPr txBox="1"/>
          <p:nvPr/>
        </p:nvSpPr>
        <p:spPr>
          <a:xfrm>
            <a:off x="2857488" y="2571744"/>
            <a:ext cx="6215074" cy="400110"/>
          </a:xfrm>
          <a:prstGeom prst="rect">
            <a:avLst/>
          </a:prstGeom>
          <a:noFill/>
        </p:spPr>
        <p:txBody>
          <a:bodyPr wrap="square" rtlCol="0">
            <a:spAutoFit/>
          </a:bodyPr>
          <a:lstStyle/>
          <a:p>
            <a:pPr eaLnBrk="1" hangingPunct="1"/>
            <a:r>
              <a:rPr lang="zh-CN" altLang="en-US" sz="2000" dirty="0" smtClean="0">
                <a:latin typeface="楷体_GB2312" pitchFamily="49" charset="-122"/>
                <a:ea typeface="楷体_GB2312" pitchFamily="49" charset="-122"/>
              </a:rPr>
              <a:t>行列式的定义、性质、计算方法、应用</a:t>
            </a:r>
            <a:endParaRPr lang="zh-CN" altLang="en-US" sz="2000" dirty="0">
              <a:latin typeface="楷体_GB2312" pitchFamily="49" charset="-122"/>
              <a:ea typeface="楷体_GB2312" pitchFamily="49" charset="-122"/>
            </a:endParaRPr>
          </a:p>
        </p:txBody>
      </p:sp>
      <p:sp>
        <p:nvSpPr>
          <p:cNvPr id="19" name="TextBox 18"/>
          <p:cNvSpPr txBox="1"/>
          <p:nvPr/>
        </p:nvSpPr>
        <p:spPr>
          <a:xfrm>
            <a:off x="2928926" y="3292618"/>
            <a:ext cx="6215074" cy="707886"/>
          </a:xfrm>
          <a:prstGeom prst="rect">
            <a:avLst/>
          </a:prstGeom>
          <a:noFill/>
        </p:spPr>
        <p:txBody>
          <a:bodyPr wrap="square" rtlCol="0">
            <a:spAutoFit/>
          </a:bodyPr>
          <a:lstStyle/>
          <a:p>
            <a:pPr eaLnBrk="1" hangingPunct="1"/>
            <a:r>
              <a:rPr lang="zh-CN" altLang="en-US" sz="2000" dirty="0">
                <a:latin typeface="楷体_GB2312" pitchFamily="49" charset="-122"/>
                <a:ea typeface="楷体_GB2312" pitchFamily="49" charset="-122"/>
              </a:rPr>
              <a:t>矩阵</a:t>
            </a:r>
            <a:r>
              <a:rPr lang="zh-CN" altLang="en-US" sz="2000" dirty="0" smtClean="0">
                <a:latin typeface="楷体_GB2312" pitchFamily="49" charset="-122"/>
                <a:ea typeface="楷体_GB2312" pitchFamily="49" charset="-122"/>
              </a:rPr>
              <a:t>的定义、运算性质、秩，逆矩阵、初等方阵、分块矩阵、正交矩阵等</a:t>
            </a:r>
            <a:endParaRPr lang="zh-CN" altLang="en-US" sz="2000" dirty="0">
              <a:latin typeface="楷体_GB2312" pitchFamily="49" charset="-122"/>
              <a:ea typeface="楷体_GB2312" pitchFamily="49" charset="-122"/>
            </a:endParaRPr>
          </a:p>
        </p:txBody>
      </p:sp>
      <p:sp>
        <p:nvSpPr>
          <p:cNvPr id="20" name="TextBox 19"/>
          <p:cNvSpPr txBox="1"/>
          <p:nvPr/>
        </p:nvSpPr>
        <p:spPr>
          <a:xfrm>
            <a:off x="2928926" y="4221312"/>
            <a:ext cx="6215074" cy="1015663"/>
          </a:xfrm>
          <a:prstGeom prst="rect">
            <a:avLst/>
          </a:prstGeom>
          <a:noFill/>
        </p:spPr>
        <p:txBody>
          <a:bodyPr wrap="square" rtlCol="0">
            <a:spAutoFit/>
          </a:bodyPr>
          <a:lstStyle/>
          <a:p>
            <a:pPr eaLnBrk="1" hangingPunct="1"/>
            <a:r>
              <a:rPr lang="zh-CN" altLang="en-US" sz="2000" dirty="0" smtClean="0">
                <a:latin typeface="楷体_GB2312" pitchFamily="49" charset="-122"/>
                <a:ea typeface="楷体_GB2312" pitchFamily="49" charset="-122"/>
              </a:rPr>
              <a:t>向量的内积运算，线性无关向量组的正交化方法，欧式空间及正交变换，坐标变换与基变换，矩阵的特征值和特征向量，相似对角化条件和方法等</a:t>
            </a:r>
            <a:endParaRPr lang="zh-CN" altLang="en-US" sz="2000" dirty="0">
              <a:latin typeface="楷体_GB2312" pitchFamily="49" charset="-122"/>
              <a:ea typeface="楷体_GB2312" pitchFamily="49" charset="-122"/>
            </a:endParaRPr>
          </a:p>
        </p:txBody>
      </p:sp>
      <p:sp>
        <p:nvSpPr>
          <p:cNvPr id="21" name="TextBox 20"/>
          <p:cNvSpPr txBox="1"/>
          <p:nvPr/>
        </p:nvSpPr>
        <p:spPr>
          <a:xfrm>
            <a:off x="2928926" y="5364320"/>
            <a:ext cx="6215074" cy="707886"/>
          </a:xfrm>
          <a:prstGeom prst="rect">
            <a:avLst/>
          </a:prstGeom>
          <a:noFill/>
        </p:spPr>
        <p:txBody>
          <a:bodyPr wrap="square" rtlCol="0">
            <a:spAutoFit/>
          </a:bodyPr>
          <a:lstStyle/>
          <a:p>
            <a:pPr eaLnBrk="1" hangingPunct="1"/>
            <a:r>
              <a:rPr lang="zh-CN" altLang="en-US" sz="2000" dirty="0" smtClean="0">
                <a:latin typeface="楷体_GB2312" pitchFamily="49" charset="-122"/>
                <a:ea typeface="楷体_GB2312" pitchFamily="49" charset="-122"/>
              </a:rPr>
              <a:t>二次型的矩阵表示，化二次型为标准型和规范型，正、负定二次型的定义和判定方法等</a:t>
            </a:r>
            <a:endParaRPr lang="zh-CN" altLang="en-US" sz="2000" dirty="0">
              <a:latin typeface="楷体_GB2312" pitchFamily="49" charset="-122"/>
              <a:ea typeface="楷体_GB2312" pitchFamily="49" charset="-122"/>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30"/>
          <p:cNvSpPr txBox="1">
            <a:spLocks noChangeArrowheads="1"/>
          </p:cNvSpPr>
          <p:nvPr/>
        </p:nvSpPr>
        <p:spPr bwMode="auto">
          <a:xfrm>
            <a:off x="500034" y="857232"/>
            <a:ext cx="4387854" cy="5847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latin typeface="黑体" pitchFamily="2" charset="-122"/>
                <a:ea typeface="黑体" pitchFamily="2" charset="-122"/>
              </a:rPr>
              <a:t>类型</a:t>
            </a:r>
            <a:r>
              <a:rPr lang="zh-CN" altLang="en-US" dirty="0" smtClean="0">
                <a:latin typeface="黑体" pitchFamily="2" charset="-122"/>
                <a:ea typeface="黑体" pitchFamily="2" charset="-122"/>
              </a:rPr>
              <a:t>三：</a:t>
            </a:r>
            <a:r>
              <a:rPr lang="zh-CN" altLang="en-US" dirty="0" smtClean="0"/>
              <a:t>三对角行列式</a:t>
            </a:r>
            <a:endParaRPr lang="zh-CN" altLang="en-US" dirty="0">
              <a:latin typeface="黑体" pitchFamily="2" charset="-122"/>
              <a:ea typeface="黑体" pitchFamily="2" charset="-122"/>
            </a:endParaRPr>
          </a:p>
        </p:txBody>
      </p:sp>
      <p:grpSp>
        <p:nvGrpSpPr>
          <p:cNvPr id="11270" name="Group 76"/>
          <p:cNvGrpSpPr>
            <a:grpSpLocks/>
          </p:cNvGrpSpPr>
          <p:nvPr/>
        </p:nvGrpSpPr>
        <p:grpSpPr bwMode="auto">
          <a:xfrm>
            <a:off x="5376877" y="928670"/>
            <a:ext cx="504825" cy="514350"/>
            <a:chOff x="1079" y="884"/>
            <a:chExt cx="318" cy="324"/>
          </a:xfrm>
        </p:grpSpPr>
        <p:sp>
          <p:nvSpPr>
            <p:cNvPr id="11281" name="Line 39"/>
            <p:cNvSpPr>
              <a:spLocks noChangeShapeType="1"/>
            </p:cNvSpPr>
            <p:nvPr/>
          </p:nvSpPr>
          <p:spPr bwMode="auto">
            <a:xfrm>
              <a:off x="1079" y="884"/>
              <a:ext cx="0" cy="318"/>
            </a:xfrm>
            <a:prstGeom prst="line">
              <a:avLst/>
            </a:prstGeom>
            <a:noFill/>
            <a:ln w="25400">
              <a:solidFill>
                <a:srgbClr val="000000"/>
              </a:solidFill>
              <a:round/>
              <a:headEnd/>
              <a:tailEnd/>
            </a:ln>
          </p:spPr>
          <p:txBody>
            <a:bodyPr anchor="ctr"/>
            <a:lstStyle/>
            <a:p>
              <a:endParaRPr lang="zh-CN" altLang="en-US"/>
            </a:p>
          </p:txBody>
        </p:sp>
        <p:sp>
          <p:nvSpPr>
            <p:cNvPr id="11282" name="Line 40"/>
            <p:cNvSpPr>
              <a:spLocks noChangeShapeType="1"/>
            </p:cNvSpPr>
            <p:nvPr/>
          </p:nvSpPr>
          <p:spPr bwMode="auto">
            <a:xfrm>
              <a:off x="1397" y="884"/>
              <a:ext cx="0" cy="318"/>
            </a:xfrm>
            <a:prstGeom prst="line">
              <a:avLst/>
            </a:prstGeom>
            <a:noFill/>
            <a:ln w="25400">
              <a:solidFill>
                <a:srgbClr val="000000"/>
              </a:solidFill>
              <a:round/>
              <a:headEnd/>
              <a:tailEnd/>
            </a:ln>
          </p:spPr>
          <p:txBody>
            <a:bodyPr anchor="ctr"/>
            <a:lstStyle/>
            <a:p>
              <a:endParaRPr lang="zh-CN" altLang="en-US"/>
            </a:p>
          </p:txBody>
        </p:sp>
        <p:sp>
          <p:nvSpPr>
            <p:cNvPr id="11283" name="Line 41"/>
            <p:cNvSpPr>
              <a:spLocks noChangeShapeType="1"/>
            </p:cNvSpPr>
            <p:nvPr/>
          </p:nvSpPr>
          <p:spPr bwMode="auto">
            <a:xfrm>
              <a:off x="1079" y="884"/>
              <a:ext cx="318" cy="317"/>
            </a:xfrm>
            <a:prstGeom prst="line">
              <a:avLst/>
            </a:prstGeom>
            <a:noFill/>
            <a:ln w="9525">
              <a:solidFill>
                <a:srgbClr val="FF0000"/>
              </a:solidFill>
              <a:round/>
              <a:headEnd/>
              <a:tailEnd/>
            </a:ln>
          </p:spPr>
          <p:txBody>
            <a:bodyPr anchor="ctr"/>
            <a:lstStyle/>
            <a:p>
              <a:endParaRPr lang="zh-CN" altLang="en-US"/>
            </a:p>
          </p:txBody>
        </p:sp>
        <p:sp>
          <p:nvSpPr>
            <p:cNvPr id="11284" name="Line 42"/>
            <p:cNvSpPr>
              <a:spLocks noChangeShapeType="1"/>
            </p:cNvSpPr>
            <p:nvPr/>
          </p:nvSpPr>
          <p:spPr bwMode="auto">
            <a:xfrm>
              <a:off x="1148" y="892"/>
              <a:ext cx="227" cy="227"/>
            </a:xfrm>
            <a:prstGeom prst="line">
              <a:avLst/>
            </a:prstGeom>
            <a:noFill/>
            <a:ln w="9525">
              <a:solidFill>
                <a:srgbClr val="FF0000"/>
              </a:solidFill>
              <a:round/>
              <a:headEnd/>
              <a:tailEnd/>
            </a:ln>
          </p:spPr>
          <p:txBody>
            <a:bodyPr anchor="ctr"/>
            <a:lstStyle/>
            <a:p>
              <a:endParaRPr lang="zh-CN" altLang="en-US"/>
            </a:p>
          </p:txBody>
        </p:sp>
        <p:sp>
          <p:nvSpPr>
            <p:cNvPr id="11285" name="Line 74"/>
            <p:cNvSpPr>
              <a:spLocks noChangeShapeType="1"/>
            </p:cNvSpPr>
            <p:nvPr/>
          </p:nvSpPr>
          <p:spPr bwMode="auto">
            <a:xfrm>
              <a:off x="1111" y="981"/>
              <a:ext cx="227" cy="227"/>
            </a:xfrm>
            <a:prstGeom prst="line">
              <a:avLst/>
            </a:prstGeom>
            <a:noFill/>
            <a:ln w="9525">
              <a:solidFill>
                <a:srgbClr val="FF0000"/>
              </a:solidFill>
              <a:round/>
              <a:headEnd/>
              <a:tailEnd/>
            </a:ln>
          </p:spPr>
          <p:txBody>
            <a:bodyPr anchor="ctr"/>
            <a:lstStyle/>
            <a:p>
              <a:endParaRPr lang="zh-CN" altLang="en-US"/>
            </a:p>
          </p:txBody>
        </p:sp>
      </p:grpSp>
      <p:grpSp>
        <p:nvGrpSpPr>
          <p:cNvPr id="11271" name="Group 77"/>
          <p:cNvGrpSpPr>
            <a:grpSpLocks/>
          </p:cNvGrpSpPr>
          <p:nvPr/>
        </p:nvGrpSpPr>
        <p:grpSpPr bwMode="auto">
          <a:xfrm>
            <a:off x="6138877" y="928670"/>
            <a:ext cx="504825" cy="514350"/>
            <a:chOff x="2168" y="884"/>
            <a:chExt cx="318" cy="324"/>
          </a:xfrm>
        </p:grpSpPr>
        <p:sp>
          <p:nvSpPr>
            <p:cNvPr id="11276" name="Line 51"/>
            <p:cNvSpPr>
              <a:spLocks noChangeShapeType="1"/>
            </p:cNvSpPr>
            <p:nvPr/>
          </p:nvSpPr>
          <p:spPr bwMode="auto">
            <a:xfrm>
              <a:off x="2168" y="884"/>
              <a:ext cx="0" cy="318"/>
            </a:xfrm>
            <a:prstGeom prst="line">
              <a:avLst/>
            </a:prstGeom>
            <a:noFill/>
            <a:ln w="25400">
              <a:solidFill>
                <a:srgbClr val="000000"/>
              </a:solidFill>
              <a:round/>
              <a:headEnd/>
              <a:tailEnd/>
            </a:ln>
          </p:spPr>
          <p:txBody>
            <a:bodyPr anchor="ctr"/>
            <a:lstStyle/>
            <a:p>
              <a:endParaRPr lang="zh-CN" altLang="en-US"/>
            </a:p>
          </p:txBody>
        </p:sp>
        <p:sp>
          <p:nvSpPr>
            <p:cNvPr id="11277" name="Line 52"/>
            <p:cNvSpPr>
              <a:spLocks noChangeShapeType="1"/>
            </p:cNvSpPr>
            <p:nvPr/>
          </p:nvSpPr>
          <p:spPr bwMode="auto">
            <a:xfrm>
              <a:off x="2486" y="884"/>
              <a:ext cx="0" cy="318"/>
            </a:xfrm>
            <a:prstGeom prst="line">
              <a:avLst/>
            </a:prstGeom>
            <a:noFill/>
            <a:ln w="25400">
              <a:solidFill>
                <a:srgbClr val="000000"/>
              </a:solidFill>
              <a:round/>
              <a:headEnd/>
              <a:tailEnd/>
            </a:ln>
          </p:spPr>
          <p:txBody>
            <a:bodyPr anchor="ctr"/>
            <a:lstStyle/>
            <a:p>
              <a:endParaRPr lang="zh-CN" altLang="en-US"/>
            </a:p>
          </p:txBody>
        </p:sp>
        <p:sp>
          <p:nvSpPr>
            <p:cNvPr id="11278" name="Line 53"/>
            <p:cNvSpPr>
              <a:spLocks noChangeShapeType="1"/>
            </p:cNvSpPr>
            <p:nvPr/>
          </p:nvSpPr>
          <p:spPr bwMode="auto">
            <a:xfrm flipV="1">
              <a:off x="2168" y="884"/>
              <a:ext cx="317" cy="318"/>
            </a:xfrm>
            <a:prstGeom prst="line">
              <a:avLst/>
            </a:prstGeom>
            <a:noFill/>
            <a:ln w="9525">
              <a:solidFill>
                <a:srgbClr val="FF0000"/>
              </a:solidFill>
              <a:round/>
              <a:headEnd/>
              <a:tailEnd/>
            </a:ln>
          </p:spPr>
          <p:txBody>
            <a:bodyPr anchor="ctr"/>
            <a:lstStyle/>
            <a:p>
              <a:endParaRPr lang="zh-CN" altLang="en-US"/>
            </a:p>
          </p:txBody>
        </p:sp>
        <p:sp>
          <p:nvSpPr>
            <p:cNvPr id="11279" name="Line 55"/>
            <p:cNvSpPr>
              <a:spLocks noChangeShapeType="1"/>
            </p:cNvSpPr>
            <p:nvPr/>
          </p:nvSpPr>
          <p:spPr bwMode="auto">
            <a:xfrm flipV="1">
              <a:off x="2197" y="884"/>
              <a:ext cx="227" cy="227"/>
            </a:xfrm>
            <a:prstGeom prst="line">
              <a:avLst/>
            </a:prstGeom>
            <a:noFill/>
            <a:ln w="9525">
              <a:solidFill>
                <a:srgbClr val="FF0000"/>
              </a:solidFill>
              <a:round/>
              <a:headEnd/>
              <a:tailEnd/>
            </a:ln>
          </p:spPr>
          <p:txBody>
            <a:bodyPr anchor="ctr"/>
            <a:lstStyle/>
            <a:p>
              <a:endParaRPr lang="zh-CN" altLang="en-US"/>
            </a:p>
          </p:txBody>
        </p:sp>
        <p:sp>
          <p:nvSpPr>
            <p:cNvPr id="11280" name="Line 75"/>
            <p:cNvSpPr>
              <a:spLocks noChangeShapeType="1"/>
            </p:cNvSpPr>
            <p:nvPr/>
          </p:nvSpPr>
          <p:spPr bwMode="auto">
            <a:xfrm flipV="1">
              <a:off x="2245" y="981"/>
              <a:ext cx="227" cy="227"/>
            </a:xfrm>
            <a:prstGeom prst="line">
              <a:avLst/>
            </a:prstGeom>
            <a:noFill/>
            <a:ln w="9525">
              <a:solidFill>
                <a:srgbClr val="FF0000"/>
              </a:solidFill>
              <a:round/>
              <a:headEnd/>
              <a:tailEnd/>
            </a:ln>
          </p:spPr>
          <p:txBody>
            <a:bodyPr anchor="ctr"/>
            <a:lstStyle/>
            <a:p>
              <a:endParaRPr lang="zh-CN" altLang="en-US"/>
            </a:p>
          </p:txBody>
        </p:sp>
      </p:grpSp>
      <p:sp>
        <p:nvSpPr>
          <p:cNvPr id="16" name="Text Box 78"/>
          <p:cNvSpPr txBox="1">
            <a:spLocks noChangeArrowheads="1"/>
          </p:cNvSpPr>
          <p:nvPr/>
        </p:nvSpPr>
        <p:spPr bwMode="auto">
          <a:xfrm>
            <a:off x="428596" y="1643050"/>
            <a:ext cx="6286544" cy="5847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方法：直接展开得两项递推关系式</a:t>
            </a:r>
          </a:p>
        </p:txBody>
      </p:sp>
      <p:grpSp>
        <p:nvGrpSpPr>
          <p:cNvPr id="17" name="Group 79"/>
          <p:cNvGrpSpPr>
            <a:grpSpLocks/>
          </p:cNvGrpSpPr>
          <p:nvPr/>
        </p:nvGrpSpPr>
        <p:grpSpPr bwMode="auto">
          <a:xfrm>
            <a:off x="500034" y="2451113"/>
            <a:ext cx="4557712" cy="519113"/>
            <a:chOff x="480" y="1056"/>
            <a:chExt cx="2871" cy="327"/>
          </a:xfrm>
        </p:grpSpPr>
        <p:sp>
          <p:nvSpPr>
            <p:cNvPr id="11275" name="Rectangle 80"/>
            <p:cNvSpPr>
              <a:spLocks noChangeArrowheads="1"/>
            </p:cNvSpPr>
            <p:nvPr/>
          </p:nvSpPr>
          <p:spPr bwMode="auto">
            <a:xfrm>
              <a:off x="480" y="1056"/>
              <a:ext cx="2871" cy="327"/>
            </a:xfrm>
            <a:prstGeom prst="rect">
              <a:avLst/>
            </a:prstGeom>
            <a:noFill/>
            <a:ln w="9525">
              <a:noFill/>
              <a:miter lim="800000"/>
              <a:headEnd/>
              <a:tailEnd/>
            </a:ln>
          </p:spPr>
          <p:txBody>
            <a:bodyPr wrap="none">
              <a:spAutoFit/>
            </a:bodyPr>
            <a:lstStyle/>
            <a:p>
              <a:r>
                <a:rPr kumimoji="1" lang="zh-CN" altLang="en-US">
                  <a:latin typeface="Times New Roman" pitchFamily="18" charset="0"/>
                  <a:ea typeface="黑体" pitchFamily="2" charset="-122"/>
                </a:rPr>
                <a:t>例</a:t>
              </a:r>
              <a:r>
                <a:rPr kumimoji="1" lang="en-US" altLang="zh-CN">
                  <a:latin typeface="黑体" pitchFamily="2" charset="-122"/>
                  <a:ea typeface="黑体" pitchFamily="2" charset="-122"/>
                </a:rPr>
                <a:t>3</a:t>
              </a:r>
              <a:r>
                <a:rPr kumimoji="1" lang="en-US" altLang="zh-CN">
                  <a:latin typeface="Times New Roman" pitchFamily="18" charset="0"/>
                </a:rPr>
                <a:t>   </a:t>
              </a:r>
              <a:r>
                <a:rPr kumimoji="1" lang="zh-CN" altLang="en-US">
                  <a:latin typeface="Times New Roman" pitchFamily="18" charset="0"/>
                </a:rPr>
                <a:t>计算    阶三对角行列式</a:t>
              </a:r>
            </a:p>
          </p:txBody>
        </p:sp>
        <p:graphicFrame>
          <p:nvGraphicFramePr>
            <p:cNvPr id="11266" name="Object 24"/>
            <p:cNvGraphicFramePr>
              <a:graphicFrameLocks noChangeAspect="1"/>
            </p:cNvGraphicFramePr>
            <p:nvPr/>
          </p:nvGraphicFramePr>
          <p:xfrm>
            <a:off x="1602" y="1152"/>
            <a:ext cx="151" cy="159"/>
          </p:xfrm>
          <a:graphic>
            <a:graphicData uri="http://schemas.openxmlformats.org/presentationml/2006/ole">
              <mc:AlternateContent xmlns:mc="http://schemas.openxmlformats.org/markup-compatibility/2006">
                <mc:Choice xmlns:v="urn:schemas-microsoft-com:vml" Requires="v">
                  <p:oleObj spid="_x0000_s11269" name="公式" r:id="rId4" imgW="241195" imgH="253890" progId="Equation.3">
                    <p:embed/>
                  </p:oleObj>
                </mc:Choice>
                <mc:Fallback>
                  <p:oleObj name="公式" r:id="rId4" imgW="241195" imgH="253890"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 y="1152"/>
                          <a:ext cx="151"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graphicFrame>
        <p:nvGraphicFramePr>
          <p:cNvPr id="3" name="Object 92"/>
          <p:cNvGraphicFramePr>
            <a:graphicFrameLocks noChangeAspect="1"/>
          </p:cNvGraphicFramePr>
          <p:nvPr/>
        </p:nvGraphicFramePr>
        <p:xfrm>
          <a:off x="1857356" y="3286124"/>
          <a:ext cx="5284808" cy="2401888"/>
        </p:xfrm>
        <a:graphic>
          <a:graphicData uri="http://schemas.openxmlformats.org/presentationml/2006/ole">
            <mc:AlternateContent xmlns:mc="http://schemas.openxmlformats.org/markup-compatibility/2006">
              <mc:Choice xmlns:v="urn:schemas-microsoft-com:vml" Requires="v">
                <p:oleObj spid="_x0000_s11270" name="Equation" r:id="rId6" imgW="2514600" imgH="1143000" progId="Equation.DSMT4">
                  <p:embed/>
                </p:oleObj>
              </mc:Choice>
              <mc:Fallback>
                <p:oleObj name="Equation" r:id="rId6" imgW="2514600" imgH="1143000" progId="Equation.DSMT4">
                  <p:embed/>
                  <p:pic>
                    <p:nvPicPr>
                      <p:cNvPr id="0" name="Object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56" y="3286124"/>
                        <a:ext cx="5284808" cy="240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83"/>
          <p:cNvSpPr txBox="1">
            <a:spLocks noChangeArrowheads="1"/>
          </p:cNvSpPr>
          <p:nvPr/>
        </p:nvSpPr>
        <p:spPr bwMode="auto">
          <a:xfrm>
            <a:off x="500034" y="1214422"/>
            <a:ext cx="542925" cy="519112"/>
          </a:xfrm>
          <a:prstGeom prst="rect">
            <a:avLst/>
          </a:prstGeom>
          <a:noFill/>
          <a:ln w="9525">
            <a:noFill/>
            <a:miter lim="800000"/>
            <a:headEnd/>
            <a:tailEnd/>
          </a:ln>
        </p:spPr>
        <p:txBody>
          <a:bodyPr wrap="none">
            <a:spAutoFit/>
          </a:bodyPr>
          <a:lstStyle/>
          <a:p>
            <a:r>
              <a:rPr kumimoji="1" lang="zh-CN" altLang="en-US" dirty="0">
                <a:latin typeface="Times New Roman" pitchFamily="18" charset="0"/>
                <a:ea typeface="黑体" pitchFamily="2" charset="-122"/>
              </a:rPr>
              <a:t>解</a:t>
            </a:r>
          </a:p>
        </p:txBody>
      </p:sp>
      <p:graphicFrame>
        <p:nvGraphicFramePr>
          <p:cNvPr id="22" name="Object 57"/>
          <p:cNvGraphicFramePr>
            <a:graphicFrameLocks noChangeAspect="1"/>
          </p:cNvGraphicFramePr>
          <p:nvPr/>
        </p:nvGraphicFramePr>
        <p:xfrm>
          <a:off x="539750" y="2684463"/>
          <a:ext cx="449263" cy="509587"/>
        </p:xfrm>
        <a:graphic>
          <a:graphicData uri="http://schemas.openxmlformats.org/presentationml/2006/ole">
            <mc:AlternateContent xmlns:mc="http://schemas.openxmlformats.org/markup-compatibility/2006">
              <mc:Choice xmlns:v="urn:schemas-microsoft-com:vml" Requires="v">
                <p:oleObj spid="_x0000_s12296" name="Equation" r:id="rId4" imgW="203112" imgH="228501" progId="Equation.3">
                  <p:embed/>
                </p:oleObj>
              </mc:Choice>
              <mc:Fallback>
                <p:oleObj name="Equation" r:id="rId4" imgW="203112" imgH="228501" progId="Equation.3">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684463"/>
                        <a:ext cx="449263"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5"/>
          <p:cNvGrpSpPr>
            <a:grpSpLocks/>
          </p:cNvGrpSpPr>
          <p:nvPr/>
        </p:nvGrpSpPr>
        <p:grpSpPr bwMode="auto">
          <a:xfrm>
            <a:off x="1027113" y="2514600"/>
            <a:ext cx="1274762" cy="457200"/>
            <a:chOff x="1585" y="3016"/>
            <a:chExt cx="803" cy="288"/>
          </a:xfrm>
        </p:grpSpPr>
        <p:graphicFrame>
          <p:nvGraphicFramePr>
            <p:cNvPr id="12291" name="Object 58"/>
            <p:cNvGraphicFramePr>
              <a:graphicFrameLocks noChangeAspect="1"/>
            </p:cNvGraphicFramePr>
            <p:nvPr/>
          </p:nvGraphicFramePr>
          <p:xfrm>
            <a:off x="1655" y="3016"/>
            <a:ext cx="635" cy="225"/>
          </p:xfrm>
          <a:graphic>
            <a:graphicData uri="http://schemas.openxmlformats.org/presentationml/2006/ole">
              <mc:AlternateContent xmlns:mc="http://schemas.openxmlformats.org/markup-compatibility/2006">
                <mc:Choice xmlns:v="urn:schemas-microsoft-com:vml" Requires="v">
                  <p:oleObj spid="_x0000_s12297" name="Equation" r:id="rId6" imgW="609336" imgH="215806" progId="Equation.3">
                    <p:embed/>
                  </p:oleObj>
                </mc:Choice>
                <mc:Fallback>
                  <p:oleObj name="Equation" r:id="rId6" imgW="609336" imgH="215806"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 y="3016"/>
                          <a:ext cx="635"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8" name="Group 87"/>
            <p:cNvGrpSpPr>
              <a:grpSpLocks/>
            </p:cNvGrpSpPr>
            <p:nvPr/>
          </p:nvGrpSpPr>
          <p:grpSpPr bwMode="auto">
            <a:xfrm>
              <a:off x="1585" y="3248"/>
              <a:ext cx="803" cy="56"/>
              <a:chOff x="1440" y="3216"/>
              <a:chExt cx="816" cy="48"/>
            </a:xfrm>
          </p:grpSpPr>
          <p:sp>
            <p:nvSpPr>
              <p:cNvPr id="12299" name="Line 88"/>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endParaRPr lang="zh-CN" altLang="en-US"/>
              </a:p>
            </p:txBody>
          </p:sp>
          <p:sp>
            <p:nvSpPr>
              <p:cNvPr id="12300" name="Line 89"/>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endParaRPr lang="zh-CN" altLang="en-US"/>
              </a:p>
            </p:txBody>
          </p:sp>
        </p:grpSp>
      </p:grpSp>
      <p:graphicFrame>
        <p:nvGraphicFramePr>
          <p:cNvPr id="28" name="Object 59"/>
          <p:cNvGraphicFramePr>
            <a:graphicFrameLocks noChangeAspect="1"/>
          </p:cNvGraphicFramePr>
          <p:nvPr/>
        </p:nvGraphicFramePr>
        <p:xfrm>
          <a:off x="2363788" y="2659063"/>
          <a:ext cx="1797050" cy="509587"/>
        </p:xfrm>
        <a:graphic>
          <a:graphicData uri="http://schemas.openxmlformats.org/presentationml/2006/ole">
            <mc:AlternateContent xmlns:mc="http://schemas.openxmlformats.org/markup-compatibility/2006">
              <mc:Choice xmlns:v="urn:schemas-microsoft-com:vml" Requires="v">
                <p:oleObj spid="_x0000_s12298" name="Equation" r:id="rId8" imgW="812447" imgH="228501" progId="Equation.3">
                  <p:embed/>
                </p:oleObj>
              </mc:Choice>
              <mc:Fallback>
                <p:oleObj name="Equation" r:id="rId8" imgW="812447" imgH="228501" progId="Equation.3">
                  <p:embed/>
                  <p:pic>
                    <p:nvPicPr>
                      <p:cNvPr id="0"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788" y="2659063"/>
                        <a:ext cx="179705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61"/>
          <p:cNvGraphicFramePr>
            <a:graphicFrameLocks noChangeAspect="1"/>
          </p:cNvGraphicFramePr>
          <p:nvPr/>
        </p:nvGraphicFramePr>
        <p:xfrm>
          <a:off x="1027113" y="3911600"/>
          <a:ext cx="3033712" cy="509588"/>
        </p:xfrm>
        <a:graphic>
          <a:graphicData uri="http://schemas.openxmlformats.org/presentationml/2006/ole">
            <mc:AlternateContent xmlns:mc="http://schemas.openxmlformats.org/markup-compatibility/2006">
              <mc:Choice xmlns:v="urn:schemas-microsoft-com:vml" Requires="v">
                <p:oleObj spid="_x0000_s12299" name="Equation" r:id="rId10" imgW="1371600" imgH="228600" progId="Equation.3">
                  <p:embed/>
                </p:oleObj>
              </mc:Choice>
              <mc:Fallback>
                <p:oleObj name="Equation" r:id="rId10" imgW="1371600" imgH="228600" progId="Equation.3">
                  <p:embed/>
                  <p:pic>
                    <p:nvPicPr>
                      <p:cNvPr id="0"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7113" y="3911600"/>
                        <a:ext cx="3033712"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graphicFrame>
        <p:nvGraphicFramePr>
          <p:cNvPr id="12" name="Object 96"/>
          <p:cNvGraphicFramePr>
            <a:graphicFrameLocks noChangeAspect="1"/>
          </p:cNvGraphicFramePr>
          <p:nvPr/>
        </p:nvGraphicFramePr>
        <p:xfrm>
          <a:off x="4143372" y="1609731"/>
          <a:ext cx="4508500" cy="2605087"/>
        </p:xfrm>
        <a:graphic>
          <a:graphicData uri="http://schemas.openxmlformats.org/presentationml/2006/ole">
            <mc:AlternateContent xmlns:mc="http://schemas.openxmlformats.org/markup-compatibility/2006">
              <mc:Choice xmlns:v="urn:schemas-microsoft-com:vml" Requires="v">
                <p:oleObj spid="_x0000_s12300" name="Equation" r:id="rId12" imgW="2374560" imgH="1371600" progId="Equation.DSMT4">
                  <p:embed/>
                </p:oleObj>
              </mc:Choice>
              <mc:Fallback>
                <p:oleObj name="Equation" r:id="rId12" imgW="2374560" imgH="1371600" progId="Equation.DSMT4">
                  <p:embed/>
                  <p:pic>
                    <p:nvPicPr>
                      <p:cNvPr id="0" name="Object 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3372" y="1609731"/>
                        <a:ext cx="4508500" cy="260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1"/>
                                        </p:tgtEl>
                                        <p:attrNameLst>
                                          <p:attrName>style.visibility</p:attrName>
                                        </p:attrNameLst>
                                      </p:cBhvr>
                                      <p:to>
                                        <p:strVal val="visible"/>
                                      </p:to>
                                    </p:set>
                                    <p:animEffect transition="in" filter="wipe(left)">
                                      <p:cBhvr>
                                        <p:cTn id="7" dur="75"/>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 name="Text Box 18"/>
          <p:cNvSpPr txBox="1">
            <a:spLocks noChangeArrowheads="1"/>
          </p:cNvSpPr>
          <p:nvPr/>
        </p:nvSpPr>
        <p:spPr bwMode="auto">
          <a:xfrm>
            <a:off x="673109" y="928670"/>
            <a:ext cx="5184775" cy="519112"/>
          </a:xfrm>
          <a:prstGeom prst="rect">
            <a:avLst/>
          </a:prstGeom>
          <a:noFill/>
          <a:ln w="9525">
            <a:noFill/>
            <a:miter lim="800000"/>
            <a:headEnd/>
            <a:tailEnd/>
          </a:ln>
        </p:spPr>
        <p:txBody>
          <a:bodyPr wrap="none">
            <a:spAutoFit/>
          </a:bodyPr>
          <a:lstStyle/>
          <a:p>
            <a:r>
              <a:rPr lang="zh-CN" altLang="en-US" dirty="0"/>
              <a:t>一般地，若导出的递推关系式为</a:t>
            </a:r>
          </a:p>
        </p:txBody>
      </p:sp>
      <p:graphicFrame>
        <p:nvGraphicFramePr>
          <p:cNvPr id="3" name="Object 90"/>
          <p:cNvGraphicFramePr>
            <a:graphicFrameLocks noChangeAspect="1"/>
          </p:cNvGraphicFramePr>
          <p:nvPr/>
        </p:nvGraphicFramePr>
        <p:xfrm>
          <a:off x="2687638" y="1527175"/>
          <a:ext cx="3684587" cy="468313"/>
        </p:xfrm>
        <a:graphic>
          <a:graphicData uri="http://schemas.openxmlformats.org/presentationml/2006/ole">
            <mc:AlternateContent xmlns:mc="http://schemas.openxmlformats.org/markup-compatibility/2006">
              <mc:Choice xmlns:v="urn:schemas-microsoft-com:vml" Requires="v">
                <p:oleObj spid="_x0000_s13322" name="Equation" r:id="rId4" imgW="1790700" imgH="228600" progId="Equation.3">
                  <p:embed/>
                </p:oleObj>
              </mc:Choice>
              <mc:Fallback>
                <p:oleObj name="Equation" r:id="rId4" imgW="1790700" imgH="228600" progId="Equation.3">
                  <p:embed/>
                  <p:pic>
                    <p:nvPicPr>
                      <p:cNvPr id="0" name="Object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7638" y="1527175"/>
                        <a:ext cx="3684587"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91"/>
          <p:cNvGraphicFramePr>
            <a:graphicFrameLocks noChangeAspect="1"/>
          </p:cNvGraphicFramePr>
          <p:nvPr/>
        </p:nvGraphicFramePr>
        <p:xfrm>
          <a:off x="2662238" y="2463800"/>
          <a:ext cx="3709987" cy="468313"/>
        </p:xfrm>
        <a:graphic>
          <a:graphicData uri="http://schemas.openxmlformats.org/presentationml/2006/ole">
            <mc:AlternateContent xmlns:mc="http://schemas.openxmlformats.org/markup-compatibility/2006">
              <mc:Choice xmlns:v="urn:schemas-microsoft-com:vml" Requires="v">
                <p:oleObj spid="_x0000_s13323" name="Equation" r:id="rId6" imgW="1803400" imgH="228600" progId="Equation.3">
                  <p:embed/>
                </p:oleObj>
              </mc:Choice>
              <mc:Fallback>
                <p:oleObj name="Equation" r:id="rId6" imgW="1803400" imgH="228600" progId="Equation.3">
                  <p:embed/>
                  <p:pic>
                    <p:nvPicPr>
                      <p:cNvPr id="0" name="Object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2238" y="2463800"/>
                        <a:ext cx="3709987"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1"/>
          <p:cNvSpPr txBox="1">
            <a:spLocks noChangeArrowheads="1"/>
          </p:cNvSpPr>
          <p:nvPr/>
        </p:nvSpPr>
        <p:spPr bwMode="auto">
          <a:xfrm>
            <a:off x="684213" y="1958975"/>
            <a:ext cx="3041650" cy="519113"/>
          </a:xfrm>
          <a:prstGeom prst="rect">
            <a:avLst/>
          </a:prstGeom>
          <a:noFill/>
          <a:ln w="9525">
            <a:noFill/>
            <a:miter lim="800000"/>
            <a:headEnd/>
            <a:tailEnd/>
          </a:ln>
        </p:spPr>
        <p:txBody>
          <a:bodyPr wrap="none">
            <a:spAutoFit/>
          </a:bodyPr>
          <a:lstStyle/>
          <a:p>
            <a:r>
              <a:rPr lang="zh-CN" altLang="en-US"/>
              <a:t>则可先将其转化为</a:t>
            </a:r>
          </a:p>
        </p:txBody>
      </p:sp>
      <p:sp>
        <p:nvSpPr>
          <p:cNvPr id="6" name="Text Box 22"/>
          <p:cNvSpPr txBox="1">
            <a:spLocks noChangeArrowheads="1"/>
          </p:cNvSpPr>
          <p:nvPr/>
        </p:nvSpPr>
        <p:spPr bwMode="auto">
          <a:xfrm>
            <a:off x="730250" y="2967038"/>
            <a:ext cx="1970088" cy="519112"/>
          </a:xfrm>
          <a:prstGeom prst="rect">
            <a:avLst/>
          </a:prstGeom>
          <a:noFill/>
          <a:ln w="9525">
            <a:noFill/>
            <a:miter lim="800000"/>
            <a:headEnd/>
            <a:tailEnd/>
          </a:ln>
        </p:spPr>
        <p:txBody>
          <a:bodyPr wrap="none">
            <a:spAutoFit/>
          </a:bodyPr>
          <a:lstStyle/>
          <a:p>
            <a:r>
              <a:rPr lang="zh-CN" altLang="en-US"/>
              <a:t>进行递推得</a:t>
            </a:r>
          </a:p>
        </p:txBody>
      </p:sp>
      <p:grpSp>
        <p:nvGrpSpPr>
          <p:cNvPr id="7" name="Group 23"/>
          <p:cNvGrpSpPr>
            <a:grpSpLocks/>
          </p:cNvGrpSpPr>
          <p:nvPr/>
        </p:nvGrpSpPr>
        <p:grpSpPr bwMode="auto">
          <a:xfrm>
            <a:off x="1549400" y="3324229"/>
            <a:ext cx="6262688" cy="676275"/>
            <a:chOff x="839" y="2364"/>
            <a:chExt cx="3945" cy="426"/>
          </a:xfrm>
        </p:grpSpPr>
        <p:graphicFrame>
          <p:nvGraphicFramePr>
            <p:cNvPr id="13316" name="Object 92"/>
            <p:cNvGraphicFramePr>
              <a:graphicFrameLocks noChangeAspect="1"/>
            </p:cNvGraphicFramePr>
            <p:nvPr/>
          </p:nvGraphicFramePr>
          <p:xfrm>
            <a:off x="839" y="2478"/>
            <a:ext cx="2666" cy="312"/>
          </p:xfrm>
          <a:graphic>
            <a:graphicData uri="http://schemas.openxmlformats.org/presentationml/2006/ole">
              <mc:AlternateContent xmlns:mc="http://schemas.openxmlformats.org/markup-compatibility/2006">
                <mc:Choice xmlns:v="urn:schemas-microsoft-com:vml" Requires="v">
                  <p:oleObj spid="_x0000_s13324" name="Equation" r:id="rId8" imgW="2057400" imgH="241300" progId="Equation.3">
                    <p:embed/>
                  </p:oleObj>
                </mc:Choice>
                <mc:Fallback>
                  <p:oleObj name="Equation" r:id="rId8" imgW="2057400" imgH="241300" progId="Equation.3">
                    <p:embed/>
                    <p:pic>
                      <p:nvPicPr>
                        <p:cNvPr id="0" name="Object 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 y="2478"/>
                          <a:ext cx="2666"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93"/>
            <p:cNvGraphicFramePr>
              <a:graphicFrameLocks noChangeAspect="1"/>
            </p:cNvGraphicFramePr>
            <p:nvPr/>
          </p:nvGraphicFramePr>
          <p:xfrm>
            <a:off x="3961" y="2499"/>
            <a:ext cx="823" cy="263"/>
          </p:xfrm>
          <a:graphic>
            <a:graphicData uri="http://schemas.openxmlformats.org/presentationml/2006/ole">
              <mc:AlternateContent xmlns:mc="http://schemas.openxmlformats.org/markup-compatibility/2006">
                <mc:Choice xmlns:v="urn:schemas-microsoft-com:vml" Requires="v">
                  <p:oleObj spid="_x0000_s13325" name="Equation" r:id="rId10" imgW="634725" imgH="203112" progId="Equation.3">
                    <p:embed/>
                  </p:oleObj>
                </mc:Choice>
                <mc:Fallback>
                  <p:oleObj name="Equation" r:id="rId10" imgW="634725" imgH="203112" progId="Equation.3">
                    <p:embed/>
                    <p:pic>
                      <p:nvPicPr>
                        <p:cNvPr id="0" name="Object 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1" y="2499"/>
                          <a:ext cx="823" cy="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331" name="Group 26"/>
            <p:cNvGrpSpPr>
              <a:grpSpLocks/>
            </p:cNvGrpSpPr>
            <p:nvPr/>
          </p:nvGrpSpPr>
          <p:grpSpPr bwMode="auto">
            <a:xfrm>
              <a:off x="3515" y="2364"/>
              <a:ext cx="436" cy="296"/>
              <a:chOff x="4168" y="2364"/>
              <a:chExt cx="436" cy="296"/>
            </a:xfrm>
          </p:grpSpPr>
          <p:grpSp>
            <p:nvGrpSpPr>
              <p:cNvPr id="13332" name="Group 27"/>
              <p:cNvGrpSpPr>
                <a:grpSpLocks/>
              </p:cNvGrpSpPr>
              <p:nvPr/>
            </p:nvGrpSpPr>
            <p:grpSpPr bwMode="auto">
              <a:xfrm>
                <a:off x="4195" y="2614"/>
                <a:ext cx="363" cy="46"/>
                <a:chOff x="793" y="3566"/>
                <a:chExt cx="363" cy="46"/>
              </a:xfrm>
            </p:grpSpPr>
            <p:sp>
              <p:nvSpPr>
                <p:cNvPr id="13334" name="Line 28"/>
                <p:cNvSpPr>
                  <a:spLocks noChangeShapeType="1"/>
                </p:cNvSpPr>
                <p:nvPr/>
              </p:nvSpPr>
              <p:spPr bwMode="auto">
                <a:xfrm>
                  <a:off x="793" y="3566"/>
                  <a:ext cx="363" cy="0"/>
                </a:xfrm>
                <a:prstGeom prst="line">
                  <a:avLst/>
                </a:prstGeom>
                <a:noFill/>
                <a:ln w="9525">
                  <a:solidFill>
                    <a:schemeClr val="tx2"/>
                  </a:solidFill>
                  <a:round/>
                  <a:headEnd/>
                  <a:tailEnd/>
                </a:ln>
              </p:spPr>
              <p:txBody>
                <a:bodyPr wrap="none">
                  <a:spAutoFit/>
                </a:bodyPr>
                <a:lstStyle/>
                <a:p>
                  <a:endParaRPr lang="zh-CN" altLang="en-US"/>
                </a:p>
              </p:txBody>
            </p:sp>
            <p:sp>
              <p:nvSpPr>
                <p:cNvPr id="13335" name="Line 29"/>
                <p:cNvSpPr>
                  <a:spLocks noChangeShapeType="1"/>
                </p:cNvSpPr>
                <p:nvPr/>
              </p:nvSpPr>
              <p:spPr bwMode="auto">
                <a:xfrm>
                  <a:off x="793" y="3612"/>
                  <a:ext cx="363" cy="0"/>
                </a:xfrm>
                <a:prstGeom prst="line">
                  <a:avLst/>
                </a:prstGeom>
                <a:noFill/>
                <a:ln w="9525">
                  <a:solidFill>
                    <a:schemeClr val="tx2"/>
                  </a:solidFill>
                  <a:round/>
                  <a:headEnd/>
                  <a:tailEnd/>
                </a:ln>
              </p:spPr>
              <p:txBody>
                <a:bodyPr wrap="none">
                  <a:spAutoFit/>
                </a:bodyPr>
                <a:lstStyle/>
                <a:p>
                  <a:endParaRPr lang="zh-CN" altLang="en-US"/>
                </a:p>
              </p:txBody>
            </p:sp>
          </p:grpSp>
          <p:sp>
            <p:nvSpPr>
              <p:cNvPr id="13333" name="Text Box 30"/>
              <p:cNvSpPr txBox="1">
                <a:spLocks noChangeArrowheads="1"/>
              </p:cNvSpPr>
              <p:nvPr/>
            </p:nvSpPr>
            <p:spPr bwMode="auto">
              <a:xfrm>
                <a:off x="4168" y="2364"/>
                <a:ext cx="436" cy="250"/>
              </a:xfrm>
              <a:prstGeom prst="rect">
                <a:avLst/>
              </a:prstGeom>
              <a:noFill/>
              <a:ln w="9525">
                <a:noFill/>
                <a:miter lim="800000"/>
                <a:headEnd/>
                <a:tailEnd/>
              </a:ln>
            </p:spPr>
            <p:txBody>
              <a:bodyPr wrap="none">
                <a:spAutoFit/>
              </a:bodyPr>
              <a:lstStyle/>
              <a:p>
                <a:r>
                  <a:rPr lang="zh-CN" altLang="en-US" sz="2000">
                    <a:solidFill>
                      <a:srgbClr val="000808"/>
                    </a:solidFill>
                  </a:rPr>
                  <a:t>记做</a:t>
                </a:r>
              </a:p>
            </p:txBody>
          </p:sp>
        </p:grpSp>
      </p:grpSp>
      <p:graphicFrame>
        <p:nvGraphicFramePr>
          <p:cNvPr id="15" name="Object 94"/>
          <p:cNvGraphicFramePr>
            <a:graphicFrameLocks noChangeAspect="1"/>
          </p:cNvGraphicFramePr>
          <p:nvPr/>
        </p:nvGraphicFramePr>
        <p:xfrm>
          <a:off x="2411413" y="5054600"/>
          <a:ext cx="2978150" cy="468313"/>
        </p:xfrm>
        <a:graphic>
          <a:graphicData uri="http://schemas.openxmlformats.org/presentationml/2006/ole">
            <mc:AlternateContent xmlns:mc="http://schemas.openxmlformats.org/markup-compatibility/2006">
              <mc:Choice xmlns:v="urn:schemas-microsoft-com:vml" Requires="v">
                <p:oleObj spid="_x0000_s13326" name="Equation" r:id="rId12" imgW="1447800" imgH="228600" progId="Equation.3">
                  <p:embed/>
                </p:oleObj>
              </mc:Choice>
              <mc:Fallback>
                <p:oleObj name="Equation" r:id="rId12" imgW="1447800" imgH="228600" progId="Equation.3">
                  <p:embed/>
                  <p:pic>
                    <p:nvPicPr>
                      <p:cNvPr id="0" name="Object 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1413" y="5054600"/>
                        <a:ext cx="29781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32"/>
          <p:cNvGrpSpPr>
            <a:grpSpLocks/>
          </p:cNvGrpSpPr>
          <p:nvPr/>
        </p:nvGrpSpPr>
        <p:grpSpPr bwMode="auto">
          <a:xfrm>
            <a:off x="735013" y="4067175"/>
            <a:ext cx="8320087" cy="1077913"/>
            <a:chOff x="463" y="2354"/>
            <a:chExt cx="5241" cy="679"/>
          </a:xfrm>
        </p:grpSpPr>
        <p:sp>
          <p:nvSpPr>
            <p:cNvPr id="13330" name="Text Box 33"/>
            <p:cNvSpPr txBox="1">
              <a:spLocks noChangeArrowheads="1"/>
            </p:cNvSpPr>
            <p:nvPr/>
          </p:nvSpPr>
          <p:spPr bwMode="auto">
            <a:xfrm>
              <a:off x="463" y="2354"/>
              <a:ext cx="5241" cy="679"/>
            </a:xfrm>
            <a:prstGeom prst="rect">
              <a:avLst/>
            </a:prstGeom>
            <a:noFill/>
            <a:ln w="9525">
              <a:noFill/>
              <a:miter lim="800000"/>
              <a:headEnd/>
              <a:tailEnd/>
            </a:ln>
          </p:spPr>
          <p:txBody>
            <a:bodyPr wrap="none">
              <a:spAutoFit/>
            </a:bodyPr>
            <a:lstStyle/>
            <a:p>
              <a:r>
                <a:rPr lang="zh-CN" altLang="en-US"/>
                <a:t>其中   为一元二次方程                 的两根</a:t>
              </a:r>
              <a:r>
                <a:rPr lang="en-US" altLang="zh-CN"/>
                <a:t>.</a:t>
              </a:r>
              <a:r>
                <a:rPr lang="zh-CN" altLang="en-US"/>
                <a:t>然后</a:t>
              </a:r>
            </a:p>
            <a:p>
              <a:r>
                <a:rPr lang="zh-CN" altLang="en-US"/>
                <a:t>再利用</a:t>
              </a:r>
            </a:p>
          </p:txBody>
        </p:sp>
        <p:graphicFrame>
          <p:nvGraphicFramePr>
            <p:cNvPr id="13319" name="Object 95"/>
            <p:cNvGraphicFramePr>
              <a:graphicFrameLocks noChangeAspect="1"/>
            </p:cNvGraphicFramePr>
            <p:nvPr/>
          </p:nvGraphicFramePr>
          <p:xfrm>
            <a:off x="964" y="2432"/>
            <a:ext cx="362" cy="213"/>
          </p:xfrm>
          <a:graphic>
            <a:graphicData uri="http://schemas.openxmlformats.org/presentationml/2006/ole">
              <mc:AlternateContent xmlns:mc="http://schemas.openxmlformats.org/markup-compatibility/2006">
                <mc:Choice xmlns:v="urn:schemas-microsoft-com:vml" Requires="v">
                  <p:oleObj spid="_x0000_s13327" name="Equation" r:id="rId14" imgW="279279" imgH="165028" progId="Equation.3">
                    <p:embed/>
                  </p:oleObj>
                </mc:Choice>
                <mc:Fallback>
                  <p:oleObj name="Equation" r:id="rId14" imgW="279279" imgH="165028" progId="Equation.3">
                    <p:embed/>
                    <p:pic>
                      <p:nvPicPr>
                        <p:cNvPr id="0" name="Object 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4" y="2432"/>
                          <a:ext cx="362"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96"/>
            <p:cNvGraphicFramePr>
              <a:graphicFrameLocks noChangeAspect="1"/>
            </p:cNvGraphicFramePr>
            <p:nvPr/>
          </p:nvGraphicFramePr>
          <p:xfrm>
            <a:off x="3008" y="2398"/>
            <a:ext cx="1268" cy="295"/>
          </p:xfrm>
          <a:graphic>
            <a:graphicData uri="http://schemas.openxmlformats.org/presentationml/2006/ole">
              <mc:AlternateContent xmlns:mc="http://schemas.openxmlformats.org/markup-compatibility/2006">
                <mc:Choice xmlns:v="urn:schemas-microsoft-com:vml" Requires="v">
                  <p:oleObj spid="_x0000_s13328" name="Equation" r:id="rId16" imgW="977760" imgH="228600" progId="Equation.DSMT4">
                    <p:embed/>
                  </p:oleObj>
                </mc:Choice>
                <mc:Fallback>
                  <p:oleObj name="Equation" r:id="rId16" imgW="977760" imgH="228600" progId="Equation.DSMT4">
                    <p:embed/>
                    <p:pic>
                      <p:nvPicPr>
                        <p:cNvPr id="0" name="Object 9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08" y="2398"/>
                          <a:ext cx="1268"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36"/>
          <p:cNvGrpSpPr>
            <a:grpSpLocks/>
          </p:cNvGrpSpPr>
          <p:nvPr/>
        </p:nvGrpSpPr>
        <p:grpSpPr bwMode="auto">
          <a:xfrm>
            <a:off x="827088" y="5630859"/>
            <a:ext cx="3216275" cy="584199"/>
            <a:chOff x="521" y="3452"/>
            <a:chExt cx="2026" cy="368"/>
          </a:xfrm>
        </p:grpSpPr>
        <p:sp>
          <p:nvSpPr>
            <p:cNvPr id="13329" name="Text Box 37"/>
            <p:cNvSpPr txBox="1">
              <a:spLocks noChangeArrowheads="1"/>
            </p:cNvSpPr>
            <p:nvPr/>
          </p:nvSpPr>
          <p:spPr bwMode="auto">
            <a:xfrm>
              <a:off x="521" y="3452"/>
              <a:ext cx="2026" cy="368"/>
            </a:xfrm>
            <a:prstGeom prst="rect">
              <a:avLst/>
            </a:prstGeom>
            <a:noFill/>
            <a:ln w="9525">
              <a:noFill/>
              <a:miter lim="800000"/>
              <a:headEnd/>
              <a:tailEnd/>
            </a:ln>
          </p:spPr>
          <p:txBody>
            <a:bodyPr wrap="none">
              <a:spAutoFit/>
            </a:bodyPr>
            <a:lstStyle/>
            <a:p>
              <a:r>
                <a:rPr lang="zh-CN" altLang="en-US" dirty="0"/>
                <a:t>依次递推求</a:t>
              </a:r>
              <a:r>
                <a:rPr lang="zh-CN" altLang="en-US" dirty="0" smtClean="0"/>
                <a:t>出    </a:t>
              </a:r>
              <a:r>
                <a:rPr lang="en-US" altLang="zh-CN" dirty="0"/>
                <a:t>.</a:t>
              </a:r>
            </a:p>
          </p:txBody>
        </p:sp>
        <p:graphicFrame>
          <p:nvGraphicFramePr>
            <p:cNvPr id="13321" name="Object 97"/>
            <p:cNvGraphicFramePr>
              <a:graphicFrameLocks noChangeAspect="1"/>
            </p:cNvGraphicFramePr>
            <p:nvPr/>
          </p:nvGraphicFramePr>
          <p:xfrm>
            <a:off x="2121" y="3498"/>
            <a:ext cx="264" cy="295"/>
          </p:xfrm>
          <a:graphic>
            <a:graphicData uri="http://schemas.openxmlformats.org/presentationml/2006/ole">
              <mc:AlternateContent xmlns:mc="http://schemas.openxmlformats.org/markup-compatibility/2006">
                <mc:Choice xmlns:v="urn:schemas-microsoft-com:vml" Requires="v">
                  <p:oleObj spid="_x0000_s13329" name="Equation" r:id="rId18" imgW="203112" imgH="228501" progId="Equation.DSMT4">
                    <p:embed/>
                  </p:oleObj>
                </mc:Choice>
                <mc:Fallback>
                  <p:oleObj name="Equation" r:id="rId18" imgW="203112" imgH="228501" progId="Equation.DSMT4">
                    <p:embed/>
                    <p:pic>
                      <p:nvPicPr>
                        <p:cNvPr id="0" name="Object 9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1" y="3498"/>
                          <a:ext cx="264"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285720" y="785794"/>
            <a:ext cx="5905510" cy="5847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latin typeface="黑体" pitchFamily="2" charset="-122"/>
                <a:ea typeface="黑体" pitchFamily="2" charset="-122"/>
              </a:rPr>
              <a:t>类型</a:t>
            </a:r>
            <a:r>
              <a:rPr lang="zh-CN" altLang="en-US" dirty="0" smtClean="0">
                <a:latin typeface="黑体" pitchFamily="2" charset="-122"/>
                <a:ea typeface="黑体" pitchFamily="2" charset="-122"/>
              </a:rPr>
              <a:t>四：</a:t>
            </a:r>
            <a:r>
              <a:rPr lang="zh-CN" altLang="en-US" dirty="0" smtClean="0"/>
              <a:t>行</a:t>
            </a:r>
            <a:r>
              <a:rPr lang="en-US" altLang="zh-CN" dirty="0" smtClean="0"/>
              <a:t>(</a:t>
            </a:r>
            <a:r>
              <a:rPr lang="zh-CN" altLang="en-US" dirty="0" smtClean="0"/>
              <a:t>列</a:t>
            </a:r>
            <a:r>
              <a:rPr lang="en-US" altLang="zh-CN" dirty="0" smtClean="0"/>
              <a:t>)</a:t>
            </a:r>
            <a:r>
              <a:rPr lang="zh-CN" altLang="en-US" dirty="0" smtClean="0"/>
              <a:t>和相等的行列式</a:t>
            </a:r>
            <a:endParaRPr lang="zh-CN" altLang="en-US" dirty="0">
              <a:latin typeface="黑体" pitchFamily="2" charset="-122"/>
              <a:ea typeface="黑体" pitchFamily="2" charset="-122"/>
            </a:endParaRPr>
          </a:p>
        </p:txBody>
      </p:sp>
      <p:sp>
        <p:nvSpPr>
          <p:cNvPr id="15365" name="Text Box 5"/>
          <p:cNvSpPr txBox="1">
            <a:spLocks noChangeArrowheads="1"/>
          </p:cNvSpPr>
          <p:nvPr/>
        </p:nvSpPr>
        <p:spPr bwMode="auto">
          <a:xfrm>
            <a:off x="228632" y="1500174"/>
            <a:ext cx="8915400" cy="121552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20000"/>
              </a:lnSpc>
            </a:pPr>
            <a:r>
              <a:rPr lang="zh-CN" altLang="en-US" dirty="0" smtClean="0"/>
              <a:t>方法：各</a:t>
            </a:r>
            <a:r>
              <a:rPr lang="zh-CN" altLang="en-US" dirty="0"/>
              <a:t>列</a:t>
            </a:r>
            <a:r>
              <a:rPr lang="en-US" altLang="zh-CN" dirty="0"/>
              <a:t>(</a:t>
            </a:r>
            <a:r>
              <a:rPr lang="zh-CN" altLang="en-US" dirty="0"/>
              <a:t>行</a:t>
            </a:r>
            <a:r>
              <a:rPr lang="en-US" altLang="zh-CN" dirty="0"/>
              <a:t>)</a:t>
            </a:r>
            <a:r>
              <a:rPr lang="zh-CN" altLang="en-US" dirty="0"/>
              <a:t>加</a:t>
            </a:r>
            <a:r>
              <a:rPr lang="zh-CN" altLang="en-US" dirty="0" smtClean="0"/>
              <a:t>到第一</a:t>
            </a:r>
            <a:r>
              <a:rPr lang="zh-CN" altLang="en-US" dirty="0"/>
              <a:t>列</a:t>
            </a:r>
            <a:r>
              <a:rPr lang="en-US" altLang="zh-CN" dirty="0"/>
              <a:t>(</a:t>
            </a:r>
            <a:r>
              <a:rPr lang="zh-CN" altLang="en-US" dirty="0"/>
              <a:t>行</a:t>
            </a:r>
            <a:r>
              <a:rPr lang="en-US" altLang="zh-CN" dirty="0"/>
              <a:t>)</a:t>
            </a:r>
            <a:r>
              <a:rPr lang="zh-CN" altLang="en-US" dirty="0"/>
              <a:t>或第</a:t>
            </a:r>
            <a:r>
              <a:rPr lang="en-US" altLang="zh-CN" i="1" dirty="0">
                <a:latin typeface="Times New Roman" pitchFamily="18" charset="0"/>
              </a:rPr>
              <a:t>n</a:t>
            </a:r>
            <a:r>
              <a:rPr lang="zh-CN" altLang="en-US" dirty="0"/>
              <a:t>列</a:t>
            </a:r>
            <a:r>
              <a:rPr lang="en-US" altLang="zh-CN" dirty="0"/>
              <a:t>(</a:t>
            </a:r>
            <a:r>
              <a:rPr lang="zh-CN" altLang="en-US" dirty="0"/>
              <a:t>行</a:t>
            </a:r>
            <a:r>
              <a:rPr lang="en-US" altLang="zh-CN" dirty="0"/>
              <a:t>)</a:t>
            </a:r>
            <a:r>
              <a:rPr lang="zh-CN" altLang="en-US" dirty="0"/>
              <a:t>，再化为三角行列式。</a:t>
            </a:r>
          </a:p>
        </p:txBody>
      </p:sp>
      <p:grpSp>
        <p:nvGrpSpPr>
          <p:cNvPr id="4" name="Group 6"/>
          <p:cNvGrpSpPr>
            <a:grpSpLocks/>
          </p:cNvGrpSpPr>
          <p:nvPr/>
        </p:nvGrpSpPr>
        <p:grpSpPr bwMode="auto">
          <a:xfrm>
            <a:off x="304800" y="2913077"/>
            <a:ext cx="6249988" cy="519113"/>
            <a:chOff x="480" y="1056"/>
            <a:chExt cx="3937" cy="327"/>
          </a:xfrm>
        </p:grpSpPr>
        <p:sp>
          <p:nvSpPr>
            <p:cNvPr id="15368" name="Rectangle 7"/>
            <p:cNvSpPr>
              <a:spLocks noChangeArrowheads="1"/>
            </p:cNvSpPr>
            <p:nvPr/>
          </p:nvSpPr>
          <p:spPr bwMode="auto">
            <a:xfrm>
              <a:off x="480" y="1056"/>
              <a:ext cx="3937" cy="327"/>
            </a:xfrm>
            <a:prstGeom prst="rect">
              <a:avLst/>
            </a:prstGeom>
            <a:noFill/>
            <a:ln w="9525">
              <a:noFill/>
              <a:miter lim="800000"/>
              <a:headEnd/>
              <a:tailEnd/>
            </a:ln>
          </p:spPr>
          <p:txBody>
            <a:bodyPr wrap="none">
              <a:spAutoFit/>
            </a:bodyPr>
            <a:lstStyle/>
            <a:p>
              <a:r>
                <a:rPr kumimoji="1" lang="zh-CN" altLang="en-US">
                  <a:latin typeface="Times New Roman" pitchFamily="18" charset="0"/>
                  <a:ea typeface="黑体" pitchFamily="2" charset="-122"/>
                </a:rPr>
                <a:t>例</a:t>
              </a:r>
              <a:r>
                <a:rPr kumimoji="1" lang="en-US" altLang="zh-CN">
                  <a:latin typeface="黑体" pitchFamily="2" charset="-122"/>
                  <a:ea typeface="黑体" pitchFamily="2" charset="-122"/>
                </a:rPr>
                <a:t>4</a:t>
              </a:r>
              <a:r>
                <a:rPr kumimoji="1" lang="en-US" altLang="zh-CN">
                  <a:latin typeface="Times New Roman" pitchFamily="18" charset="0"/>
                </a:rPr>
                <a:t>   </a:t>
              </a:r>
              <a:r>
                <a:rPr kumimoji="1" lang="zh-CN" altLang="en-US">
                  <a:latin typeface="Times New Roman" pitchFamily="18" charset="0"/>
                </a:rPr>
                <a:t>计算    阶三对角行列式（</a:t>
              </a:r>
              <a:r>
                <a:rPr kumimoji="1" lang="en-US" altLang="zh-CN">
                  <a:latin typeface="Times New Roman" pitchFamily="18" charset="0"/>
                </a:rPr>
                <a:t>1997.6</a:t>
              </a:r>
              <a:r>
                <a:rPr kumimoji="1" lang="zh-CN" altLang="en-US">
                  <a:latin typeface="Times New Roman" pitchFamily="18" charset="0"/>
                </a:rPr>
                <a:t>）</a:t>
              </a:r>
            </a:p>
          </p:txBody>
        </p:sp>
        <p:graphicFrame>
          <p:nvGraphicFramePr>
            <p:cNvPr id="15362" name="Object 22"/>
            <p:cNvGraphicFramePr>
              <a:graphicFrameLocks noChangeAspect="1"/>
            </p:cNvGraphicFramePr>
            <p:nvPr/>
          </p:nvGraphicFramePr>
          <p:xfrm>
            <a:off x="1673" y="1152"/>
            <a:ext cx="151" cy="159"/>
          </p:xfrm>
          <a:graphic>
            <a:graphicData uri="http://schemas.openxmlformats.org/presentationml/2006/ole">
              <mc:AlternateContent xmlns:mc="http://schemas.openxmlformats.org/markup-compatibility/2006">
                <mc:Choice xmlns:v="urn:schemas-microsoft-com:vml" Requires="v">
                  <p:oleObj spid="_x0000_s15364" name="公式" r:id="rId4" imgW="241195" imgH="253890" progId="Equation.3">
                    <p:embed/>
                  </p:oleObj>
                </mc:Choice>
                <mc:Fallback>
                  <p:oleObj name="公式" r:id="rId4" imgW="241195" imgH="25389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 y="1152"/>
                          <a:ext cx="151"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 name="Object 23"/>
          <p:cNvGraphicFramePr>
            <a:graphicFrameLocks noChangeAspect="1"/>
          </p:cNvGraphicFramePr>
          <p:nvPr/>
        </p:nvGraphicFramePr>
        <p:xfrm>
          <a:off x="2000232" y="3571876"/>
          <a:ext cx="3378200" cy="2068512"/>
        </p:xfrm>
        <a:graphic>
          <a:graphicData uri="http://schemas.openxmlformats.org/presentationml/2006/ole">
            <mc:AlternateContent xmlns:mc="http://schemas.openxmlformats.org/markup-compatibility/2006">
              <mc:Choice xmlns:v="urn:schemas-microsoft-com:vml" Requires="v">
                <p:oleObj spid="_x0000_s15365" name="Equation" r:id="rId6" imgW="1866900" imgH="1143000" progId="Equation.3">
                  <p:embed/>
                </p:oleObj>
              </mc:Choice>
              <mc:Fallback>
                <p:oleObj name="Equation" r:id="rId6" imgW="1866900" imgH="11430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232" y="3571876"/>
                        <a:ext cx="3378200" cy="206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92"/>
          <p:cNvGraphicFramePr>
            <a:graphicFrameLocks noChangeAspect="1"/>
          </p:cNvGraphicFramePr>
          <p:nvPr/>
        </p:nvGraphicFramePr>
        <p:xfrm>
          <a:off x="4763" y="2673350"/>
          <a:ext cx="442912" cy="498475"/>
        </p:xfrm>
        <a:graphic>
          <a:graphicData uri="http://schemas.openxmlformats.org/presentationml/2006/ole">
            <mc:AlternateContent xmlns:mc="http://schemas.openxmlformats.org/markup-compatibility/2006">
              <mc:Choice xmlns:v="urn:schemas-microsoft-com:vml" Requires="v">
                <p:oleObj spid="_x0000_s16395" name="Equation" r:id="rId4" imgW="203112" imgH="228501" progId="Equation.3">
                  <p:embed/>
                </p:oleObj>
              </mc:Choice>
              <mc:Fallback>
                <p:oleObj name="Equation" r:id="rId4" imgW="203112" imgH="228501" progId="Equation.3">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2673350"/>
                        <a:ext cx="442912"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9"/>
          <p:cNvGrpSpPr>
            <a:grpSpLocks/>
          </p:cNvGrpSpPr>
          <p:nvPr/>
        </p:nvGrpSpPr>
        <p:grpSpPr bwMode="auto">
          <a:xfrm>
            <a:off x="354013" y="2516188"/>
            <a:ext cx="1039812" cy="768350"/>
            <a:chOff x="1156" y="2795"/>
            <a:chExt cx="655" cy="484"/>
          </a:xfrm>
        </p:grpSpPr>
        <p:graphicFrame>
          <p:nvGraphicFramePr>
            <p:cNvPr id="16387" name="Object 93"/>
            <p:cNvGraphicFramePr>
              <a:graphicFrameLocks noChangeAspect="1"/>
            </p:cNvGraphicFramePr>
            <p:nvPr/>
          </p:nvGraphicFramePr>
          <p:xfrm>
            <a:off x="1305" y="2795"/>
            <a:ext cx="411" cy="276"/>
          </p:xfrm>
          <a:graphic>
            <a:graphicData uri="http://schemas.openxmlformats.org/presentationml/2006/ole">
              <mc:AlternateContent xmlns:mc="http://schemas.openxmlformats.org/markup-compatibility/2006">
                <mc:Choice xmlns:v="urn:schemas-microsoft-com:vml" Requires="v">
                  <p:oleObj spid="_x0000_s16396" name="Equation" r:id="rId6" imgW="368300" imgH="241300" progId="Equation.3">
                    <p:embed/>
                  </p:oleObj>
                </mc:Choice>
                <mc:Fallback>
                  <p:oleObj name="Equation" r:id="rId6" imgW="368300" imgH="241300" progId="Equation.3">
                    <p:embed/>
                    <p:pic>
                      <p:nvPicPr>
                        <p:cNvPr id="0"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5" y="2795"/>
                          <a:ext cx="411"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402" name="Group 14"/>
            <p:cNvGrpSpPr>
              <a:grpSpLocks/>
            </p:cNvGrpSpPr>
            <p:nvPr/>
          </p:nvGrpSpPr>
          <p:grpSpPr bwMode="auto">
            <a:xfrm>
              <a:off x="1210" y="3049"/>
              <a:ext cx="589" cy="45"/>
              <a:chOff x="1440" y="3216"/>
              <a:chExt cx="816" cy="48"/>
            </a:xfrm>
          </p:grpSpPr>
          <p:sp>
            <p:nvSpPr>
              <p:cNvPr id="16403" name="Line 15"/>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endParaRPr lang="zh-CN" altLang="en-US"/>
              </a:p>
            </p:txBody>
          </p:sp>
          <p:sp>
            <p:nvSpPr>
              <p:cNvPr id="16404" name="Line 16"/>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endParaRPr lang="zh-CN" altLang="en-US"/>
              </a:p>
            </p:txBody>
          </p:sp>
        </p:grpSp>
        <p:graphicFrame>
          <p:nvGraphicFramePr>
            <p:cNvPr id="16388" name="Object 94"/>
            <p:cNvGraphicFramePr>
              <a:graphicFrameLocks noChangeAspect="1"/>
            </p:cNvGraphicFramePr>
            <p:nvPr/>
          </p:nvGraphicFramePr>
          <p:xfrm>
            <a:off x="1156" y="3081"/>
            <a:ext cx="655" cy="198"/>
          </p:xfrm>
          <a:graphic>
            <a:graphicData uri="http://schemas.openxmlformats.org/presentationml/2006/ole">
              <mc:AlternateContent xmlns:mc="http://schemas.openxmlformats.org/markup-compatibility/2006">
                <mc:Choice xmlns:v="urn:schemas-microsoft-com:vml" Requires="v">
                  <p:oleObj spid="_x0000_s16397" name="Equation" r:id="rId8" imgW="685800" imgH="203200" progId="Equation.3">
                    <p:embed/>
                  </p:oleObj>
                </mc:Choice>
                <mc:Fallback>
                  <p:oleObj name="Equation" r:id="rId8" imgW="685800" imgH="203200" progId="Equation.3">
                    <p:embed/>
                    <p:pic>
                      <p:nvPicPr>
                        <p:cNvPr id="0" name="Object 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 y="3081"/>
                          <a:ext cx="655"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Text Box 18"/>
          <p:cNvSpPr txBox="1">
            <a:spLocks noChangeArrowheads="1"/>
          </p:cNvSpPr>
          <p:nvPr/>
        </p:nvSpPr>
        <p:spPr bwMode="auto">
          <a:xfrm>
            <a:off x="214282" y="1285860"/>
            <a:ext cx="542925" cy="519113"/>
          </a:xfrm>
          <a:prstGeom prst="rect">
            <a:avLst/>
          </a:prstGeom>
          <a:noFill/>
          <a:ln w="9525">
            <a:noFill/>
            <a:miter lim="800000"/>
            <a:headEnd/>
            <a:tailEnd/>
          </a:ln>
        </p:spPr>
        <p:txBody>
          <a:bodyPr wrap="none">
            <a:spAutoFit/>
          </a:bodyPr>
          <a:lstStyle/>
          <a:p>
            <a:r>
              <a:rPr kumimoji="1" lang="zh-CN" altLang="en-US" dirty="0">
                <a:latin typeface="Times New Roman" pitchFamily="18" charset="0"/>
                <a:ea typeface="黑体" pitchFamily="2" charset="-122"/>
              </a:rPr>
              <a:t>解</a:t>
            </a:r>
          </a:p>
        </p:txBody>
      </p:sp>
      <p:graphicFrame>
        <p:nvGraphicFramePr>
          <p:cNvPr id="16" name="Object 95"/>
          <p:cNvGraphicFramePr>
            <a:graphicFrameLocks noChangeAspect="1"/>
          </p:cNvGraphicFramePr>
          <p:nvPr/>
        </p:nvGraphicFramePr>
        <p:xfrm>
          <a:off x="1373188" y="2008188"/>
          <a:ext cx="2735262" cy="2068512"/>
        </p:xfrm>
        <a:graphic>
          <a:graphicData uri="http://schemas.openxmlformats.org/presentationml/2006/ole">
            <mc:AlternateContent xmlns:mc="http://schemas.openxmlformats.org/markup-compatibility/2006">
              <mc:Choice xmlns:v="urn:schemas-microsoft-com:vml" Requires="v">
                <p:oleObj spid="_x0000_s16398" name="Equation" r:id="rId10" imgW="1511300" imgH="1143000" progId="Equation.3">
                  <p:embed/>
                </p:oleObj>
              </mc:Choice>
              <mc:Fallback>
                <p:oleObj name="Equation" r:id="rId10" imgW="1511300" imgH="1143000" progId="Equation.3">
                  <p:embed/>
                  <p:pic>
                    <p:nvPicPr>
                      <p:cNvPr id="0" name="Object 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3188" y="2008188"/>
                        <a:ext cx="2735262" cy="206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27"/>
          <p:cNvGrpSpPr>
            <a:grpSpLocks/>
          </p:cNvGrpSpPr>
          <p:nvPr/>
        </p:nvGrpSpPr>
        <p:grpSpPr bwMode="auto">
          <a:xfrm>
            <a:off x="4108450" y="2492375"/>
            <a:ext cx="1206500" cy="860425"/>
            <a:chOff x="2925" y="3022"/>
            <a:chExt cx="760" cy="542"/>
          </a:xfrm>
        </p:grpSpPr>
        <p:graphicFrame>
          <p:nvGraphicFramePr>
            <p:cNvPr id="16390" name="Object 96"/>
            <p:cNvGraphicFramePr>
              <a:graphicFrameLocks noChangeAspect="1"/>
            </p:cNvGraphicFramePr>
            <p:nvPr/>
          </p:nvGraphicFramePr>
          <p:xfrm>
            <a:off x="3061" y="3022"/>
            <a:ext cx="500" cy="279"/>
          </p:xfrm>
          <a:graphic>
            <a:graphicData uri="http://schemas.openxmlformats.org/presentationml/2006/ole">
              <mc:AlternateContent xmlns:mc="http://schemas.openxmlformats.org/markup-compatibility/2006">
                <mc:Choice xmlns:v="urn:schemas-microsoft-com:vml" Requires="v">
                  <p:oleObj spid="_x0000_s16399" name="Equation" r:id="rId12" imgW="355446" imgH="228501" progId="Equation.3">
                    <p:embed/>
                  </p:oleObj>
                </mc:Choice>
                <mc:Fallback>
                  <p:oleObj name="Equation" r:id="rId12" imgW="355446" imgH="228501" progId="Equation.3">
                    <p:embed/>
                    <p:pic>
                      <p:nvPicPr>
                        <p:cNvPr id="0" name="Object 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1" y="3022"/>
                          <a:ext cx="500"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99" name="Group 23"/>
            <p:cNvGrpSpPr>
              <a:grpSpLocks/>
            </p:cNvGrpSpPr>
            <p:nvPr/>
          </p:nvGrpSpPr>
          <p:grpSpPr bwMode="auto">
            <a:xfrm>
              <a:off x="2943" y="3285"/>
              <a:ext cx="740" cy="45"/>
              <a:chOff x="1440" y="3216"/>
              <a:chExt cx="816" cy="48"/>
            </a:xfrm>
          </p:grpSpPr>
          <p:sp>
            <p:nvSpPr>
              <p:cNvPr id="16400" name="Line 24"/>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endParaRPr lang="zh-CN" altLang="en-US"/>
              </a:p>
            </p:txBody>
          </p:sp>
          <p:sp>
            <p:nvSpPr>
              <p:cNvPr id="16401" name="Line 25"/>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endParaRPr lang="zh-CN" altLang="en-US"/>
              </a:p>
            </p:txBody>
          </p:sp>
        </p:grpSp>
        <p:graphicFrame>
          <p:nvGraphicFramePr>
            <p:cNvPr id="16391" name="Object 97"/>
            <p:cNvGraphicFramePr>
              <a:graphicFrameLocks noChangeAspect="1"/>
            </p:cNvGraphicFramePr>
            <p:nvPr/>
          </p:nvGraphicFramePr>
          <p:xfrm>
            <a:off x="2925" y="3339"/>
            <a:ext cx="760" cy="225"/>
          </p:xfrm>
          <a:graphic>
            <a:graphicData uri="http://schemas.openxmlformats.org/presentationml/2006/ole">
              <mc:AlternateContent xmlns:mc="http://schemas.openxmlformats.org/markup-compatibility/2006">
                <mc:Choice xmlns:v="urn:schemas-microsoft-com:vml" Requires="v">
                  <p:oleObj spid="_x0000_s16400" name="Equation" r:id="rId14" imgW="596641" imgH="203112" progId="Equation.3">
                    <p:embed/>
                  </p:oleObj>
                </mc:Choice>
                <mc:Fallback>
                  <p:oleObj name="Equation" r:id="rId14" imgW="596641" imgH="203112" progId="Equation.3">
                    <p:embed/>
                    <p:pic>
                      <p:nvPicPr>
                        <p:cNvPr id="0" name="Object 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25" y="3339"/>
                          <a:ext cx="760" cy="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 name="Object 98"/>
          <p:cNvGraphicFramePr>
            <a:graphicFrameLocks noChangeAspect="1"/>
          </p:cNvGraphicFramePr>
          <p:nvPr/>
        </p:nvGraphicFramePr>
        <p:xfrm>
          <a:off x="5343525" y="1916113"/>
          <a:ext cx="3724275" cy="2068512"/>
        </p:xfrm>
        <a:graphic>
          <a:graphicData uri="http://schemas.openxmlformats.org/presentationml/2006/ole">
            <mc:AlternateContent xmlns:mc="http://schemas.openxmlformats.org/markup-compatibility/2006">
              <mc:Choice xmlns:v="urn:schemas-microsoft-com:vml" Requires="v">
                <p:oleObj spid="_x0000_s16401" name="Equation" r:id="rId16" imgW="2057400" imgH="1143000" progId="Equation.3">
                  <p:embed/>
                </p:oleObj>
              </mc:Choice>
              <mc:Fallback>
                <p:oleObj name="Equation" r:id="rId16" imgW="2057400" imgH="1143000" progId="Equation.3">
                  <p:embed/>
                  <p:pic>
                    <p:nvPicPr>
                      <p:cNvPr id="0" name="Object 9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43525" y="1916113"/>
                        <a:ext cx="3724275" cy="206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99"/>
          <p:cNvGraphicFramePr>
            <a:graphicFrameLocks noChangeAspect="1"/>
          </p:cNvGraphicFramePr>
          <p:nvPr/>
        </p:nvGraphicFramePr>
        <p:xfrm>
          <a:off x="414338" y="4038600"/>
          <a:ext cx="3333750" cy="711200"/>
        </p:xfrm>
        <a:graphic>
          <a:graphicData uri="http://schemas.openxmlformats.org/presentationml/2006/ole">
            <mc:AlternateContent xmlns:mc="http://schemas.openxmlformats.org/markup-compatibility/2006">
              <mc:Choice xmlns:v="urn:schemas-microsoft-com:vml" Requires="v">
                <p:oleObj spid="_x0000_s16402" name="Equation" r:id="rId18" imgW="1549400" imgH="330200" progId="Equation.3">
                  <p:embed/>
                </p:oleObj>
              </mc:Choice>
              <mc:Fallback>
                <p:oleObj name="Equation" r:id="rId18" imgW="1549400" imgH="330200" progId="Equation.3">
                  <p:embed/>
                  <p:pic>
                    <p:nvPicPr>
                      <p:cNvPr id="0" name="Object 9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4338" y="4038600"/>
                        <a:ext cx="333375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100"/>
          <p:cNvGraphicFramePr>
            <a:graphicFrameLocks noChangeAspect="1"/>
          </p:cNvGraphicFramePr>
          <p:nvPr/>
        </p:nvGraphicFramePr>
        <p:xfrm>
          <a:off x="3676650" y="4076700"/>
          <a:ext cx="2624138" cy="711200"/>
        </p:xfrm>
        <a:graphic>
          <a:graphicData uri="http://schemas.openxmlformats.org/presentationml/2006/ole">
            <mc:AlternateContent xmlns:mc="http://schemas.openxmlformats.org/markup-compatibility/2006">
              <mc:Choice xmlns:v="urn:schemas-microsoft-com:vml" Requires="v">
                <p:oleObj spid="_x0000_s16403" name="Equation" r:id="rId20" imgW="1219200" imgH="330200" progId="Equation.3">
                  <p:embed/>
                </p:oleObj>
              </mc:Choice>
              <mc:Fallback>
                <p:oleObj name="Equation" r:id="rId20" imgW="1219200" imgH="330200" progId="Equation.3">
                  <p:embed/>
                  <p:pic>
                    <p:nvPicPr>
                      <p:cNvPr id="0" name="Object 10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76650" y="4076700"/>
                        <a:ext cx="2624138"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
                                        </p:tgtEl>
                                        <p:attrNameLst>
                                          <p:attrName>style.visibility</p:attrName>
                                        </p:attrNameLst>
                                      </p:cBhvr>
                                      <p:to>
                                        <p:strVal val="visible"/>
                                      </p:to>
                                    </p:set>
                                    <p:animEffect transition="in" filter="wipe(left)">
                                      <p:cBhvr>
                                        <p:cTn id="7" dur="75"/>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4"/>
          <p:cNvSpPr txBox="1">
            <a:spLocks noChangeArrowheads="1"/>
          </p:cNvSpPr>
          <p:nvPr/>
        </p:nvSpPr>
        <p:spPr bwMode="auto">
          <a:xfrm>
            <a:off x="214314" y="784834"/>
            <a:ext cx="8715404" cy="57246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0000"/>
              </a:lnSpc>
            </a:pPr>
            <a:r>
              <a:rPr lang="zh-CN" altLang="en-US" sz="2600" dirty="0">
                <a:latin typeface="黑体" pitchFamily="2" charset="-122"/>
                <a:ea typeface="黑体" pitchFamily="2" charset="-122"/>
              </a:rPr>
              <a:t>类型</a:t>
            </a:r>
            <a:r>
              <a:rPr lang="zh-CN" altLang="en-US" sz="2600" dirty="0" smtClean="0">
                <a:latin typeface="黑体" pitchFamily="2" charset="-122"/>
                <a:ea typeface="黑体" pitchFamily="2" charset="-122"/>
              </a:rPr>
              <a:t>五：</a:t>
            </a:r>
            <a:r>
              <a:rPr lang="zh-CN" altLang="en-US" sz="2600" dirty="0" smtClean="0"/>
              <a:t>除对角元</a:t>
            </a:r>
            <a:r>
              <a:rPr lang="en-US" altLang="zh-CN" sz="2600" dirty="0" smtClean="0"/>
              <a:t>(</a:t>
            </a:r>
            <a:r>
              <a:rPr lang="zh-CN" altLang="en-US" sz="2600" dirty="0" smtClean="0"/>
              <a:t>或次对角元</a:t>
            </a:r>
            <a:r>
              <a:rPr lang="en-US" altLang="zh-CN" sz="2600" dirty="0" smtClean="0"/>
              <a:t>)</a:t>
            </a:r>
            <a:r>
              <a:rPr lang="zh-CN" altLang="en-US" sz="2600" dirty="0" smtClean="0"/>
              <a:t>外，其余元素相同或成比例</a:t>
            </a:r>
            <a:endParaRPr lang="zh-CN" altLang="en-US" sz="2600" dirty="0">
              <a:latin typeface="黑体" pitchFamily="2" charset="-122"/>
              <a:ea typeface="黑体" pitchFamily="2" charset="-122"/>
            </a:endParaRPr>
          </a:p>
        </p:txBody>
      </p:sp>
      <p:sp>
        <p:nvSpPr>
          <p:cNvPr id="17414" name="Text Box 5"/>
          <p:cNvSpPr txBox="1">
            <a:spLocks noChangeArrowheads="1"/>
          </p:cNvSpPr>
          <p:nvPr/>
        </p:nvSpPr>
        <p:spPr bwMode="auto">
          <a:xfrm>
            <a:off x="214282" y="1285860"/>
            <a:ext cx="3592650" cy="57246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a:lnSpc>
                <a:spcPct val="120000"/>
              </a:lnSpc>
            </a:pPr>
            <a:r>
              <a:rPr lang="zh-CN" altLang="en-US" sz="2600" dirty="0" smtClean="0"/>
              <a:t>方法</a:t>
            </a:r>
            <a:r>
              <a:rPr lang="en-US" altLang="zh-CN" sz="2600" dirty="0" smtClean="0"/>
              <a:t> </a:t>
            </a:r>
            <a:r>
              <a:rPr lang="zh-CN" altLang="en-US" sz="2600" dirty="0" smtClean="0"/>
              <a:t>：升</a:t>
            </a:r>
            <a:r>
              <a:rPr lang="zh-CN" altLang="en-US" sz="2600" dirty="0"/>
              <a:t>阶法</a:t>
            </a:r>
            <a:r>
              <a:rPr lang="en-US" altLang="zh-CN" sz="2600" dirty="0"/>
              <a:t>(</a:t>
            </a:r>
            <a:r>
              <a:rPr lang="zh-CN" altLang="en-US" sz="2600" dirty="0"/>
              <a:t>加边法</a:t>
            </a:r>
            <a:r>
              <a:rPr lang="en-US" altLang="zh-CN" sz="2600" dirty="0"/>
              <a:t>)</a:t>
            </a:r>
          </a:p>
        </p:txBody>
      </p:sp>
      <p:grpSp>
        <p:nvGrpSpPr>
          <p:cNvPr id="4" name="Group 6"/>
          <p:cNvGrpSpPr>
            <a:grpSpLocks/>
          </p:cNvGrpSpPr>
          <p:nvPr/>
        </p:nvGrpSpPr>
        <p:grpSpPr bwMode="auto">
          <a:xfrm>
            <a:off x="214282" y="1785926"/>
            <a:ext cx="4648200" cy="461962"/>
            <a:chOff x="480" y="1056"/>
            <a:chExt cx="2928" cy="291"/>
          </a:xfrm>
        </p:grpSpPr>
        <p:sp>
          <p:nvSpPr>
            <p:cNvPr id="17418" name="Rectangle 7"/>
            <p:cNvSpPr>
              <a:spLocks noChangeArrowheads="1"/>
            </p:cNvSpPr>
            <p:nvPr/>
          </p:nvSpPr>
          <p:spPr bwMode="auto">
            <a:xfrm>
              <a:off x="480" y="1056"/>
              <a:ext cx="2928" cy="291"/>
            </a:xfrm>
            <a:prstGeom prst="rect">
              <a:avLst/>
            </a:prstGeom>
            <a:noFill/>
            <a:ln w="9525">
              <a:noFill/>
              <a:miter lim="800000"/>
              <a:headEnd/>
              <a:tailEnd/>
            </a:ln>
          </p:spPr>
          <p:txBody>
            <a:bodyPr wrap="none">
              <a:spAutoFit/>
            </a:bodyPr>
            <a:lstStyle/>
            <a:p>
              <a:r>
                <a:rPr kumimoji="1" lang="zh-CN" altLang="en-US" sz="2400" dirty="0">
                  <a:latin typeface="Times New Roman" pitchFamily="18" charset="0"/>
                  <a:ea typeface="黑体" pitchFamily="2" charset="-122"/>
                </a:rPr>
                <a:t>例</a:t>
              </a:r>
              <a:r>
                <a:rPr kumimoji="1" lang="en-US" altLang="zh-CN" sz="2400" dirty="0">
                  <a:latin typeface="黑体" pitchFamily="2" charset="-122"/>
                  <a:ea typeface="黑体" pitchFamily="2" charset="-122"/>
                </a:rPr>
                <a:t>5</a:t>
              </a:r>
              <a:r>
                <a:rPr kumimoji="1" lang="en-US" altLang="zh-CN" sz="2400" dirty="0">
                  <a:latin typeface="Times New Roman" pitchFamily="18" charset="0"/>
                </a:rPr>
                <a:t>   </a:t>
              </a:r>
              <a:r>
                <a:rPr kumimoji="1" lang="zh-CN" altLang="en-US" sz="2400" dirty="0">
                  <a:latin typeface="Times New Roman" pitchFamily="18" charset="0"/>
                </a:rPr>
                <a:t>计算    阶行列式（</a:t>
              </a:r>
              <a:r>
                <a:rPr kumimoji="1" lang="en-US" altLang="zh-CN" sz="2400" dirty="0">
                  <a:latin typeface="Times New Roman" pitchFamily="18" charset="0"/>
                </a:rPr>
                <a:t>1998.12</a:t>
              </a:r>
              <a:r>
                <a:rPr kumimoji="1" lang="zh-CN" altLang="en-US" sz="2400" dirty="0">
                  <a:latin typeface="Times New Roman" pitchFamily="18" charset="0"/>
                </a:rPr>
                <a:t>）</a:t>
              </a:r>
            </a:p>
          </p:txBody>
        </p:sp>
        <p:graphicFrame>
          <p:nvGraphicFramePr>
            <p:cNvPr id="17410" name="Object 32"/>
            <p:cNvGraphicFramePr>
              <a:graphicFrameLocks noChangeAspect="1"/>
            </p:cNvGraphicFramePr>
            <p:nvPr/>
          </p:nvGraphicFramePr>
          <p:xfrm>
            <a:off x="1335" y="1122"/>
            <a:ext cx="151" cy="159"/>
          </p:xfrm>
          <a:graphic>
            <a:graphicData uri="http://schemas.openxmlformats.org/presentationml/2006/ole">
              <mc:AlternateContent xmlns:mc="http://schemas.openxmlformats.org/markup-compatibility/2006">
                <mc:Choice xmlns:v="urn:schemas-microsoft-com:vml" Requires="v">
                  <p:oleObj spid="_x0000_s17413" name="公式" r:id="rId4" imgW="241195" imgH="253890" progId="Equation.3">
                    <p:embed/>
                  </p:oleObj>
                </mc:Choice>
                <mc:Fallback>
                  <p:oleObj name="公式" r:id="rId4" imgW="241195" imgH="253890" progId="Equation.3">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 y="1122"/>
                          <a:ext cx="151" cy="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 name="Object 33"/>
          <p:cNvGraphicFramePr>
            <a:graphicFrameLocks noChangeAspect="1"/>
          </p:cNvGraphicFramePr>
          <p:nvPr/>
        </p:nvGraphicFramePr>
        <p:xfrm>
          <a:off x="2285984" y="2285992"/>
          <a:ext cx="4418054" cy="1873085"/>
        </p:xfrm>
        <a:graphic>
          <a:graphicData uri="http://schemas.openxmlformats.org/presentationml/2006/ole">
            <mc:AlternateContent xmlns:mc="http://schemas.openxmlformats.org/markup-compatibility/2006">
              <mc:Choice xmlns:v="urn:schemas-microsoft-com:vml" Requires="v">
                <p:oleObj spid="_x0000_s17414" name="Equation" r:id="rId6" imgW="2755900" imgH="1168400" progId="Equation.3">
                  <p:embed/>
                </p:oleObj>
              </mc:Choice>
              <mc:Fallback>
                <p:oleObj name="Equation" r:id="rId6" imgW="2755900" imgH="11684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84" y="2285992"/>
                        <a:ext cx="4418054" cy="18730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2"/>
          <p:cNvSpPr txBox="1">
            <a:spLocks noChangeArrowheads="1"/>
          </p:cNvSpPr>
          <p:nvPr/>
        </p:nvSpPr>
        <p:spPr bwMode="auto">
          <a:xfrm>
            <a:off x="142844" y="4143380"/>
            <a:ext cx="8351837" cy="461665"/>
          </a:xfrm>
          <a:prstGeom prst="rect">
            <a:avLst/>
          </a:prstGeom>
          <a:noFill/>
          <a:ln w="9525">
            <a:noFill/>
            <a:miter lim="800000"/>
            <a:headEnd/>
            <a:tailEnd/>
          </a:ln>
        </p:spPr>
        <p:txBody>
          <a:bodyPr>
            <a:spAutoFit/>
          </a:bodyPr>
          <a:lstStyle/>
          <a:p>
            <a:r>
              <a:rPr lang="zh-CN" altLang="en-US" sz="2400" dirty="0" smtClean="0"/>
              <a:t>分析：如果</a:t>
            </a:r>
            <a:r>
              <a:rPr lang="zh-CN" altLang="en-US" sz="2400" dirty="0"/>
              <a:t>直接运用性质</a:t>
            </a:r>
            <a:r>
              <a:rPr lang="en-US" altLang="zh-CN" sz="2400" dirty="0"/>
              <a:t>5</a:t>
            </a:r>
            <a:r>
              <a:rPr lang="zh-CN" altLang="en-US" sz="2400" dirty="0"/>
              <a:t>，也可以直接变形为箭型行列式</a:t>
            </a:r>
          </a:p>
        </p:txBody>
      </p:sp>
      <p:graphicFrame>
        <p:nvGraphicFramePr>
          <p:cNvPr id="9" name="Object 34"/>
          <p:cNvGraphicFramePr>
            <a:graphicFrameLocks noChangeAspect="1"/>
          </p:cNvGraphicFramePr>
          <p:nvPr/>
        </p:nvGraphicFramePr>
        <p:xfrm>
          <a:off x="2285984" y="4500570"/>
          <a:ext cx="3429023" cy="1965124"/>
        </p:xfrm>
        <a:graphic>
          <a:graphicData uri="http://schemas.openxmlformats.org/presentationml/2006/ole">
            <mc:AlternateContent xmlns:mc="http://schemas.openxmlformats.org/markup-compatibility/2006">
              <mc:Choice xmlns:v="urn:schemas-microsoft-com:vml" Requires="v">
                <p:oleObj spid="_x0000_s17415" name="Equation" r:id="rId8" imgW="1993900" imgH="1143000" progId="Equation.3">
                  <p:embed/>
                </p:oleObj>
              </mc:Choice>
              <mc:Fallback>
                <p:oleObj name="Equation" r:id="rId8" imgW="1993900" imgH="1143000"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5984" y="4500570"/>
                        <a:ext cx="3429023" cy="19651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2"/>
          <p:cNvGraphicFramePr>
            <a:graphicFrameLocks noChangeAspect="1"/>
          </p:cNvGraphicFramePr>
          <p:nvPr/>
        </p:nvGraphicFramePr>
        <p:xfrm>
          <a:off x="1331913" y="1042989"/>
          <a:ext cx="5811855" cy="2463736"/>
        </p:xfrm>
        <a:graphic>
          <a:graphicData uri="http://schemas.openxmlformats.org/presentationml/2006/ole">
            <mc:AlternateContent xmlns:mc="http://schemas.openxmlformats.org/markup-compatibility/2006">
              <mc:Choice xmlns:v="urn:schemas-microsoft-com:vml" Requires="v">
                <p:oleObj spid="_x0000_s18436" name="Equation" r:id="rId4" imgW="2755900" imgH="1168400" progId="Equation.3">
                  <p:embed/>
                </p:oleObj>
              </mc:Choice>
              <mc:Fallback>
                <p:oleObj name="Equation" r:id="rId4" imgW="2755900" imgH="116840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042989"/>
                        <a:ext cx="5811855" cy="2463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6" name="Text Box 6"/>
          <p:cNvSpPr txBox="1">
            <a:spLocks noChangeArrowheads="1"/>
          </p:cNvSpPr>
          <p:nvPr/>
        </p:nvSpPr>
        <p:spPr bwMode="auto">
          <a:xfrm>
            <a:off x="611188" y="1330325"/>
            <a:ext cx="542925" cy="519113"/>
          </a:xfrm>
          <a:prstGeom prst="rect">
            <a:avLst/>
          </a:prstGeom>
          <a:noFill/>
          <a:ln w="9525">
            <a:noFill/>
            <a:miter lim="800000"/>
            <a:headEnd/>
            <a:tailEnd/>
          </a:ln>
        </p:spPr>
        <p:txBody>
          <a:bodyPr wrap="none">
            <a:spAutoFit/>
          </a:bodyPr>
          <a:lstStyle/>
          <a:p>
            <a:r>
              <a:rPr kumimoji="1" lang="zh-CN" altLang="en-US">
                <a:latin typeface="Times New Roman" pitchFamily="18" charset="0"/>
                <a:ea typeface="黑体" pitchFamily="2" charset="-122"/>
              </a:rPr>
              <a:t>解</a:t>
            </a:r>
          </a:p>
        </p:txBody>
      </p:sp>
      <p:graphicFrame>
        <p:nvGraphicFramePr>
          <p:cNvPr id="4" name="Object 23"/>
          <p:cNvGraphicFramePr>
            <a:graphicFrameLocks noChangeAspect="1"/>
          </p:cNvGraphicFramePr>
          <p:nvPr/>
        </p:nvGraphicFramePr>
        <p:xfrm>
          <a:off x="1285852" y="3929066"/>
          <a:ext cx="5184775" cy="2298700"/>
        </p:xfrm>
        <a:graphic>
          <a:graphicData uri="http://schemas.openxmlformats.org/presentationml/2006/ole">
            <mc:AlternateContent xmlns:mc="http://schemas.openxmlformats.org/markup-compatibility/2006">
              <mc:Choice xmlns:v="urn:schemas-microsoft-com:vml" Requires="v">
                <p:oleObj spid="_x0000_s18437" name="Equation" r:id="rId6" imgW="2120900" imgH="939800" progId="Equation.3">
                  <p:embed/>
                </p:oleObj>
              </mc:Choice>
              <mc:Fallback>
                <p:oleObj name="Equation" r:id="rId6" imgW="2120900" imgH="9398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5852" y="3929066"/>
                        <a:ext cx="5184775" cy="229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82"/>
          <p:cNvGraphicFramePr>
            <a:graphicFrameLocks noChangeAspect="1"/>
          </p:cNvGraphicFramePr>
          <p:nvPr/>
        </p:nvGraphicFramePr>
        <p:xfrm>
          <a:off x="2203450" y="823913"/>
          <a:ext cx="2584450" cy="1985962"/>
        </p:xfrm>
        <a:graphic>
          <a:graphicData uri="http://schemas.openxmlformats.org/presentationml/2006/ole">
            <mc:AlternateContent xmlns:mc="http://schemas.openxmlformats.org/markup-compatibility/2006">
              <mc:Choice xmlns:v="urn:schemas-microsoft-com:vml" Requires="v">
                <p:oleObj spid="_x0000_s19466" name="Equation" r:id="rId4" imgW="1206500" imgH="927100" progId="Equation.3">
                  <p:embed/>
                </p:oleObj>
              </mc:Choice>
              <mc:Fallback>
                <p:oleObj name="Equation" r:id="rId4" imgW="1206500" imgH="927100" progId="Equation.3">
                  <p:embed/>
                  <p:pic>
                    <p:nvPicPr>
                      <p:cNvPr id="0" name="Object 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450" y="823913"/>
                        <a:ext cx="2584450" cy="198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466" name="Group 21"/>
          <p:cNvGrpSpPr>
            <a:grpSpLocks/>
          </p:cNvGrpSpPr>
          <p:nvPr/>
        </p:nvGrpSpPr>
        <p:grpSpPr bwMode="auto">
          <a:xfrm>
            <a:off x="971550" y="1320800"/>
            <a:ext cx="1136650" cy="781050"/>
            <a:chOff x="2472" y="761"/>
            <a:chExt cx="716" cy="492"/>
          </a:xfrm>
        </p:grpSpPr>
        <p:graphicFrame>
          <p:nvGraphicFramePr>
            <p:cNvPr id="19459" name="Object 83"/>
            <p:cNvGraphicFramePr>
              <a:graphicFrameLocks noChangeAspect="1"/>
            </p:cNvGraphicFramePr>
            <p:nvPr/>
          </p:nvGraphicFramePr>
          <p:xfrm>
            <a:off x="2608" y="761"/>
            <a:ext cx="408" cy="279"/>
          </p:xfrm>
          <a:graphic>
            <a:graphicData uri="http://schemas.openxmlformats.org/presentationml/2006/ole">
              <mc:AlternateContent xmlns:mc="http://schemas.openxmlformats.org/markup-compatibility/2006">
                <mc:Choice xmlns:v="urn:schemas-microsoft-com:vml" Requires="v">
                  <p:oleObj spid="_x0000_s19467" name="Equation" r:id="rId6" imgW="342751" imgH="228501" progId="Equation.3">
                    <p:embed/>
                  </p:oleObj>
                </mc:Choice>
                <mc:Fallback>
                  <p:oleObj name="Equation" r:id="rId6" imgW="342751" imgH="228501" progId="Equation.3">
                    <p:embed/>
                    <p:pic>
                      <p:nvPicPr>
                        <p:cNvPr id="0" name="Object 8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8" y="761"/>
                          <a:ext cx="408"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472" name="Group 9"/>
            <p:cNvGrpSpPr>
              <a:grpSpLocks/>
            </p:cNvGrpSpPr>
            <p:nvPr/>
          </p:nvGrpSpPr>
          <p:grpSpPr bwMode="auto">
            <a:xfrm>
              <a:off x="2472" y="1008"/>
              <a:ext cx="716" cy="63"/>
              <a:chOff x="1440" y="3216"/>
              <a:chExt cx="816" cy="48"/>
            </a:xfrm>
          </p:grpSpPr>
          <p:sp>
            <p:nvSpPr>
              <p:cNvPr id="19473" name="Line 10"/>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endParaRPr lang="zh-CN" altLang="en-US"/>
              </a:p>
            </p:txBody>
          </p:sp>
          <p:sp>
            <p:nvSpPr>
              <p:cNvPr id="19474" name="Line 11"/>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endParaRPr lang="zh-CN" altLang="en-US"/>
              </a:p>
            </p:txBody>
          </p:sp>
        </p:grpSp>
        <p:graphicFrame>
          <p:nvGraphicFramePr>
            <p:cNvPr id="19460" name="Object 84"/>
            <p:cNvGraphicFramePr>
              <a:graphicFrameLocks noChangeAspect="1"/>
            </p:cNvGraphicFramePr>
            <p:nvPr/>
          </p:nvGraphicFramePr>
          <p:xfrm>
            <a:off x="2488" y="1081"/>
            <a:ext cx="694" cy="172"/>
          </p:xfrm>
          <a:graphic>
            <a:graphicData uri="http://schemas.openxmlformats.org/presentationml/2006/ole">
              <mc:AlternateContent xmlns:mc="http://schemas.openxmlformats.org/markup-compatibility/2006">
                <mc:Choice xmlns:v="urn:schemas-microsoft-com:vml" Requires="v">
                  <p:oleObj spid="_x0000_s19468" name="Equation" r:id="rId8" imgW="837836" imgH="203112" progId="Equation.3">
                    <p:embed/>
                  </p:oleObj>
                </mc:Choice>
                <mc:Fallback>
                  <p:oleObj name="Equation" r:id="rId8" imgW="837836" imgH="203112" progId="Equation.3">
                    <p:embed/>
                    <p:pic>
                      <p:nvPicPr>
                        <p:cNvPr id="0" name="Object 8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8" y="1081"/>
                          <a:ext cx="694" cy="1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22"/>
          <p:cNvGrpSpPr>
            <a:grpSpLocks/>
          </p:cNvGrpSpPr>
          <p:nvPr/>
        </p:nvGrpSpPr>
        <p:grpSpPr bwMode="auto">
          <a:xfrm>
            <a:off x="900113" y="3124200"/>
            <a:ext cx="1327150" cy="1144588"/>
            <a:chOff x="567" y="1787"/>
            <a:chExt cx="836" cy="721"/>
          </a:xfrm>
        </p:grpSpPr>
        <p:graphicFrame>
          <p:nvGraphicFramePr>
            <p:cNvPr id="19461" name="Object 85"/>
            <p:cNvGraphicFramePr>
              <a:graphicFrameLocks noChangeAspect="1"/>
            </p:cNvGraphicFramePr>
            <p:nvPr/>
          </p:nvGraphicFramePr>
          <p:xfrm>
            <a:off x="657" y="1787"/>
            <a:ext cx="653" cy="509"/>
          </p:xfrm>
          <a:graphic>
            <a:graphicData uri="http://schemas.openxmlformats.org/presentationml/2006/ole">
              <mc:AlternateContent xmlns:mc="http://schemas.openxmlformats.org/markup-compatibility/2006">
                <mc:Choice xmlns:v="urn:schemas-microsoft-com:vml" Requires="v">
                  <p:oleObj spid="_x0000_s19469" name="Equation" r:id="rId10" imgW="583947" imgH="444307" progId="Equation.3">
                    <p:embed/>
                  </p:oleObj>
                </mc:Choice>
                <mc:Fallback>
                  <p:oleObj name="Equation" r:id="rId10" imgW="583947" imgH="444307" progId="Equation.3">
                    <p:embed/>
                    <p:pic>
                      <p:nvPicPr>
                        <p:cNvPr id="0" name="Object 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7" y="1787"/>
                          <a:ext cx="653" cy="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469" name="Group 16"/>
            <p:cNvGrpSpPr>
              <a:grpSpLocks/>
            </p:cNvGrpSpPr>
            <p:nvPr/>
          </p:nvGrpSpPr>
          <p:grpSpPr bwMode="auto">
            <a:xfrm>
              <a:off x="612" y="2279"/>
              <a:ext cx="763" cy="44"/>
              <a:chOff x="1440" y="3216"/>
              <a:chExt cx="816" cy="48"/>
            </a:xfrm>
          </p:grpSpPr>
          <p:sp>
            <p:nvSpPr>
              <p:cNvPr id="19470" name="Line 17"/>
              <p:cNvSpPr>
                <a:spLocks noChangeShapeType="1"/>
              </p:cNvSpPr>
              <p:nvPr/>
            </p:nvSpPr>
            <p:spPr bwMode="auto">
              <a:xfrm>
                <a:off x="1440" y="3216"/>
                <a:ext cx="816" cy="0"/>
              </a:xfrm>
              <a:prstGeom prst="line">
                <a:avLst/>
              </a:prstGeom>
              <a:noFill/>
              <a:ln w="9525">
                <a:solidFill>
                  <a:schemeClr val="tx2"/>
                </a:solidFill>
                <a:round/>
                <a:headEnd/>
                <a:tailEnd/>
              </a:ln>
            </p:spPr>
            <p:txBody>
              <a:bodyPr/>
              <a:lstStyle/>
              <a:p>
                <a:endParaRPr lang="zh-CN" altLang="en-US"/>
              </a:p>
            </p:txBody>
          </p:sp>
          <p:sp>
            <p:nvSpPr>
              <p:cNvPr id="19471" name="Line 18"/>
              <p:cNvSpPr>
                <a:spLocks noChangeShapeType="1"/>
              </p:cNvSpPr>
              <p:nvPr/>
            </p:nvSpPr>
            <p:spPr bwMode="auto">
              <a:xfrm>
                <a:off x="1440" y="3264"/>
                <a:ext cx="816" cy="0"/>
              </a:xfrm>
              <a:prstGeom prst="line">
                <a:avLst/>
              </a:prstGeom>
              <a:noFill/>
              <a:ln w="9525">
                <a:solidFill>
                  <a:schemeClr val="tx2"/>
                </a:solidFill>
                <a:round/>
                <a:headEnd/>
                <a:tailEnd/>
              </a:ln>
            </p:spPr>
            <p:txBody>
              <a:bodyPr/>
              <a:lstStyle/>
              <a:p>
                <a:endParaRPr lang="zh-CN" altLang="en-US"/>
              </a:p>
            </p:txBody>
          </p:sp>
        </p:grpSp>
        <p:graphicFrame>
          <p:nvGraphicFramePr>
            <p:cNvPr id="19462" name="Object 86"/>
            <p:cNvGraphicFramePr>
              <a:graphicFrameLocks noChangeAspect="1"/>
            </p:cNvGraphicFramePr>
            <p:nvPr/>
          </p:nvGraphicFramePr>
          <p:xfrm>
            <a:off x="567" y="2310"/>
            <a:ext cx="836" cy="198"/>
          </p:xfrm>
          <a:graphic>
            <a:graphicData uri="http://schemas.openxmlformats.org/presentationml/2006/ole">
              <mc:AlternateContent xmlns:mc="http://schemas.openxmlformats.org/markup-compatibility/2006">
                <mc:Choice xmlns:v="urn:schemas-microsoft-com:vml" Requires="v">
                  <p:oleObj spid="_x0000_s19470" name="Equation" r:id="rId12" imgW="876300" imgH="203200" progId="Equation.3">
                    <p:embed/>
                  </p:oleObj>
                </mc:Choice>
                <mc:Fallback>
                  <p:oleObj name="Equation" r:id="rId12" imgW="876300" imgH="203200" progId="Equation.3">
                    <p:embed/>
                    <p:pic>
                      <p:nvPicPr>
                        <p:cNvPr id="0" name="Object 8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7" y="2310"/>
                          <a:ext cx="836"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5" name="Object 87"/>
          <p:cNvGraphicFramePr>
            <a:graphicFrameLocks noChangeAspect="1"/>
          </p:cNvGraphicFramePr>
          <p:nvPr/>
        </p:nvGraphicFramePr>
        <p:xfrm>
          <a:off x="2163763" y="2982913"/>
          <a:ext cx="3344862" cy="2366962"/>
        </p:xfrm>
        <a:graphic>
          <a:graphicData uri="http://schemas.openxmlformats.org/presentationml/2006/ole">
            <mc:AlternateContent xmlns:mc="http://schemas.openxmlformats.org/markup-compatibility/2006">
              <mc:Choice xmlns:v="urn:schemas-microsoft-com:vml" Requires="v">
                <p:oleObj spid="_x0000_s19471" name="Equation" r:id="rId14" imgW="1562100" imgH="1104900" progId="Equation.3">
                  <p:embed/>
                </p:oleObj>
              </mc:Choice>
              <mc:Fallback>
                <p:oleObj name="Equation" r:id="rId14" imgW="1562100" imgH="1104900" progId="Equation.3">
                  <p:embed/>
                  <p:pic>
                    <p:nvPicPr>
                      <p:cNvPr id="0" name="Object 8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3763" y="2982913"/>
                        <a:ext cx="3344862" cy="236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88"/>
          <p:cNvGraphicFramePr>
            <a:graphicFrameLocks noChangeAspect="1"/>
          </p:cNvGraphicFramePr>
          <p:nvPr/>
        </p:nvGraphicFramePr>
        <p:xfrm>
          <a:off x="5310188" y="3355975"/>
          <a:ext cx="3098800" cy="1524000"/>
        </p:xfrm>
        <a:graphic>
          <a:graphicData uri="http://schemas.openxmlformats.org/presentationml/2006/ole">
            <mc:AlternateContent xmlns:mc="http://schemas.openxmlformats.org/markup-compatibility/2006">
              <mc:Choice xmlns:v="urn:schemas-microsoft-com:vml" Requires="v">
                <p:oleObj spid="_x0000_s19472" name="Equation" r:id="rId16" imgW="1447800" imgH="711200" progId="Equation.3">
                  <p:embed/>
                </p:oleObj>
              </mc:Choice>
              <mc:Fallback>
                <p:oleObj name="Equation" r:id="rId16" imgW="1447800" imgH="711200" progId="Equation.3">
                  <p:embed/>
                  <p:pic>
                    <p:nvPicPr>
                      <p:cNvPr id="0" name="Object 8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10188" y="3355975"/>
                        <a:ext cx="30988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89"/>
          <p:cNvGraphicFramePr>
            <a:graphicFrameLocks noChangeAspect="1"/>
          </p:cNvGraphicFramePr>
          <p:nvPr/>
        </p:nvGraphicFramePr>
        <p:xfrm>
          <a:off x="993775" y="5372100"/>
          <a:ext cx="3073400" cy="952500"/>
        </p:xfrm>
        <a:graphic>
          <a:graphicData uri="http://schemas.openxmlformats.org/presentationml/2006/ole">
            <mc:AlternateContent xmlns:mc="http://schemas.openxmlformats.org/markup-compatibility/2006">
              <mc:Choice xmlns:v="urn:schemas-microsoft-com:vml" Requires="v">
                <p:oleObj spid="_x0000_s19473" name="Equation" r:id="rId18" imgW="1435100" imgH="444500" progId="Equation.3">
                  <p:embed/>
                </p:oleObj>
              </mc:Choice>
              <mc:Fallback>
                <p:oleObj name="Equation" r:id="rId18" imgW="1435100" imgH="444500" progId="Equation.3">
                  <p:embed/>
                  <p:pic>
                    <p:nvPicPr>
                      <p:cNvPr id="0" name="Object 8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3775" y="5372100"/>
                        <a:ext cx="30734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5" name="Text Box 4"/>
          <p:cNvSpPr txBox="1">
            <a:spLocks noChangeArrowheads="1"/>
          </p:cNvSpPr>
          <p:nvPr/>
        </p:nvSpPr>
        <p:spPr bwMode="auto">
          <a:xfrm>
            <a:off x="285720" y="772523"/>
            <a:ext cx="7042171" cy="5847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smtClean="0">
                <a:latin typeface="黑体" pitchFamily="2" charset="-122"/>
                <a:ea typeface="黑体" pitchFamily="2" charset="-122"/>
              </a:rPr>
              <a:t>类型六：</a:t>
            </a:r>
            <a:r>
              <a:rPr lang="zh-CN" altLang="en-US" dirty="0" smtClean="0"/>
              <a:t>利用范德蒙行列式的结果</a:t>
            </a:r>
          </a:p>
        </p:txBody>
      </p:sp>
      <p:grpSp>
        <p:nvGrpSpPr>
          <p:cNvPr id="4" name="Group 12"/>
          <p:cNvGrpSpPr>
            <a:grpSpLocks/>
          </p:cNvGrpSpPr>
          <p:nvPr/>
        </p:nvGrpSpPr>
        <p:grpSpPr bwMode="auto">
          <a:xfrm>
            <a:off x="183392" y="1285860"/>
            <a:ext cx="8174822" cy="1039812"/>
            <a:chOff x="407" y="711"/>
            <a:chExt cx="4850" cy="655"/>
          </a:xfrm>
        </p:grpSpPr>
        <p:sp>
          <p:nvSpPr>
            <p:cNvPr id="21524" name="Rectangle 7"/>
            <p:cNvSpPr>
              <a:spLocks noChangeArrowheads="1"/>
            </p:cNvSpPr>
            <p:nvPr/>
          </p:nvSpPr>
          <p:spPr bwMode="auto">
            <a:xfrm>
              <a:off x="407" y="711"/>
              <a:ext cx="4850" cy="655"/>
            </a:xfrm>
            <a:prstGeom prst="rect">
              <a:avLst/>
            </a:prstGeom>
            <a:noFill/>
            <a:ln w="9525">
              <a:noFill/>
              <a:miter lim="800000"/>
              <a:headEnd/>
              <a:tailEnd/>
            </a:ln>
          </p:spPr>
          <p:txBody>
            <a:bodyPr wrap="none">
              <a:spAutoFit/>
            </a:bodyPr>
            <a:lstStyle/>
            <a:p>
              <a:pPr>
                <a:lnSpc>
                  <a:spcPct val="120000"/>
                </a:lnSpc>
              </a:pPr>
              <a:r>
                <a:rPr kumimoji="1" lang="zh-CN" altLang="en-US" sz="2800" dirty="0">
                  <a:latin typeface="Times New Roman" pitchFamily="18" charset="0"/>
                  <a:ea typeface="黑体" pitchFamily="2" charset="-122"/>
                </a:rPr>
                <a:t>例</a:t>
              </a:r>
              <a:r>
                <a:rPr kumimoji="1" lang="en-US" altLang="zh-CN" sz="2800" dirty="0">
                  <a:latin typeface="黑体" pitchFamily="2" charset="-122"/>
                  <a:ea typeface="黑体" pitchFamily="2" charset="-122"/>
                </a:rPr>
                <a:t>6</a:t>
              </a:r>
              <a:r>
                <a:rPr kumimoji="1" lang="en-US" altLang="zh-CN" sz="2800" dirty="0">
                  <a:latin typeface="Times New Roman" pitchFamily="18" charset="0"/>
                </a:rPr>
                <a:t>   </a:t>
              </a:r>
              <a:r>
                <a:rPr kumimoji="1" lang="zh-CN" altLang="en-US" sz="2800" dirty="0">
                  <a:latin typeface="Times New Roman" pitchFamily="18" charset="0"/>
                </a:rPr>
                <a:t>设</a:t>
              </a:r>
              <a:r>
                <a:rPr kumimoji="1" lang="zh-CN" altLang="en-US" sz="2800" dirty="0" smtClean="0">
                  <a:latin typeface="Times New Roman" pitchFamily="18" charset="0"/>
                </a:rPr>
                <a:t>多项式                                        </a:t>
              </a:r>
              <a:r>
                <a:rPr kumimoji="1" lang="zh-CN" altLang="en-US" sz="2800" dirty="0">
                  <a:latin typeface="Times New Roman" pitchFamily="18" charset="0"/>
                </a:rPr>
                <a:t>，证明若        </a:t>
              </a:r>
            </a:p>
            <a:p>
              <a:r>
                <a:rPr kumimoji="1" lang="zh-CN" altLang="en-US" sz="2800" dirty="0">
                  <a:latin typeface="Times New Roman" pitchFamily="18" charset="0"/>
                </a:rPr>
                <a:t>有</a:t>
              </a:r>
              <a:r>
                <a:rPr kumimoji="1" lang="en-US" altLang="zh-CN" sz="2800" i="1" dirty="0">
                  <a:latin typeface="Times New Roman" pitchFamily="18" charset="0"/>
                </a:rPr>
                <a:t>n</a:t>
              </a:r>
              <a:r>
                <a:rPr kumimoji="1" lang="zh-CN" altLang="en-US" sz="2800" dirty="0">
                  <a:latin typeface="Times New Roman" pitchFamily="18" charset="0"/>
                </a:rPr>
                <a:t>＋</a:t>
              </a:r>
              <a:r>
                <a:rPr kumimoji="1" lang="en-US" altLang="zh-CN" sz="2800" dirty="0">
                  <a:latin typeface="Times New Roman" pitchFamily="18" charset="0"/>
                </a:rPr>
                <a:t>1</a:t>
              </a:r>
              <a:r>
                <a:rPr kumimoji="1" lang="zh-CN" altLang="en-US" sz="2800" dirty="0">
                  <a:latin typeface="Times New Roman" pitchFamily="18" charset="0"/>
                </a:rPr>
                <a:t>个互异零点，则        恒为零。</a:t>
              </a:r>
            </a:p>
          </p:txBody>
        </p:sp>
        <p:graphicFrame>
          <p:nvGraphicFramePr>
            <p:cNvPr id="21506" name="Object 92"/>
            <p:cNvGraphicFramePr>
              <a:graphicFrameLocks noChangeAspect="1"/>
            </p:cNvGraphicFramePr>
            <p:nvPr/>
          </p:nvGraphicFramePr>
          <p:xfrm>
            <a:off x="1763" y="756"/>
            <a:ext cx="2112" cy="314"/>
          </p:xfrm>
          <a:graphic>
            <a:graphicData uri="http://schemas.openxmlformats.org/presentationml/2006/ole">
              <mc:AlternateContent xmlns:mc="http://schemas.openxmlformats.org/markup-compatibility/2006">
                <mc:Choice xmlns:v="urn:schemas-microsoft-com:vml" Requires="v">
                  <p:oleObj spid="_x0000_s21515" name="Equation" r:id="rId4" imgW="1625600" imgH="241300" progId="Equation.3">
                    <p:embed/>
                  </p:oleObj>
                </mc:Choice>
                <mc:Fallback>
                  <p:oleObj name="Equation" r:id="rId4" imgW="1625600" imgH="241300" progId="Equation.3">
                    <p:embed/>
                    <p:pic>
                      <p:nvPicPr>
                        <p:cNvPr id="0" name="Object 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 y="756"/>
                          <a:ext cx="2112"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93"/>
            <p:cNvGraphicFramePr>
              <a:graphicFrameLocks noChangeAspect="1"/>
            </p:cNvGraphicFramePr>
            <p:nvPr/>
          </p:nvGraphicFramePr>
          <p:xfrm>
            <a:off x="4730" y="756"/>
            <a:ext cx="445" cy="265"/>
          </p:xfrm>
          <a:graphic>
            <a:graphicData uri="http://schemas.openxmlformats.org/presentationml/2006/ole">
              <mc:AlternateContent xmlns:mc="http://schemas.openxmlformats.org/markup-compatibility/2006">
                <mc:Choice xmlns:v="urn:schemas-microsoft-com:vml" Requires="v">
                  <p:oleObj spid="_x0000_s21516" name="Equation" r:id="rId6" imgW="342751" imgH="203112" progId="Equation.3">
                    <p:embed/>
                  </p:oleObj>
                </mc:Choice>
                <mc:Fallback>
                  <p:oleObj name="Equation" r:id="rId6" imgW="342751" imgH="203112" progId="Equation.3">
                    <p:embed/>
                    <p:pic>
                      <p:nvPicPr>
                        <p:cNvPr id="0" name="Object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0" y="756"/>
                          <a:ext cx="445"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94"/>
            <p:cNvGraphicFramePr>
              <a:graphicFrameLocks noChangeAspect="1"/>
            </p:cNvGraphicFramePr>
            <p:nvPr/>
          </p:nvGraphicFramePr>
          <p:xfrm>
            <a:off x="2569" y="1071"/>
            <a:ext cx="445" cy="265"/>
          </p:xfrm>
          <a:graphic>
            <a:graphicData uri="http://schemas.openxmlformats.org/presentationml/2006/ole">
              <mc:AlternateContent xmlns:mc="http://schemas.openxmlformats.org/markup-compatibility/2006">
                <mc:Choice xmlns:v="urn:schemas-microsoft-com:vml" Requires="v">
                  <p:oleObj spid="_x0000_s21517" name="Equation" r:id="rId8" imgW="342751" imgH="203112" progId="Equation.3">
                    <p:embed/>
                  </p:oleObj>
                </mc:Choice>
                <mc:Fallback>
                  <p:oleObj name="Equation" r:id="rId8" imgW="342751" imgH="203112" progId="Equation.3">
                    <p:embed/>
                    <p:pic>
                      <p:nvPicPr>
                        <p:cNvPr id="0" name="Object 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9" y="1071"/>
                          <a:ext cx="445"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Text Box 13"/>
          <p:cNvSpPr txBox="1">
            <a:spLocks noChangeArrowheads="1"/>
          </p:cNvSpPr>
          <p:nvPr/>
        </p:nvSpPr>
        <p:spPr bwMode="auto">
          <a:xfrm>
            <a:off x="214282" y="2285992"/>
            <a:ext cx="898525" cy="519113"/>
          </a:xfrm>
          <a:prstGeom prst="rect">
            <a:avLst/>
          </a:prstGeom>
          <a:noFill/>
          <a:ln w="9525">
            <a:noFill/>
            <a:miter lim="800000"/>
            <a:headEnd/>
            <a:tailEnd/>
          </a:ln>
        </p:spPr>
        <p:txBody>
          <a:bodyPr wrap="none">
            <a:spAutoFit/>
          </a:bodyPr>
          <a:lstStyle/>
          <a:p>
            <a:r>
              <a:rPr lang="zh-CN" altLang="en-US" sz="2800" dirty="0">
                <a:latin typeface="黑体" pitchFamily="2" charset="-122"/>
                <a:ea typeface="黑体" pitchFamily="2" charset="-122"/>
              </a:rPr>
              <a:t>证明</a:t>
            </a:r>
            <a:endParaRPr lang="zh-CN" altLang="en-US" dirty="0">
              <a:latin typeface="黑体" pitchFamily="2" charset="-122"/>
              <a:ea typeface="黑体" pitchFamily="2" charset="-122"/>
            </a:endParaRPr>
          </a:p>
        </p:txBody>
      </p:sp>
      <p:grpSp>
        <p:nvGrpSpPr>
          <p:cNvPr id="10" name="Group 37"/>
          <p:cNvGrpSpPr>
            <a:grpSpLocks/>
          </p:cNvGrpSpPr>
          <p:nvPr/>
        </p:nvGrpSpPr>
        <p:grpSpPr bwMode="auto">
          <a:xfrm>
            <a:off x="714348" y="2285993"/>
            <a:ext cx="7124701" cy="1127125"/>
            <a:chOff x="355" y="1405"/>
            <a:chExt cx="4488" cy="710"/>
          </a:xfrm>
        </p:grpSpPr>
        <p:sp>
          <p:nvSpPr>
            <p:cNvPr id="21523" name="Text Box 14"/>
            <p:cNvSpPr txBox="1">
              <a:spLocks noChangeArrowheads="1"/>
            </p:cNvSpPr>
            <p:nvPr/>
          </p:nvSpPr>
          <p:spPr bwMode="auto">
            <a:xfrm>
              <a:off x="521" y="1405"/>
              <a:ext cx="4322" cy="710"/>
            </a:xfrm>
            <a:prstGeom prst="rect">
              <a:avLst/>
            </a:prstGeom>
            <a:noFill/>
            <a:ln w="9525">
              <a:noFill/>
              <a:miter lim="800000"/>
              <a:headEnd/>
              <a:tailEnd/>
            </a:ln>
          </p:spPr>
          <p:txBody>
            <a:bodyPr wrap="none">
              <a:spAutoFit/>
            </a:bodyPr>
            <a:lstStyle/>
            <a:p>
              <a:pPr>
                <a:lnSpc>
                  <a:spcPct val="120000"/>
                </a:lnSpc>
              </a:pPr>
              <a:r>
                <a:rPr lang="en-US" altLang="zh-CN" sz="2800" dirty="0"/>
                <a:t> </a:t>
              </a:r>
              <a:r>
                <a:rPr lang="zh-CN" altLang="en-US" sz="2800" dirty="0" smtClean="0"/>
                <a:t>设      </a:t>
              </a:r>
              <a:r>
                <a:rPr lang="zh-CN" altLang="en-US" sz="2800" dirty="0"/>
                <a:t>的</a:t>
              </a:r>
              <a:r>
                <a:rPr lang="en-US" altLang="zh-CN" sz="2800" i="1" dirty="0">
                  <a:latin typeface="Times New Roman" pitchFamily="18" charset="0"/>
                </a:rPr>
                <a:t>n</a:t>
              </a:r>
              <a:r>
                <a:rPr lang="zh-CN" altLang="en-US" sz="2800" dirty="0"/>
                <a:t>＋</a:t>
              </a:r>
              <a:r>
                <a:rPr lang="en-US" altLang="zh-CN" sz="2800" dirty="0"/>
                <a:t>1</a:t>
              </a:r>
              <a:r>
                <a:rPr lang="zh-CN" altLang="en-US" sz="2800" dirty="0"/>
                <a:t>个互异的零点</a:t>
              </a:r>
              <a:r>
                <a:rPr lang="zh-CN" altLang="en-US" sz="2800" dirty="0" smtClean="0"/>
                <a:t>为             </a:t>
              </a:r>
              <a:r>
                <a:rPr lang="zh-CN" altLang="en-US" sz="2800" dirty="0"/>
                <a:t>，即</a:t>
              </a:r>
            </a:p>
            <a:p>
              <a:pPr>
                <a:lnSpc>
                  <a:spcPct val="120000"/>
                </a:lnSpc>
              </a:pPr>
              <a:r>
                <a:rPr lang="zh-CN" altLang="en-US" sz="2800" dirty="0"/>
                <a:t>        </a:t>
              </a:r>
              <a:r>
                <a:rPr lang="zh-CN" altLang="en-US" sz="2800" dirty="0" smtClean="0"/>
                <a:t>     。</a:t>
              </a:r>
              <a:r>
                <a:rPr lang="zh-CN" altLang="en-US" sz="2800" dirty="0"/>
                <a:t>则由          </a:t>
              </a:r>
              <a:r>
                <a:rPr lang="zh-CN" altLang="en-US" sz="2800" dirty="0" smtClean="0"/>
                <a:t>   得</a:t>
              </a:r>
              <a:endParaRPr lang="zh-CN" altLang="en-US" sz="2800" dirty="0"/>
            </a:p>
          </p:txBody>
        </p:sp>
        <p:graphicFrame>
          <p:nvGraphicFramePr>
            <p:cNvPr id="21509" name="Object 95"/>
            <p:cNvGraphicFramePr>
              <a:graphicFrameLocks noChangeAspect="1"/>
            </p:cNvGraphicFramePr>
            <p:nvPr/>
          </p:nvGraphicFramePr>
          <p:xfrm>
            <a:off x="3460" y="1450"/>
            <a:ext cx="825" cy="298"/>
          </p:xfrm>
          <a:graphic>
            <a:graphicData uri="http://schemas.openxmlformats.org/presentationml/2006/ole">
              <mc:AlternateContent xmlns:mc="http://schemas.openxmlformats.org/markup-compatibility/2006">
                <mc:Choice xmlns:v="urn:schemas-microsoft-com:vml" Requires="v">
                  <p:oleObj spid="_x0000_s21518" name="Equation" r:id="rId9" imgW="634725" imgH="228501" progId="Equation.3">
                    <p:embed/>
                  </p:oleObj>
                </mc:Choice>
                <mc:Fallback>
                  <p:oleObj name="Equation" r:id="rId9" imgW="634725" imgH="228501" progId="Equation.3">
                    <p:embed/>
                    <p:pic>
                      <p:nvPicPr>
                        <p:cNvPr id="0" name="Object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0" y="1450"/>
                          <a:ext cx="825"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0" name="Object 96"/>
            <p:cNvGraphicFramePr>
              <a:graphicFrameLocks noChangeAspect="1"/>
            </p:cNvGraphicFramePr>
            <p:nvPr/>
          </p:nvGraphicFramePr>
          <p:xfrm>
            <a:off x="805" y="1495"/>
            <a:ext cx="445" cy="265"/>
          </p:xfrm>
          <a:graphic>
            <a:graphicData uri="http://schemas.openxmlformats.org/presentationml/2006/ole">
              <mc:AlternateContent xmlns:mc="http://schemas.openxmlformats.org/markup-compatibility/2006">
                <mc:Choice xmlns:v="urn:schemas-microsoft-com:vml" Requires="v">
                  <p:oleObj spid="_x0000_s21519" name="Equation" r:id="rId11" imgW="342751" imgH="203112" progId="Equation.3">
                    <p:embed/>
                  </p:oleObj>
                </mc:Choice>
                <mc:Fallback>
                  <p:oleObj name="Equation" r:id="rId11" imgW="342751" imgH="203112" progId="Equation.3">
                    <p:embed/>
                    <p:pic>
                      <p:nvPicPr>
                        <p:cNvPr id="0" name="Object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 y="1495"/>
                          <a:ext cx="445"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1" name="Object 97"/>
            <p:cNvGraphicFramePr>
              <a:graphicFrameLocks noChangeAspect="1"/>
            </p:cNvGraphicFramePr>
            <p:nvPr/>
          </p:nvGraphicFramePr>
          <p:xfrm>
            <a:off x="2043" y="1782"/>
            <a:ext cx="742" cy="298"/>
          </p:xfrm>
          <a:graphic>
            <a:graphicData uri="http://schemas.openxmlformats.org/presentationml/2006/ole">
              <mc:AlternateContent xmlns:mc="http://schemas.openxmlformats.org/markup-compatibility/2006">
                <mc:Choice xmlns:v="urn:schemas-microsoft-com:vml" Requires="v">
                  <p:oleObj spid="_x0000_s21520" name="Equation" r:id="rId12" imgW="571252" imgH="228501" progId="Equation.3">
                    <p:embed/>
                  </p:oleObj>
                </mc:Choice>
                <mc:Fallback>
                  <p:oleObj name="Equation" r:id="rId12" imgW="571252" imgH="228501" progId="Equation.3">
                    <p:embed/>
                    <p:pic>
                      <p:nvPicPr>
                        <p:cNvPr id="0" name="Object 9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3" y="1782"/>
                          <a:ext cx="742"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12" name="Object 98"/>
            <p:cNvGraphicFramePr>
              <a:graphicFrameLocks noChangeAspect="1"/>
            </p:cNvGraphicFramePr>
            <p:nvPr/>
          </p:nvGraphicFramePr>
          <p:xfrm>
            <a:off x="355" y="1792"/>
            <a:ext cx="1006" cy="315"/>
          </p:xfrm>
          <a:graphic>
            <a:graphicData uri="http://schemas.openxmlformats.org/presentationml/2006/ole">
              <mc:AlternateContent xmlns:mc="http://schemas.openxmlformats.org/markup-compatibility/2006">
                <mc:Choice xmlns:v="urn:schemas-microsoft-com:vml" Requires="v">
                  <p:oleObj spid="_x0000_s21521" name="Equation" r:id="rId14" imgW="774364" imgH="241195" progId="Equation.3">
                    <p:embed/>
                  </p:oleObj>
                </mc:Choice>
                <mc:Fallback>
                  <p:oleObj name="Equation" r:id="rId14" imgW="774364" imgH="241195" progId="Equation.3">
                    <p:embed/>
                    <p:pic>
                      <p:nvPicPr>
                        <p:cNvPr id="0" name="Object 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 y="1792"/>
                          <a:ext cx="1006"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99"/>
          <p:cNvGraphicFramePr>
            <a:graphicFrameLocks noChangeAspect="1"/>
          </p:cNvGraphicFramePr>
          <p:nvPr/>
        </p:nvGraphicFramePr>
        <p:xfrm>
          <a:off x="2819400" y="3379788"/>
          <a:ext cx="3168650" cy="2151062"/>
        </p:xfrm>
        <a:graphic>
          <a:graphicData uri="http://schemas.openxmlformats.org/presentationml/2006/ole">
            <mc:AlternateContent xmlns:mc="http://schemas.openxmlformats.org/markup-compatibility/2006">
              <mc:Choice xmlns:v="urn:schemas-microsoft-com:vml" Requires="v">
                <p:oleObj spid="_x0000_s21522" name="Equation" r:id="rId16" imgW="1536700" imgH="1041400" progId="Equation.3">
                  <p:embed/>
                </p:oleObj>
              </mc:Choice>
              <mc:Fallback>
                <p:oleObj name="Equation" r:id="rId16" imgW="1536700" imgH="1041400" progId="Equation.3">
                  <p:embed/>
                  <p:pic>
                    <p:nvPicPr>
                      <p:cNvPr id="0" name="Object 9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3379788"/>
                        <a:ext cx="3168650" cy="215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45"/>
          <p:cNvGrpSpPr>
            <a:grpSpLocks/>
          </p:cNvGrpSpPr>
          <p:nvPr/>
        </p:nvGrpSpPr>
        <p:grpSpPr bwMode="auto">
          <a:xfrm>
            <a:off x="357158" y="5572140"/>
            <a:ext cx="7878764" cy="954088"/>
            <a:chOff x="509" y="3352"/>
            <a:chExt cx="4963" cy="601"/>
          </a:xfrm>
        </p:grpSpPr>
        <p:sp>
          <p:nvSpPr>
            <p:cNvPr id="21522" name="Text Box 38"/>
            <p:cNvSpPr txBox="1">
              <a:spLocks noChangeArrowheads="1"/>
            </p:cNvSpPr>
            <p:nvPr/>
          </p:nvSpPr>
          <p:spPr bwMode="auto">
            <a:xfrm>
              <a:off x="509" y="3352"/>
              <a:ext cx="4963" cy="601"/>
            </a:xfrm>
            <a:prstGeom prst="rect">
              <a:avLst/>
            </a:prstGeom>
            <a:noFill/>
            <a:ln w="9525">
              <a:noFill/>
              <a:miter lim="800000"/>
              <a:headEnd/>
              <a:tailEnd/>
            </a:ln>
          </p:spPr>
          <p:txBody>
            <a:bodyPr wrap="none">
              <a:spAutoFit/>
            </a:bodyPr>
            <a:lstStyle/>
            <a:p>
              <a:r>
                <a:rPr lang="zh-CN" altLang="en-US" sz="2800" dirty="0" smtClean="0"/>
                <a:t>以                </a:t>
              </a:r>
              <a:r>
                <a:rPr lang="zh-CN" altLang="en-US" sz="2800" dirty="0"/>
                <a:t>为未知数的该方程组的系数行列式是</a:t>
              </a:r>
            </a:p>
            <a:p>
              <a:r>
                <a:rPr lang="zh-CN" altLang="en-US" sz="2800" dirty="0"/>
                <a:t>范德蒙行列式的转置，即</a:t>
              </a:r>
            </a:p>
          </p:txBody>
        </p:sp>
        <p:graphicFrame>
          <p:nvGraphicFramePr>
            <p:cNvPr id="21514" name="Object 100"/>
            <p:cNvGraphicFramePr>
              <a:graphicFrameLocks noChangeAspect="1"/>
            </p:cNvGraphicFramePr>
            <p:nvPr/>
          </p:nvGraphicFramePr>
          <p:xfrm>
            <a:off x="833" y="3361"/>
            <a:ext cx="973" cy="298"/>
          </p:xfrm>
          <a:graphic>
            <a:graphicData uri="http://schemas.openxmlformats.org/presentationml/2006/ole">
              <mc:AlternateContent xmlns:mc="http://schemas.openxmlformats.org/markup-compatibility/2006">
                <mc:Choice xmlns:v="urn:schemas-microsoft-com:vml" Requires="v">
                  <p:oleObj spid="_x0000_s21523" name="Equation" r:id="rId18" imgW="749300" imgH="228600" progId="Equation.3">
                    <p:embed/>
                  </p:oleObj>
                </mc:Choice>
                <mc:Fallback>
                  <p:oleObj name="Equation" r:id="rId18" imgW="749300" imgH="228600" progId="Equation.3">
                    <p:embed/>
                    <p:pic>
                      <p:nvPicPr>
                        <p:cNvPr id="0" name="Object 10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3" y="3361"/>
                          <a:ext cx="973"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32"/>
          <p:cNvGraphicFramePr>
            <a:graphicFrameLocks noChangeAspect="1"/>
          </p:cNvGraphicFramePr>
          <p:nvPr/>
        </p:nvGraphicFramePr>
        <p:xfrm>
          <a:off x="981075" y="1084263"/>
          <a:ext cx="5329238" cy="1973262"/>
        </p:xfrm>
        <a:graphic>
          <a:graphicData uri="http://schemas.openxmlformats.org/presentationml/2006/ole">
            <mc:AlternateContent xmlns:mc="http://schemas.openxmlformats.org/markup-compatibility/2006">
              <mc:Choice xmlns:v="urn:schemas-microsoft-com:vml" Requires="v">
                <p:oleObj spid="_x0000_s22533" name="Equation" r:id="rId4" imgW="2540000" imgH="939800" progId="Equation.3">
                  <p:embed/>
                </p:oleObj>
              </mc:Choice>
              <mc:Fallback>
                <p:oleObj name="Equation" r:id="rId4" imgW="2540000" imgH="939800" progId="Equation.3">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75" y="1084263"/>
                        <a:ext cx="5329238" cy="197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0"/>
          <p:cNvGrpSpPr>
            <a:grpSpLocks/>
          </p:cNvGrpSpPr>
          <p:nvPr/>
        </p:nvGrpSpPr>
        <p:grpSpPr bwMode="auto">
          <a:xfrm>
            <a:off x="457200" y="3170238"/>
            <a:ext cx="8802688" cy="1077912"/>
            <a:chOff x="463" y="1855"/>
            <a:chExt cx="5545" cy="679"/>
          </a:xfrm>
        </p:grpSpPr>
        <p:sp>
          <p:nvSpPr>
            <p:cNvPr id="22535" name="Text Box 6"/>
            <p:cNvSpPr txBox="1">
              <a:spLocks noChangeArrowheads="1"/>
            </p:cNvSpPr>
            <p:nvPr/>
          </p:nvSpPr>
          <p:spPr bwMode="auto">
            <a:xfrm>
              <a:off x="463" y="1855"/>
              <a:ext cx="5545" cy="679"/>
            </a:xfrm>
            <a:prstGeom prst="rect">
              <a:avLst/>
            </a:prstGeom>
            <a:noFill/>
            <a:ln w="9525">
              <a:noFill/>
              <a:miter lim="800000"/>
              <a:headEnd/>
              <a:tailEnd/>
            </a:ln>
          </p:spPr>
          <p:txBody>
            <a:bodyPr wrap="none">
              <a:spAutoFit/>
            </a:bodyPr>
            <a:lstStyle/>
            <a:p>
              <a:r>
                <a:rPr lang="zh-CN" altLang="en-US"/>
                <a:t>由克莱姆法则知，上述齐次线性方程组只有唯一</a:t>
              </a:r>
            </a:p>
            <a:p>
              <a:r>
                <a:rPr lang="zh-CN" altLang="en-US"/>
                <a:t>零解，即                      ，则</a:t>
              </a:r>
            </a:p>
          </p:txBody>
        </p:sp>
        <p:graphicFrame>
          <p:nvGraphicFramePr>
            <p:cNvPr id="22531" name="Object 33"/>
            <p:cNvGraphicFramePr>
              <a:graphicFrameLocks noChangeAspect="1"/>
            </p:cNvGraphicFramePr>
            <p:nvPr/>
          </p:nvGraphicFramePr>
          <p:xfrm>
            <a:off x="1519" y="2200"/>
            <a:ext cx="1661" cy="303"/>
          </p:xfrm>
          <a:graphic>
            <a:graphicData uri="http://schemas.openxmlformats.org/presentationml/2006/ole">
              <mc:AlternateContent xmlns:mc="http://schemas.openxmlformats.org/markup-compatibility/2006">
                <mc:Choice xmlns:v="urn:schemas-microsoft-com:vml" Requires="v">
                  <p:oleObj spid="_x0000_s22534" name="Equation" r:id="rId6" imgW="1257300" imgH="228600" progId="Equation.3">
                    <p:embed/>
                  </p:oleObj>
                </mc:Choice>
                <mc:Fallback>
                  <p:oleObj name="Equation" r:id="rId6" imgW="1257300" imgH="2286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 y="2200"/>
                          <a:ext cx="1661"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Object 34"/>
          <p:cNvGraphicFramePr>
            <a:graphicFrameLocks noChangeAspect="1"/>
          </p:cNvGraphicFramePr>
          <p:nvPr/>
        </p:nvGraphicFramePr>
        <p:xfrm>
          <a:off x="2057400" y="4419600"/>
          <a:ext cx="3851275" cy="498475"/>
        </p:xfrm>
        <a:graphic>
          <a:graphicData uri="http://schemas.openxmlformats.org/presentationml/2006/ole">
            <mc:AlternateContent xmlns:mc="http://schemas.openxmlformats.org/markup-compatibility/2006">
              <mc:Choice xmlns:v="urn:schemas-microsoft-com:vml" Requires="v">
                <p:oleObj spid="_x0000_s22535" name="Equation" r:id="rId8" imgW="1866900" imgH="241300" progId="Equation.3">
                  <p:embed/>
                </p:oleObj>
              </mc:Choice>
              <mc:Fallback>
                <p:oleObj name="Equation" r:id="rId8" imgW="1866900" imgH="241300"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419600"/>
                        <a:ext cx="3851275"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2" name="Text Box 6"/>
          <p:cNvSpPr txBox="1">
            <a:spLocks noChangeArrowheads="1"/>
          </p:cNvSpPr>
          <p:nvPr/>
        </p:nvSpPr>
        <p:spPr bwMode="auto">
          <a:xfrm>
            <a:off x="0" y="0"/>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宋体" pitchFamily="2" charset="-122"/>
              </a:defRPr>
            </a:lvl1pPr>
            <a:lvl2pPr marL="742950" indent="-285750" eaLnBrk="0" hangingPunct="0">
              <a:defRPr sz="3200">
                <a:solidFill>
                  <a:schemeClr val="tx1"/>
                </a:solidFill>
                <a:latin typeface="Arial" charset="0"/>
                <a:ea typeface="宋体" pitchFamily="2" charset="-122"/>
              </a:defRPr>
            </a:lvl2pPr>
            <a:lvl3pPr marL="1143000" indent="-228600" eaLnBrk="0" hangingPunct="0">
              <a:defRPr sz="3200">
                <a:solidFill>
                  <a:schemeClr val="tx1"/>
                </a:solidFill>
                <a:latin typeface="Arial" charset="0"/>
                <a:ea typeface="宋体" pitchFamily="2" charset="-122"/>
              </a:defRPr>
            </a:lvl3pPr>
            <a:lvl4pPr marL="1600200" indent="-228600" eaLnBrk="0" hangingPunct="0">
              <a:defRPr sz="3200">
                <a:solidFill>
                  <a:schemeClr val="tx1"/>
                </a:solidFill>
                <a:latin typeface="Arial" charset="0"/>
                <a:ea typeface="宋体" pitchFamily="2" charset="-122"/>
              </a:defRPr>
            </a:lvl4pPr>
            <a:lvl5pPr marL="2057400" indent="-228600" eaLnBrk="0" hangingPunct="0">
              <a:defRPr sz="3200">
                <a:solidFill>
                  <a:schemeClr val="tx1"/>
                </a:solidFill>
                <a:latin typeface="Arial" charset="0"/>
                <a:ea typeface="宋体" pitchFamily="2" charset="-122"/>
              </a:defRPr>
            </a:lvl5pPr>
            <a:lvl6pPr marL="2514600" indent="-228600" eaLnBrk="0" fontAlgn="base" hangingPunct="0">
              <a:spcBef>
                <a:spcPct val="0"/>
              </a:spcBef>
              <a:spcAft>
                <a:spcPct val="0"/>
              </a:spcAft>
              <a:defRPr sz="3200">
                <a:solidFill>
                  <a:schemeClr val="tx1"/>
                </a:solidFill>
                <a:latin typeface="Arial" charset="0"/>
                <a:ea typeface="宋体" pitchFamily="2" charset="-122"/>
              </a:defRPr>
            </a:lvl6pPr>
            <a:lvl7pPr marL="2971800" indent="-228600" eaLnBrk="0" fontAlgn="base" hangingPunct="0">
              <a:spcBef>
                <a:spcPct val="0"/>
              </a:spcBef>
              <a:spcAft>
                <a:spcPct val="0"/>
              </a:spcAft>
              <a:defRPr sz="3200">
                <a:solidFill>
                  <a:schemeClr val="tx1"/>
                </a:solidFill>
                <a:latin typeface="Arial" charset="0"/>
                <a:ea typeface="宋体" pitchFamily="2" charset="-122"/>
              </a:defRPr>
            </a:lvl7pPr>
            <a:lvl8pPr marL="3429000" indent="-228600" eaLnBrk="0" fontAlgn="base" hangingPunct="0">
              <a:spcBef>
                <a:spcPct val="0"/>
              </a:spcBef>
              <a:spcAft>
                <a:spcPct val="0"/>
              </a:spcAft>
              <a:defRPr sz="3200">
                <a:solidFill>
                  <a:schemeClr val="tx1"/>
                </a:solidFill>
                <a:latin typeface="Arial" charset="0"/>
                <a:ea typeface="宋体" pitchFamily="2" charset="-122"/>
              </a:defRPr>
            </a:lvl8pPr>
            <a:lvl9pPr marL="3886200" indent="-228600" eaLnBrk="0" fontAlgn="base" hangingPunct="0">
              <a:spcBef>
                <a:spcPct val="0"/>
              </a:spcBef>
              <a:spcAft>
                <a:spcPct val="0"/>
              </a:spcAft>
              <a:defRPr sz="3200">
                <a:solidFill>
                  <a:schemeClr val="tx1"/>
                </a:solidFill>
                <a:latin typeface="Arial" charset="0"/>
                <a:ea typeface="宋体" pitchFamily="2" charset="-122"/>
              </a:defRPr>
            </a:lvl9pPr>
          </a:lstStyle>
          <a:p>
            <a:pPr eaLnBrk="1" hangingPunct="1">
              <a:spcBef>
                <a:spcPct val="50000"/>
              </a:spcBef>
            </a:pPr>
            <a:r>
              <a:rPr lang="zh-CN" altLang="en-US" sz="3600" dirty="0" smtClean="0">
                <a:solidFill>
                  <a:srgbClr val="FFFF00"/>
                </a:solidFill>
                <a:ea typeface="华文行楷" pitchFamily="2" charset="-122"/>
              </a:rPr>
              <a:t>复习安排</a:t>
            </a:r>
            <a:endParaRPr lang="zh-CN" altLang="en-US" sz="3600" dirty="0">
              <a:solidFill>
                <a:srgbClr val="FFFF00"/>
              </a:solidFill>
              <a:ea typeface="华文行楷" pitchFamily="2" charset="-122"/>
            </a:endParaRPr>
          </a:p>
        </p:txBody>
      </p:sp>
      <p:sp>
        <p:nvSpPr>
          <p:cNvPr id="137238" name="Text Box 22"/>
          <p:cNvSpPr txBox="1">
            <a:spLocks noChangeArrowheads="1"/>
          </p:cNvSpPr>
          <p:nvPr/>
        </p:nvSpPr>
        <p:spPr bwMode="auto">
          <a:xfrm>
            <a:off x="2143108" y="2500306"/>
            <a:ext cx="4143404" cy="5232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线性方程组求解与向量组</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8" name="Text Box 22"/>
          <p:cNvSpPr txBox="1">
            <a:spLocks noChangeArrowheads="1"/>
          </p:cNvSpPr>
          <p:nvPr/>
        </p:nvSpPr>
        <p:spPr bwMode="auto">
          <a:xfrm>
            <a:off x="2571736" y="1142984"/>
            <a:ext cx="3143272" cy="5232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行列式与矩阵运算</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10" name="Text Box 22"/>
          <p:cNvSpPr txBox="1">
            <a:spLocks noChangeArrowheads="1"/>
          </p:cNvSpPr>
          <p:nvPr/>
        </p:nvSpPr>
        <p:spPr bwMode="auto">
          <a:xfrm>
            <a:off x="3143240" y="3857628"/>
            <a:ext cx="2071702" cy="52387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空间与变换</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14" name="Text Box 22"/>
          <p:cNvSpPr txBox="1">
            <a:spLocks noChangeArrowheads="1"/>
          </p:cNvSpPr>
          <p:nvPr/>
        </p:nvSpPr>
        <p:spPr bwMode="auto">
          <a:xfrm>
            <a:off x="2143108" y="5191796"/>
            <a:ext cx="4214842" cy="52322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矩阵的等价关系与二次型</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15" name="下箭头 14"/>
          <p:cNvSpPr/>
          <p:nvPr/>
        </p:nvSpPr>
        <p:spPr>
          <a:xfrm>
            <a:off x="4000496" y="1714488"/>
            <a:ext cx="428628"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4000496" y="3071810"/>
            <a:ext cx="428628"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4000496" y="4429132"/>
            <a:ext cx="428628" cy="785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Text Box 4"/>
          <p:cNvSpPr txBox="1">
            <a:spLocks noChangeArrowheads="1"/>
          </p:cNvSpPr>
          <p:nvPr/>
        </p:nvSpPr>
        <p:spPr bwMode="auto">
          <a:xfrm>
            <a:off x="423863" y="901700"/>
            <a:ext cx="184150" cy="519113"/>
          </a:xfrm>
          <a:prstGeom prst="rect">
            <a:avLst/>
          </a:prstGeom>
          <a:noFill/>
          <a:ln w="9525">
            <a:noFill/>
            <a:miter lim="800000"/>
            <a:headEnd/>
            <a:tailEnd/>
          </a:ln>
        </p:spPr>
        <p:txBody>
          <a:bodyPr wrap="none">
            <a:spAutoFit/>
          </a:bodyPr>
          <a:lstStyle/>
          <a:p>
            <a:endParaRPr lang="zh-CN" altLang="zh-CN"/>
          </a:p>
        </p:txBody>
      </p:sp>
      <p:sp>
        <p:nvSpPr>
          <p:cNvPr id="3" name="Text Box 5"/>
          <p:cNvSpPr txBox="1">
            <a:spLocks noChangeArrowheads="1"/>
          </p:cNvSpPr>
          <p:nvPr/>
        </p:nvSpPr>
        <p:spPr bwMode="auto">
          <a:xfrm>
            <a:off x="300038" y="881063"/>
            <a:ext cx="4772028" cy="584775"/>
          </a:xfrm>
          <a:prstGeom prst="rect">
            <a:avLst/>
          </a:prstGeom>
          <a:noFill/>
          <a:ln w="9525">
            <a:noFill/>
            <a:miter lim="800000"/>
            <a:headEnd/>
            <a:tailEnd/>
          </a:ln>
        </p:spPr>
        <p:txBody>
          <a:bodyPr wrap="square">
            <a:spAutoFit/>
          </a:bodyPr>
          <a:lstStyle/>
          <a:p>
            <a:r>
              <a:rPr lang="en-US" altLang="zh-CN" dirty="0"/>
              <a:t>⒉ </a:t>
            </a:r>
            <a:r>
              <a:rPr lang="zh-CN" altLang="en-US" dirty="0"/>
              <a:t>有关代数余子式的计算</a:t>
            </a:r>
          </a:p>
        </p:txBody>
      </p:sp>
      <p:grpSp>
        <p:nvGrpSpPr>
          <p:cNvPr id="4" name="Group 11"/>
          <p:cNvGrpSpPr>
            <a:grpSpLocks/>
          </p:cNvGrpSpPr>
          <p:nvPr/>
        </p:nvGrpSpPr>
        <p:grpSpPr bwMode="auto">
          <a:xfrm>
            <a:off x="228600" y="1498600"/>
            <a:ext cx="8950325" cy="1570038"/>
            <a:chOff x="340" y="825"/>
            <a:chExt cx="5638" cy="989"/>
          </a:xfrm>
        </p:grpSpPr>
        <p:sp>
          <p:nvSpPr>
            <p:cNvPr id="23562" name="Text Box 6"/>
            <p:cNvSpPr txBox="1">
              <a:spLocks noChangeArrowheads="1"/>
            </p:cNvSpPr>
            <p:nvPr/>
          </p:nvSpPr>
          <p:spPr bwMode="auto">
            <a:xfrm>
              <a:off x="340" y="825"/>
              <a:ext cx="5638" cy="989"/>
            </a:xfrm>
            <a:prstGeom prst="rect">
              <a:avLst/>
            </a:prstGeom>
            <a:noFill/>
            <a:ln w="9525">
              <a:noFill/>
              <a:miter lim="800000"/>
              <a:headEnd/>
              <a:tailEnd/>
            </a:ln>
          </p:spPr>
          <p:txBody>
            <a:bodyPr wrap="none">
              <a:spAutoFit/>
            </a:bodyPr>
            <a:lstStyle/>
            <a:p>
              <a:r>
                <a:rPr lang="en-US" altLang="zh-CN" i="1" dirty="0" smtClean="0">
                  <a:latin typeface="Times New Roman" pitchFamily="18" charset="0"/>
                </a:rPr>
                <a:t> </a:t>
              </a:r>
              <a:r>
                <a:rPr lang="en-US" altLang="zh-CN" i="1" dirty="0">
                  <a:latin typeface="Times New Roman" pitchFamily="18" charset="0"/>
                </a:rPr>
                <a:t>n</a:t>
              </a:r>
              <a:r>
                <a:rPr lang="zh-CN" altLang="en-US" dirty="0"/>
                <a:t>阶行列式  </a:t>
              </a:r>
              <a:r>
                <a:rPr lang="zh-CN" altLang="en-US" dirty="0" smtClean="0"/>
                <a:t>   有    </a:t>
              </a:r>
              <a:r>
                <a:rPr lang="zh-CN" altLang="en-US" dirty="0"/>
                <a:t>个代数余子式，且每一个代数</a:t>
              </a:r>
            </a:p>
            <a:p>
              <a:r>
                <a:rPr lang="zh-CN" altLang="en-US" dirty="0"/>
                <a:t>余子式都是</a:t>
              </a:r>
              <a:r>
                <a:rPr lang="en-US" altLang="zh-CN" i="1" dirty="0">
                  <a:latin typeface="Times New Roman" pitchFamily="18" charset="0"/>
                </a:rPr>
                <a:t>n</a:t>
              </a:r>
              <a:r>
                <a:rPr lang="zh-CN" altLang="en-US" dirty="0"/>
                <a:t>－</a:t>
              </a:r>
              <a:r>
                <a:rPr lang="en-US" altLang="zh-CN" dirty="0"/>
                <a:t>1</a:t>
              </a:r>
              <a:r>
                <a:rPr lang="zh-CN" altLang="en-US" dirty="0"/>
                <a:t>阶行列式，直接计算比较复杂，</a:t>
              </a:r>
              <a:endParaRPr lang="en-US" altLang="zh-CN" dirty="0"/>
            </a:p>
            <a:p>
              <a:r>
                <a:rPr lang="zh-CN" altLang="en-US" dirty="0"/>
                <a:t>通常采用重要公式：</a:t>
              </a:r>
            </a:p>
          </p:txBody>
        </p:sp>
        <p:graphicFrame>
          <p:nvGraphicFramePr>
            <p:cNvPr id="23554" name="Object 42"/>
            <p:cNvGraphicFramePr>
              <a:graphicFrameLocks noChangeAspect="1"/>
            </p:cNvGraphicFramePr>
            <p:nvPr/>
          </p:nvGraphicFramePr>
          <p:xfrm>
            <a:off x="1636" y="871"/>
            <a:ext cx="296" cy="333"/>
          </p:xfrm>
          <a:graphic>
            <a:graphicData uri="http://schemas.openxmlformats.org/presentationml/2006/ole">
              <mc:AlternateContent xmlns:mc="http://schemas.openxmlformats.org/markup-compatibility/2006">
                <mc:Choice xmlns:v="urn:schemas-microsoft-com:vml" Requires="v">
                  <p:oleObj spid="_x0000_s23558" name="Equation" r:id="rId4" imgW="203112" imgH="228501" progId="Equation.3">
                    <p:embed/>
                  </p:oleObj>
                </mc:Choice>
                <mc:Fallback>
                  <p:oleObj name="Equation" r:id="rId4" imgW="203112" imgH="228501" progId="Equation.3">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 y="871"/>
                          <a:ext cx="296" cy="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43"/>
            <p:cNvGraphicFramePr>
              <a:graphicFrameLocks noChangeAspect="1"/>
            </p:cNvGraphicFramePr>
            <p:nvPr/>
          </p:nvGraphicFramePr>
          <p:xfrm>
            <a:off x="2221" y="845"/>
            <a:ext cx="259" cy="296"/>
          </p:xfrm>
          <a:graphic>
            <a:graphicData uri="http://schemas.openxmlformats.org/presentationml/2006/ole">
              <mc:AlternateContent xmlns:mc="http://schemas.openxmlformats.org/markup-compatibility/2006">
                <mc:Choice xmlns:v="urn:schemas-microsoft-com:vml" Requires="v">
                  <p:oleObj spid="_x0000_s23559" name="Equation" r:id="rId6" imgW="177569" imgH="202936" progId="Equation.3">
                    <p:embed/>
                  </p:oleObj>
                </mc:Choice>
                <mc:Fallback>
                  <p:oleObj name="Equation" r:id="rId6" imgW="177569" imgH="202936" progId="Equation.3">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1" y="845"/>
                          <a:ext cx="259"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 name="Object 44"/>
          <p:cNvGraphicFramePr>
            <a:graphicFrameLocks noChangeAspect="1"/>
          </p:cNvGraphicFramePr>
          <p:nvPr/>
        </p:nvGraphicFramePr>
        <p:xfrm>
          <a:off x="1357290" y="3071810"/>
          <a:ext cx="6026150" cy="1144587"/>
        </p:xfrm>
        <a:graphic>
          <a:graphicData uri="http://schemas.openxmlformats.org/presentationml/2006/ole">
            <mc:AlternateContent xmlns:mc="http://schemas.openxmlformats.org/markup-compatibility/2006">
              <mc:Choice xmlns:v="urn:schemas-microsoft-com:vml" Requires="v">
                <p:oleObj spid="_x0000_s23560" name="Equation" r:id="rId8" imgW="2540000" imgH="482600" progId="Equation.3">
                  <p:embed/>
                </p:oleObj>
              </mc:Choice>
              <mc:Fallback>
                <p:oleObj name="Equation" r:id="rId8" imgW="2540000" imgH="482600" progId="Equation.3">
                  <p:embed/>
                  <p:pic>
                    <p:nvPicPr>
                      <p:cNvPr id="0" name="Object 44" descr="横向砖形"/>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290" y="3071810"/>
                        <a:ext cx="6026150" cy="1144587"/>
                      </a:xfrm>
                      <a:prstGeom prst="rect">
                        <a:avLst/>
                      </a:prstGeom>
                      <a:blipFill dpi="0" rotWithShape="0">
                        <a:blip r:embed="rId10"/>
                        <a:srcRect/>
                        <a:tile tx="0" ty="0" sx="100000" sy="100000" flip="none" algn="tl"/>
                      </a:blipFill>
                      <a:ln w="76200">
                        <a:solidFill>
                          <a:srgbClr val="FFCC00"/>
                        </a:solidFill>
                        <a:miter lim="800000"/>
                        <a:headEnd/>
                        <a:tailEnd/>
                      </a:ln>
                    </p:spPr>
                  </p:pic>
                </p:oleObj>
              </mc:Fallback>
            </mc:AlternateContent>
          </a:graphicData>
        </a:graphic>
      </p:graphicFrame>
      <p:graphicFrame>
        <p:nvGraphicFramePr>
          <p:cNvPr id="9" name="Object 45"/>
          <p:cNvGraphicFramePr>
            <a:graphicFrameLocks noChangeAspect="1"/>
          </p:cNvGraphicFramePr>
          <p:nvPr/>
        </p:nvGraphicFramePr>
        <p:xfrm>
          <a:off x="1357290" y="4265613"/>
          <a:ext cx="6026150" cy="1144587"/>
        </p:xfrm>
        <a:graphic>
          <a:graphicData uri="http://schemas.openxmlformats.org/presentationml/2006/ole">
            <mc:AlternateContent xmlns:mc="http://schemas.openxmlformats.org/markup-compatibility/2006">
              <mc:Choice xmlns:v="urn:schemas-microsoft-com:vml" Requires="v">
                <p:oleObj spid="_x0000_s23561" name="Equation" r:id="rId11" imgW="2540000" imgH="482600" progId="Equation.3">
                  <p:embed/>
                </p:oleObj>
              </mc:Choice>
              <mc:Fallback>
                <p:oleObj name="Equation" r:id="rId11" imgW="2540000" imgH="482600" progId="Equation.3">
                  <p:embed/>
                  <p:pic>
                    <p:nvPicPr>
                      <p:cNvPr id="0" name="Object 45" descr="横向砖形"/>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7290" y="4265613"/>
                        <a:ext cx="6026150" cy="1144587"/>
                      </a:xfrm>
                      <a:prstGeom prst="rect">
                        <a:avLst/>
                      </a:prstGeom>
                      <a:blipFill dpi="0" rotWithShape="0">
                        <a:blip r:embed="rId10"/>
                        <a:srcRect/>
                        <a:tile tx="0" ty="0" sx="100000" sy="100000" flip="none" algn="tl"/>
                      </a:blipFill>
                      <a:ln w="76200">
                        <a:solidFill>
                          <a:srgbClr val="FFCC00"/>
                        </a:solidFill>
                        <a:miter lim="800000"/>
                        <a:headEnd/>
                        <a:tailEnd/>
                      </a:ln>
                    </p:spPr>
                  </p:pic>
                </p:oleObj>
              </mc:Fallback>
            </mc:AlternateContent>
          </a:graphicData>
        </a:graphic>
      </p:graphicFrame>
      <p:sp>
        <p:nvSpPr>
          <p:cNvPr id="11"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428625" y="936625"/>
            <a:ext cx="1793875" cy="519113"/>
          </a:xfrm>
          <a:prstGeom prst="rect">
            <a:avLst/>
          </a:prstGeom>
          <a:noFill/>
          <a:ln w="9525">
            <a:noFill/>
            <a:miter lim="800000"/>
            <a:headEnd/>
            <a:tailEnd/>
          </a:ln>
        </p:spPr>
        <p:txBody>
          <a:bodyPr wrap="none">
            <a:spAutoFit/>
          </a:bodyPr>
          <a:lstStyle/>
          <a:p>
            <a:r>
              <a:rPr lang="zh-CN" altLang="en-US">
                <a:latin typeface="黑体" pitchFamily="2" charset="-122"/>
                <a:ea typeface="黑体" pitchFamily="2" charset="-122"/>
              </a:rPr>
              <a:t>例</a:t>
            </a:r>
            <a:r>
              <a:rPr lang="en-US" altLang="zh-CN">
                <a:latin typeface="黑体" pitchFamily="2" charset="-122"/>
                <a:ea typeface="黑体" pitchFamily="2" charset="-122"/>
              </a:rPr>
              <a:t>7</a:t>
            </a:r>
            <a:r>
              <a:rPr lang="en-US" altLang="zh-CN"/>
              <a:t>  </a:t>
            </a:r>
            <a:r>
              <a:rPr lang="zh-CN" altLang="en-US"/>
              <a:t>已知</a:t>
            </a:r>
          </a:p>
        </p:txBody>
      </p:sp>
      <p:graphicFrame>
        <p:nvGraphicFramePr>
          <p:cNvPr id="24578" name="Object 22"/>
          <p:cNvGraphicFramePr>
            <a:graphicFrameLocks noChangeAspect="1"/>
          </p:cNvGraphicFramePr>
          <p:nvPr/>
        </p:nvGraphicFramePr>
        <p:xfrm>
          <a:off x="2105025" y="917575"/>
          <a:ext cx="2752727" cy="2252105"/>
        </p:xfrm>
        <a:graphic>
          <a:graphicData uri="http://schemas.openxmlformats.org/presentationml/2006/ole">
            <mc:AlternateContent xmlns:mc="http://schemas.openxmlformats.org/markup-compatibility/2006">
              <mc:Choice xmlns:v="urn:schemas-microsoft-com:vml" Requires="v">
                <p:oleObj spid="_x0000_s24583" name="Equation" r:id="rId4" imgW="1397000" imgH="1143000" progId="Equation.3">
                  <p:embed/>
                </p:oleObj>
              </mc:Choice>
              <mc:Fallback>
                <p:oleObj name="Equation" r:id="rId4" imgW="1397000" imgH="114300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5025" y="917575"/>
                        <a:ext cx="2752727" cy="2252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1" name="Text Box 7"/>
          <p:cNvSpPr txBox="1">
            <a:spLocks noChangeArrowheads="1"/>
          </p:cNvSpPr>
          <p:nvPr/>
        </p:nvSpPr>
        <p:spPr bwMode="auto">
          <a:xfrm>
            <a:off x="0" y="3286124"/>
            <a:ext cx="5541963" cy="519112"/>
          </a:xfrm>
          <a:prstGeom prst="rect">
            <a:avLst/>
          </a:prstGeom>
          <a:noFill/>
          <a:ln w="9525">
            <a:noFill/>
            <a:miter lim="800000"/>
            <a:headEnd/>
            <a:tailEnd/>
          </a:ln>
        </p:spPr>
        <p:txBody>
          <a:bodyPr wrap="none">
            <a:spAutoFit/>
          </a:bodyPr>
          <a:lstStyle/>
          <a:p>
            <a:r>
              <a:rPr kumimoji="1" lang="zh-CN" altLang="en-US" sz="2800" dirty="0">
                <a:latin typeface="Times New Roman" pitchFamily="18" charset="0"/>
              </a:rPr>
              <a:t>求第一行各元素的代数余子式之和</a:t>
            </a:r>
          </a:p>
        </p:txBody>
      </p:sp>
      <p:graphicFrame>
        <p:nvGraphicFramePr>
          <p:cNvPr id="24579" name="Object 23"/>
          <p:cNvGraphicFramePr>
            <a:graphicFrameLocks noChangeAspect="1"/>
          </p:cNvGraphicFramePr>
          <p:nvPr/>
        </p:nvGraphicFramePr>
        <p:xfrm>
          <a:off x="5429256" y="3357562"/>
          <a:ext cx="2870200" cy="431800"/>
        </p:xfrm>
        <a:graphic>
          <a:graphicData uri="http://schemas.openxmlformats.org/presentationml/2006/ole">
            <mc:AlternateContent xmlns:mc="http://schemas.openxmlformats.org/markup-compatibility/2006">
              <mc:Choice xmlns:v="urn:schemas-microsoft-com:vml" Requires="v">
                <p:oleObj spid="_x0000_s24584" name="Equation" r:id="rId6" imgW="2870200" imgH="431800" progId="Equation.3">
                  <p:embed/>
                </p:oleObj>
              </mc:Choice>
              <mc:Fallback>
                <p:oleObj name="Equation" r:id="rId6" imgW="2870200" imgH="4318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6" y="3357562"/>
                        <a:ext cx="2870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graphicFrame>
        <p:nvGraphicFramePr>
          <p:cNvPr id="6" name="Object 78"/>
          <p:cNvGraphicFramePr>
            <a:graphicFrameLocks noChangeAspect="1"/>
          </p:cNvGraphicFramePr>
          <p:nvPr/>
        </p:nvGraphicFramePr>
        <p:xfrm>
          <a:off x="63529" y="3908447"/>
          <a:ext cx="2663825" cy="2578100"/>
        </p:xfrm>
        <a:graphic>
          <a:graphicData uri="http://schemas.openxmlformats.org/presentationml/2006/ole">
            <mc:AlternateContent xmlns:mc="http://schemas.openxmlformats.org/markup-compatibility/2006">
              <mc:Choice xmlns:v="urn:schemas-microsoft-com:vml" Requires="v">
                <p:oleObj spid="_x0000_s24585" name="Equation" r:id="rId8" imgW="1181100" imgH="1143000" progId="Equation.3">
                  <p:embed/>
                </p:oleObj>
              </mc:Choice>
              <mc:Fallback>
                <p:oleObj name="Equation" r:id="rId8" imgW="1181100" imgH="1143000" progId="Equation.3">
                  <p:embed/>
                  <p:pic>
                    <p:nvPicPr>
                      <p:cNvPr id="0" name="Object 7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29" y="3908447"/>
                        <a:ext cx="266382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0"/>
          <p:cNvGraphicFramePr>
            <a:graphicFrameLocks noChangeAspect="1"/>
          </p:cNvGraphicFramePr>
          <p:nvPr/>
        </p:nvGraphicFramePr>
        <p:xfrm>
          <a:off x="2727354" y="3922734"/>
          <a:ext cx="2720975" cy="2578100"/>
        </p:xfrm>
        <a:graphic>
          <a:graphicData uri="http://schemas.openxmlformats.org/presentationml/2006/ole">
            <mc:AlternateContent xmlns:mc="http://schemas.openxmlformats.org/markup-compatibility/2006">
              <mc:Choice xmlns:v="urn:schemas-microsoft-com:vml" Requires="v">
                <p:oleObj spid="_x0000_s24586" name="Equation" r:id="rId10" imgW="1206500" imgH="1143000" progId="Equation.3">
                  <p:embed/>
                </p:oleObj>
              </mc:Choice>
              <mc:Fallback>
                <p:oleObj name="Equation" r:id="rId10" imgW="1206500" imgH="1143000" progId="Equation.3">
                  <p:embed/>
                  <p:pic>
                    <p:nvPicPr>
                      <p:cNvPr id="0" name="Object 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7354" y="3922734"/>
                        <a:ext cx="272097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1"/>
          <p:cNvGraphicFramePr>
            <a:graphicFrameLocks noChangeAspect="1"/>
          </p:cNvGraphicFramePr>
          <p:nvPr/>
        </p:nvGraphicFramePr>
        <p:xfrm>
          <a:off x="5464204" y="3908447"/>
          <a:ext cx="3322638" cy="2578100"/>
        </p:xfrm>
        <a:graphic>
          <a:graphicData uri="http://schemas.openxmlformats.org/presentationml/2006/ole">
            <mc:AlternateContent xmlns:mc="http://schemas.openxmlformats.org/markup-compatibility/2006">
              <mc:Choice xmlns:v="urn:schemas-microsoft-com:vml" Requires="v">
                <p:oleObj spid="_x0000_s24587" name="Equation" r:id="rId12" imgW="1473200" imgH="1143000" progId="Equation.3">
                  <p:embed/>
                </p:oleObj>
              </mc:Choice>
              <mc:Fallback>
                <p:oleObj name="Equation" r:id="rId12" imgW="1473200" imgH="1143000" progId="Equation.3">
                  <p:embed/>
                  <p:pic>
                    <p:nvPicPr>
                      <p:cNvPr id="0" name="Object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64204" y="3908447"/>
                        <a:ext cx="3322638"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2"/>
          <p:cNvGraphicFramePr>
            <a:graphicFrameLocks noChangeAspect="1"/>
          </p:cNvGraphicFramePr>
          <p:nvPr/>
        </p:nvGraphicFramePr>
        <p:xfrm>
          <a:off x="785786" y="3214686"/>
          <a:ext cx="7620000" cy="3225800"/>
        </p:xfrm>
        <a:graphic>
          <a:graphicData uri="http://schemas.openxmlformats.org/presentationml/2006/ole">
            <mc:AlternateContent xmlns:mc="http://schemas.openxmlformats.org/markup-compatibility/2006">
              <mc:Choice xmlns:v="urn:schemas-microsoft-com:vml" Requires="v">
                <p:oleObj spid="_x0000_s26628" name="Equation" r:id="rId4" imgW="7620000" imgH="3225800" progId="Equation.3">
                  <p:embed/>
                </p:oleObj>
              </mc:Choice>
              <mc:Fallback>
                <p:oleObj name="Equation" r:id="rId4" imgW="7620000" imgH="3225800"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786" y="3214686"/>
                        <a:ext cx="7620000" cy="322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4"/>
          <p:cNvSpPr txBox="1">
            <a:spLocks noChangeArrowheads="1"/>
          </p:cNvSpPr>
          <p:nvPr/>
        </p:nvSpPr>
        <p:spPr bwMode="auto">
          <a:xfrm>
            <a:off x="500034" y="3071810"/>
            <a:ext cx="542925" cy="519113"/>
          </a:xfrm>
          <a:prstGeom prst="rect">
            <a:avLst/>
          </a:prstGeom>
          <a:noFill/>
          <a:ln w="9525">
            <a:noFill/>
            <a:miter lim="800000"/>
            <a:headEnd/>
            <a:tailEnd/>
          </a:ln>
        </p:spPr>
        <p:txBody>
          <a:bodyPr wrap="none">
            <a:spAutoFit/>
          </a:bodyPr>
          <a:lstStyle/>
          <a:p>
            <a:r>
              <a:rPr kumimoji="1" lang="zh-CN" altLang="en-US" dirty="0">
                <a:solidFill>
                  <a:srgbClr val="FF3300"/>
                </a:solidFill>
                <a:latin typeface="Times New Roman" pitchFamily="18" charset="0"/>
                <a:ea typeface="黑体" pitchFamily="2" charset="-122"/>
              </a:rPr>
              <a:t>证</a:t>
            </a:r>
          </a:p>
        </p:txBody>
      </p:sp>
      <p:graphicFrame>
        <p:nvGraphicFramePr>
          <p:cNvPr id="4" name="Object 23"/>
          <p:cNvGraphicFramePr>
            <a:graphicFrameLocks noChangeAspect="1"/>
          </p:cNvGraphicFramePr>
          <p:nvPr/>
        </p:nvGraphicFramePr>
        <p:xfrm>
          <a:off x="368323" y="1411285"/>
          <a:ext cx="7561263" cy="1660525"/>
        </p:xfrm>
        <a:graphic>
          <a:graphicData uri="http://schemas.openxmlformats.org/presentationml/2006/ole">
            <mc:AlternateContent xmlns:mc="http://schemas.openxmlformats.org/markup-compatibility/2006">
              <mc:Choice xmlns:v="urn:schemas-microsoft-com:vml" Requires="v">
                <p:oleObj spid="_x0000_s26629" name="Equation" r:id="rId6" imgW="2921000" imgH="673100" progId="Equation.3">
                  <p:embed/>
                </p:oleObj>
              </mc:Choice>
              <mc:Fallback>
                <p:oleObj name="Equation" r:id="rId6" imgW="2921000" imgH="6731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323" y="1411285"/>
                        <a:ext cx="7561263" cy="166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9" name="Text Box 32"/>
          <p:cNvSpPr txBox="1">
            <a:spLocks noChangeArrowheads="1"/>
          </p:cNvSpPr>
          <p:nvPr/>
        </p:nvSpPr>
        <p:spPr bwMode="auto">
          <a:xfrm>
            <a:off x="214282" y="785794"/>
            <a:ext cx="3009157" cy="584775"/>
          </a:xfrm>
          <a:prstGeom prst="rect">
            <a:avLst/>
          </a:prstGeom>
          <a:noFill/>
          <a:ln w="9525">
            <a:noFill/>
            <a:miter lim="800000"/>
            <a:headEnd/>
            <a:tailEnd/>
          </a:ln>
        </p:spPr>
        <p:txBody>
          <a:bodyPr wrap="none">
            <a:spAutoFit/>
          </a:bodyPr>
          <a:lstStyle/>
          <a:p>
            <a:r>
              <a:rPr lang="en-US" altLang="zh-CN" dirty="0"/>
              <a:t>⒊  </a:t>
            </a:r>
            <a:r>
              <a:rPr lang="en-US" altLang="zh-CN" dirty="0" smtClean="0"/>
              <a:t>Cramer</a:t>
            </a:r>
            <a:r>
              <a:rPr lang="zh-CN" altLang="en-US" dirty="0" smtClean="0"/>
              <a:t>法则</a:t>
            </a:r>
            <a:endParaRPr lang="zh-CN" altLang="en-US" dirty="0"/>
          </a:p>
        </p:txBody>
      </p:sp>
      <p:sp>
        <p:nvSpPr>
          <p:cNvPr id="7"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38"/>
          <p:cNvGraphicFramePr>
            <a:graphicFrameLocks noChangeAspect="1"/>
          </p:cNvGraphicFramePr>
          <p:nvPr/>
        </p:nvGraphicFramePr>
        <p:xfrm>
          <a:off x="896938" y="1016000"/>
          <a:ext cx="7345362" cy="2468563"/>
        </p:xfrm>
        <a:graphic>
          <a:graphicData uri="http://schemas.openxmlformats.org/presentationml/2006/ole">
            <mc:AlternateContent xmlns:mc="http://schemas.openxmlformats.org/markup-compatibility/2006">
              <mc:Choice xmlns:v="urn:schemas-microsoft-com:vml" Requires="v">
                <p:oleObj spid="_x0000_s27654" name="Equation" r:id="rId4" imgW="2552700" imgH="1041400" progId="Equation.3">
                  <p:embed/>
                </p:oleObj>
              </mc:Choice>
              <mc:Fallback>
                <p:oleObj name="Equation" r:id="rId4" imgW="2552700" imgH="1041400" progId="Equation.3">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38" y="1016000"/>
                        <a:ext cx="7345362" cy="246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9"/>
          <p:cNvGraphicFramePr>
            <a:graphicFrameLocks noChangeAspect="1"/>
          </p:cNvGraphicFramePr>
          <p:nvPr/>
        </p:nvGraphicFramePr>
        <p:xfrm>
          <a:off x="1792288" y="4746625"/>
          <a:ext cx="3970337" cy="1501775"/>
        </p:xfrm>
        <a:graphic>
          <a:graphicData uri="http://schemas.openxmlformats.org/presentationml/2006/ole">
            <mc:AlternateContent xmlns:mc="http://schemas.openxmlformats.org/markup-compatibility/2006">
              <mc:Choice xmlns:v="urn:schemas-microsoft-com:vml" Requires="v">
                <p:oleObj spid="_x0000_s27655" name="Equation" r:id="rId6" imgW="3644900" imgH="1511300" progId="Equation.3">
                  <p:embed/>
                </p:oleObj>
              </mc:Choice>
              <mc:Fallback>
                <p:oleObj name="Equation" r:id="rId6" imgW="3644900" imgH="1511300"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2288" y="4746625"/>
                        <a:ext cx="3970337" cy="150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0"/>
          <p:cNvGraphicFramePr>
            <a:graphicFrameLocks noChangeAspect="1"/>
          </p:cNvGraphicFramePr>
          <p:nvPr/>
        </p:nvGraphicFramePr>
        <p:xfrm>
          <a:off x="1214414" y="3357562"/>
          <a:ext cx="6500858" cy="862946"/>
        </p:xfrm>
        <a:graphic>
          <a:graphicData uri="http://schemas.openxmlformats.org/presentationml/2006/ole">
            <mc:AlternateContent xmlns:mc="http://schemas.openxmlformats.org/markup-compatibility/2006">
              <mc:Choice xmlns:v="urn:schemas-microsoft-com:vml" Requires="v">
                <p:oleObj spid="_x0000_s27656" name="Equation" r:id="rId8" imgW="2869920" imgH="380880" progId="Equation.DSMT4">
                  <p:embed/>
                </p:oleObj>
              </mc:Choice>
              <mc:Fallback>
                <p:oleObj name="Equation" r:id="rId8" imgW="2869920" imgH="380880" progId="Equation.DSMT4">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414" y="3357562"/>
                        <a:ext cx="6500858" cy="862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1"/>
          <p:cNvGraphicFramePr>
            <a:graphicFrameLocks noChangeAspect="1"/>
          </p:cNvGraphicFramePr>
          <p:nvPr/>
        </p:nvGraphicFramePr>
        <p:xfrm>
          <a:off x="857224" y="4286256"/>
          <a:ext cx="5461000" cy="406400"/>
        </p:xfrm>
        <a:graphic>
          <a:graphicData uri="http://schemas.openxmlformats.org/presentationml/2006/ole">
            <mc:AlternateContent xmlns:mc="http://schemas.openxmlformats.org/markup-compatibility/2006">
              <mc:Choice xmlns:v="urn:schemas-microsoft-com:vml" Requires="v">
                <p:oleObj spid="_x0000_s27657" name="Equation" r:id="rId10" imgW="5461000" imgH="406400" progId="Equation.3">
                  <p:embed/>
                </p:oleObj>
              </mc:Choice>
              <mc:Fallback>
                <p:oleObj name="Equation" r:id="rId10" imgW="5461000" imgH="406400" progId="Equation.3">
                  <p:embed/>
                  <p:pic>
                    <p:nvPicPr>
                      <p:cNvPr id="0"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224" y="4286256"/>
                        <a:ext cx="5461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0"/>
          <p:cNvGraphicFramePr>
            <a:graphicFrameLocks noChangeAspect="1"/>
          </p:cNvGraphicFramePr>
          <p:nvPr/>
        </p:nvGraphicFramePr>
        <p:xfrm>
          <a:off x="685800" y="984250"/>
          <a:ext cx="6807200" cy="2578100"/>
        </p:xfrm>
        <a:graphic>
          <a:graphicData uri="http://schemas.openxmlformats.org/presentationml/2006/ole">
            <mc:AlternateContent xmlns:mc="http://schemas.openxmlformats.org/markup-compatibility/2006">
              <mc:Choice xmlns:v="urn:schemas-microsoft-com:vml" Requires="v">
                <p:oleObj spid="_x0000_s28676" name="Equation" r:id="rId4" imgW="6502400" imgH="2578100" progId="Equation.3">
                  <p:embed/>
                </p:oleObj>
              </mc:Choice>
              <mc:Fallback>
                <p:oleObj name="Equation" r:id="rId4" imgW="6502400" imgH="257810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984250"/>
                        <a:ext cx="6807200"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1"/>
          <p:cNvGraphicFramePr>
            <a:graphicFrameLocks noChangeAspect="1"/>
          </p:cNvGraphicFramePr>
          <p:nvPr/>
        </p:nvGraphicFramePr>
        <p:xfrm>
          <a:off x="785786" y="3643314"/>
          <a:ext cx="7286676" cy="2754019"/>
        </p:xfrm>
        <a:graphic>
          <a:graphicData uri="http://schemas.openxmlformats.org/presentationml/2006/ole">
            <mc:AlternateContent xmlns:mc="http://schemas.openxmlformats.org/markup-compatibility/2006">
              <mc:Choice xmlns:v="urn:schemas-microsoft-com:vml" Requires="v">
                <p:oleObj spid="_x0000_s28677" name="Equation" r:id="rId6" imgW="3225600" imgH="1218960" progId="Equation.DSMT4">
                  <p:embed/>
                </p:oleObj>
              </mc:Choice>
              <mc:Fallback>
                <p:oleObj name="Equation" r:id="rId6" imgW="3225600" imgH="121896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6" y="3643314"/>
                        <a:ext cx="7286676" cy="27540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三、主要方法与典型例题</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要求</a:t>
            </a:r>
            <a:endParaRPr lang="zh-CN" altLang="en-US" sz="3600" dirty="0">
              <a:solidFill>
                <a:srgbClr val="FFFF00"/>
              </a:solidFill>
              <a:ea typeface="华文行楷" pitchFamily="2" charset="-122"/>
            </a:endParaRPr>
          </a:p>
        </p:txBody>
      </p:sp>
      <p:sp>
        <p:nvSpPr>
          <p:cNvPr id="6" name="矩形 5"/>
          <p:cNvSpPr/>
          <p:nvPr/>
        </p:nvSpPr>
        <p:spPr>
          <a:xfrm>
            <a:off x="357158" y="1071546"/>
            <a:ext cx="8358246" cy="2554545"/>
          </a:xfrm>
          <a:prstGeom prst="rect">
            <a:avLst/>
          </a:prstGeom>
        </p:spPr>
        <p:txBody>
          <a:bodyPr wrap="square">
            <a:spAutoFit/>
          </a:bodyPr>
          <a:lstStyle/>
          <a:p>
            <a:r>
              <a:rPr lang="zh-CN" altLang="en-US" dirty="0" smtClean="0">
                <a:latin typeface="Times New Roman" pitchFamily="18" charset="0"/>
                <a:cs typeface="Times New Roman" pitchFamily="18" charset="0"/>
              </a:rPr>
              <a:t>理解</a:t>
            </a:r>
            <a:r>
              <a:rPr lang="en-US" altLang="zh-CN"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阶行列式的定义，熟悉其性质，会用定义计算简单的行列式。掌握行列式计算法与行列式的展开定理，并能运用定理将高阶行列式化成低阶式。理解掌握克莱姆</a:t>
            </a:r>
            <a:r>
              <a:rPr lang="en-US" altLang="zh-CN" dirty="0" smtClean="0">
                <a:latin typeface="Times New Roman" pitchFamily="18" charset="0"/>
                <a:cs typeface="Times New Roman" pitchFamily="18" charset="0"/>
              </a:rPr>
              <a:t>(Cramer)</a:t>
            </a:r>
            <a:r>
              <a:rPr lang="zh-CN" altLang="en-US" dirty="0" smtClean="0">
                <a:latin typeface="Times New Roman" pitchFamily="18" charset="0"/>
                <a:cs typeface="Times New Roman" pitchFamily="18" charset="0"/>
              </a:rPr>
              <a:t>法则与齐次线性方程组有非零解的必要条件。</a:t>
            </a:r>
            <a:endParaRPr lang="zh-CN" altLang="en-US"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20" name="Oval 4"/>
          <p:cNvSpPr>
            <a:spLocks noChangeAspect="1" noChangeArrowheads="1"/>
          </p:cNvSpPr>
          <p:nvPr/>
        </p:nvSpPr>
        <p:spPr bwMode="auto">
          <a:xfrm>
            <a:off x="1785918" y="2786069"/>
            <a:ext cx="414338" cy="414337"/>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p:spPr>
        <p:txBody>
          <a:bodyPr wrap="none" anchor="ctr"/>
          <a:lstStyle/>
          <a:p>
            <a:pPr algn="ctr">
              <a:defRPr/>
            </a:pPr>
            <a:r>
              <a:rPr lang="en-US" altLang="zh-CN" sz="2000" b="1" dirty="0">
                <a:solidFill>
                  <a:srgbClr val="990033"/>
                </a:solidFill>
                <a:effectLst>
                  <a:outerShdw blurRad="38100" dist="38100" dir="2700000" algn="tl">
                    <a:srgbClr val="000000"/>
                  </a:outerShdw>
                </a:effectLst>
                <a:latin typeface="Garamond" pitchFamily="18" charset="0"/>
              </a:rPr>
              <a:t>2</a:t>
            </a:r>
          </a:p>
        </p:txBody>
      </p:sp>
      <p:sp>
        <p:nvSpPr>
          <p:cNvPr id="137222" name="Oval 6"/>
          <p:cNvSpPr>
            <a:spLocks noChangeAspect="1" noChangeArrowheads="1"/>
          </p:cNvSpPr>
          <p:nvPr/>
        </p:nvSpPr>
        <p:spPr bwMode="auto">
          <a:xfrm>
            <a:off x="1785918" y="3497266"/>
            <a:ext cx="431800" cy="431800"/>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p:spPr>
        <p:txBody>
          <a:bodyPr wrap="none" anchor="ctr"/>
          <a:lstStyle/>
          <a:p>
            <a:pPr algn="ctr">
              <a:defRPr/>
            </a:pPr>
            <a:r>
              <a:rPr lang="en-US" altLang="zh-CN" sz="2000" b="1" dirty="0">
                <a:solidFill>
                  <a:srgbClr val="990033"/>
                </a:solidFill>
                <a:effectLst>
                  <a:outerShdw blurRad="38100" dist="38100" dir="2700000" algn="tl">
                    <a:srgbClr val="000000"/>
                  </a:outerShdw>
                </a:effectLst>
                <a:latin typeface="Garamond" pitchFamily="18" charset="0"/>
              </a:rPr>
              <a:t>3</a:t>
            </a:r>
          </a:p>
        </p:txBody>
      </p:sp>
      <p:sp>
        <p:nvSpPr>
          <p:cNvPr id="38917"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行列式</a:t>
            </a:r>
            <a:endParaRPr lang="zh-CN" altLang="en-US" sz="3600" dirty="0">
              <a:solidFill>
                <a:srgbClr val="FFFF00"/>
              </a:solidFill>
              <a:ea typeface="华文行楷" pitchFamily="2" charset="-122"/>
            </a:endParaRPr>
          </a:p>
        </p:txBody>
      </p:sp>
      <p:sp>
        <p:nvSpPr>
          <p:cNvPr id="8" name="Text Box 5"/>
          <p:cNvSpPr txBox="1">
            <a:spLocks noChangeArrowheads="1"/>
          </p:cNvSpPr>
          <p:nvPr/>
        </p:nvSpPr>
        <p:spPr bwMode="auto">
          <a:xfrm>
            <a:off x="2428860" y="2762249"/>
            <a:ext cx="4318000" cy="523875"/>
          </a:xfrm>
          <a:prstGeom prst="rect">
            <a:avLst/>
          </a:prstGeom>
          <a:noFill/>
          <a:ln>
            <a:noFill/>
          </a:ln>
          <a:effectLs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定义及性质</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9" name="Text Box 22"/>
          <p:cNvSpPr txBox="1">
            <a:spLocks noChangeArrowheads="1"/>
          </p:cNvSpPr>
          <p:nvPr/>
        </p:nvSpPr>
        <p:spPr bwMode="auto">
          <a:xfrm>
            <a:off x="2414601" y="3476629"/>
            <a:ext cx="4157663" cy="523875"/>
          </a:xfrm>
          <a:prstGeom prst="rect">
            <a:avLst/>
          </a:prstGeom>
          <a:noFill/>
          <a:ln>
            <a:noFill/>
          </a:ln>
          <a:effectLs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主要计算方法</a:t>
            </a:r>
            <a:r>
              <a:rPr lang="zh-CN" altLang="en-US" sz="2800" b="1" dirty="0">
                <a:solidFill>
                  <a:srgbClr val="990033"/>
                </a:solidFill>
                <a:effectLst>
                  <a:outerShdw blurRad="38100" dist="38100" dir="2700000" algn="tl">
                    <a:srgbClr val="C0C0C0"/>
                  </a:outerShdw>
                </a:effectLst>
                <a:latin typeface="Garamond" pitchFamily="18" charset="0"/>
              </a:rPr>
              <a:t>及典型例题</a:t>
            </a:r>
          </a:p>
        </p:txBody>
      </p:sp>
      <p:sp>
        <p:nvSpPr>
          <p:cNvPr id="12" name="Text Box 22"/>
          <p:cNvSpPr txBox="1">
            <a:spLocks noChangeArrowheads="1"/>
          </p:cNvSpPr>
          <p:nvPr/>
        </p:nvSpPr>
        <p:spPr bwMode="auto">
          <a:xfrm>
            <a:off x="2357422" y="2000240"/>
            <a:ext cx="4157663" cy="523875"/>
          </a:xfrm>
          <a:prstGeom prst="rect">
            <a:avLst/>
          </a:prstGeom>
          <a:noFill/>
          <a:ln>
            <a:noFill/>
          </a:ln>
          <a:effectLst/>
          <a:extLst/>
        </p:spPr>
        <p:txBody>
          <a:bodyPr>
            <a:spAutoFit/>
          </a:bodyPr>
          <a:lstStyle/>
          <a:p>
            <a:pPr>
              <a:defRPr/>
            </a:pPr>
            <a:r>
              <a:rPr lang="zh-CN" altLang="en-US" sz="2800" b="1" dirty="0" smtClean="0">
                <a:solidFill>
                  <a:srgbClr val="990033"/>
                </a:solidFill>
                <a:effectLst>
                  <a:outerShdw blurRad="38100" dist="38100" dir="2700000" algn="tl">
                    <a:srgbClr val="C0C0C0"/>
                  </a:outerShdw>
                </a:effectLst>
                <a:latin typeface="Garamond" pitchFamily="18" charset="0"/>
              </a:rPr>
              <a:t>应用与相关问题</a:t>
            </a:r>
            <a:endParaRPr lang="zh-CN" altLang="en-US" sz="2800" b="1" dirty="0">
              <a:solidFill>
                <a:srgbClr val="990033"/>
              </a:solidFill>
              <a:effectLst>
                <a:outerShdw blurRad="38100" dist="38100" dir="2700000" algn="tl">
                  <a:srgbClr val="C0C0C0"/>
                </a:outerShdw>
              </a:effectLst>
              <a:latin typeface="Garamond" pitchFamily="18" charset="0"/>
            </a:endParaRPr>
          </a:p>
        </p:txBody>
      </p:sp>
      <p:sp>
        <p:nvSpPr>
          <p:cNvPr id="13" name="Oval 6"/>
          <p:cNvSpPr>
            <a:spLocks noChangeAspect="1" noChangeArrowheads="1"/>
          </p:cNvSpPr>
          <p:nvPr/>
        </p:nvSpPr>
        <p:spPr bwMode="auto">
          <a:xfrm>
            <a:off x="1785918" y="2024049"/>
            <a:ext cx="431800" cy="431800"/>
          </a:xfrm>
          <a:prstGeom prst="ellipse">
            <a:avLst/>
          </a:prstGeom>
          <a:gradFill rotWithShape="1">
            <a:gsLst>
              <a:gs pos="0">
                <a:schemeClr val="bg1"/>
              </a:gs>
              <a:gs pos="100000">
                <a:srgbClr val="D60093"/>
              </a:gs>
            </a:gsLst>
            <a:path path="shape">
              <a:fillToRect l="50000" t="50000" r="50000" b="50000"/>
            </a:path>
          </a:gradFill>
          <a:ln w="28575" algn="ctr">
            <a:solidFill>
              <a:srgbClr val="FFFF66"/>
            </a:solidFill>
            <a:round/>
            <a:headEnd/>
            <a:tailEnd/>
          </a:ln>
          <a:effectLst/>
          <a:extLst/>
        </p:spPr>
        <p:txBody>
          <a:bodyPr wrap="none" anchor="ctr"/>
          <a:lstStyle/>
          <a:p>
            <a:pPr algn="ctr">
              <a:defRPr/>
            </a:pPr>
            <a:r>
              <a:rPr lang="en-US" altLang="zh-CN" sz="2000" b="1" dirty="0">
                <a:solidFill>
                  <a:srgbClr val="990033"/>
                </a:solidFill>
                <a:effectLst>
                  <a:outerShdw blurRad="38100" dist="38100" dir="2700000" algn="tl">
                    <a:srgbClr val="000000"/>
                  </a:outerShdw>
                </a:effectLst>
                <a:latin typeface="Garamond" pitchFamily="18" charset="0"/>
              </a:rPr>
              <a:t>1</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一、行列式的应用</a:t>
            </a:r>
            <a:endParaRPr lang="zh-CN" altLang="en-US" sz="3600" dirty="0">
              <a:solidFill>
                <a:srgbClr val="FFFF00"/>
              </a:solidFill>
              <a:ea typeface="华文行楷" pitchFamily="2" charset="-122"/>
            </a:endParaRPr>
          </a:p>
        </p:txBody>
      </p:sp>
      <p:sp>
        <p:nvSpPr>
          <p:cNvPr id="4" name="矩形 3"/>
          <p:cNvSpPr/>
          <p:nvPr/>
        </p:nvSpPr>
        <p:spPr>
          <a:xfrm>
            <a:off x="1285852" y="1142984"/>
            <a:ext cx="7286676" cy="4832092"/>
          </a:xfrm>
          <a:prstGeom prst="rect">
            <a:avLst/>
          </a:prstGeom>
        </p:spPr>
        <p:txBody>
          <a:bodyPr wrap="square">
            <a:spAutoFit/>
          </a:bodyPr>
          <a:lstStyle/>
          <a:p>
            <a:r>
              <a:rPr lang="en-US" altLang="zh-CN" sz="2800" b="1" dirty="0" smtClean="0"/>
              <a:t>1</a:t>
            </a:r>
            <a:r>
              <a:rPr lang="zh-CN" altLang="en-US" sz="2800" b="1" dirty="0" smtClean="0"/>
              <a:t>）线性方程组</a:t>
            </a:r>
            <a:endParaRPr lang="en-US" altLang="zh-CN" sz="2800" b="1" dirty="0" smtClean="0"/>
          </a:p>
          <a:p>
            <a:pPr marL="914400" lvl="1" indent="-457200">
              <a:buFont typeface="Wingdings" pitchFamily="2" charset="2"/>
              <a:buChar char="ü"/>
            </a:pPr>
            <a:r>
              <a:rPr lang="en-US" altLang="zh-CN" sz="2800" b="1" dirty="0" smtClean="0">
                <a:solidFill>
                  <a:srgbClr val="0070C0"/>
                </a:solidFill>
              </a:rPr>
              <a:t> Cramer</a:t>
            </a:r>
            <a:r>
              <a:rPr lang="zh-CN" altLang="en-US" sz="2800" b="1" dirty="0" smtClean="0">
                <a:solidFill>
                  <a:srgbClr val="0070C0"/>
                </a:solidFill>
              </a:rPr>
              <a:t>法则</a:t>
            </a:r>
            <a:endParaRPr lang="en-US" altLang="zh-CN" sz="2800" b="1" dirty="0" smtClean="0">
              <a:solidFill>
                <a:srgbClr val="0070C0"/>
              </a:solidFill>
            </a:endParaRPr>
          </a:p>
          <a:p>
            <a:pPr marL="914400" lvl="1" indent="-457200">
              <a:buFont typeface="Wingdings" pitchFamily="2" charset="2"/>
              <a:buChar char="ü"/>
            </a:pPr>
            <a:r>
              <a:rPr lang="zh-CN" altLang="en-US" sz="2800" b="1" dirty="0" smtClean="0">
                <a:solidFill>
                  <a:srgbClr val="0070C0"/>
                </a:solidFill>
              </a:rPr>
              <a:t>判定解的结构</a:t>
            </a:r>
            <a:endParaRPr lang="en-US" altLang="zh-CN" sz="2800" b="1" dirty="0" smtClean="0">
              <a:solidFill>
                <a:srgbClr val="0070C0"/>
              </a:solidFill>
            </a:endParaRPr>
          </a:p>
          <a:p>
            <a:r>
              <a:rPr lang="en-US" altLang="zh-CN" sz="2800" b="1" dirty="0" smtClean="0"/>
              <a:t>2</a:t>
            </a:r>
            <a:r>
              <a:rPr lang="zh-CN" altLang="en-US" sz="2800" b="1" dirty="0" smtClean="0"/>
              <a:t>）向量组</a:t>
            </a:r>
            <a:endParaRPr lang="en-US" altLang="zh-CN" sz="2800" b="1" dirty="0" smtClean="0"/>
          </a:p>
          <a:p>
            <a:pPr marL="914400" lvl="1" indent="-457200">
              <a:buFont typeface="Wingdings" pitchFamily="2" charset="2"/>
              <a:buChar char="ü"/>
            </a:pPr>
            <a:r>
              <a:rPr lang="zh-CN" altLang="en-US" sz="2800" b="1" dirty="0" smtClean="0">
                <a:solidFill>
                  <a:srgbClr val="0070C0"/>
                </a:solidFill>
              </a:rPr>
              <a:t>判断向量组的线性相</a:t>
            </a:r>
            <a:r>
              <a:rPr lang="en-US" altLang="zh-CN" sz="2800" b="1" dirty="0" smtClean="0">
                <a:solidFill>
                  <a:srgbClr val="0070C0"/>
                </a:solidFill>
              </a:rPr>
              <a:t>/</a:t>
            </a:r>
            <a:r>
              <a:rPr lang="zh-CN" altLang="en-US" sz="2800" b="1" dirty="0" smtClean="0">
                <a:solidFill>
                  <a:srgbClr val="0070C0"/>
                </a:solidFill>
              </a:rPr>
              <a:t>无关性</a:t>
            </a:r>
            <a:endParaRPr lang="en-US" altLang="zh-CN" sz="2800" b="1" dirty="0" smtClean="0">
              <a:solidFill>
                <a:srgbClr val="0070C0"/>
              </a:solidFill>
            </a:endParaRPr>
          </a:p>
          <a:p>
            <a:r>
              <a:rPr lang="en-US" altLang="zh-CN" sz="2800" b="1" dirty="0" smtClean="0"/>
              <a:t>3</a:t>
            </a:r>
            <a:r>
              <a:rPr lang="zh-CN" altLang="en-US" sz="2800" b="1" dirty="0" smtClean="0"/>
              <a:t>）矩阵</a:t>
            </a:r>
            <a:endParaRPr lang="en-US" altLang="zh-CN" sz="2800" b="1" dirty="0" smtClean="0"/>
          </a:p>
          <a:p>
            <a:pPr marL="914400" lvl="1" indent="-457200">
              <a:buFont typeface="Wingdings" pitchFamily="2" charset="2"/>
              <a:buChar char="ü"/>
            </a:pPr>
            <a:r>
              <a:rPr lang="zh-CN" altLang="en-US" sz="2800" b="1" dirty="0" smtClean="0">
                <a:solidFill>
                  <a:srgbClr val="0070C0"/>
                </a:solidFill>
              </a:rPr>
              <a:t>矩阵的可逆性</a:t>
            </a:r>
            <a:endParaRPr lang="en-US" altLang="zh-CN" sz="2800" b="1" dirty="0" smtClean="0">
              <a:solidFill>
                <a:srgbClr val="0070C0"/>
              </a:solidFill>
            </a:endParaRPr>
          </a:p>
          <a:p>
            <a:pPr marL="914400" lvl="1" indent="-457200">
              <a:buFont typeface="Wingdings" pitchFamily="2" charset="2"/>
              <a:buChar char="ü"/>
            </a:pPr>
            <a:r>
              <a:rPr lang="zh-CN" altLang="en-US" sz="2800" b="1" dirty="0" smtClean="0">
                <a:solidFill>
                  <a:srgbClr val="0070C0"/>
                </a:solidFill>
              </a:rPr>
              <a:t>矩阵的秩</a:t>
            </a:r>
            <a:endParaRPr lang="en-US" altLang="zh-CN" sz="2800" b="1" dirty="0" smtClean="0">
              <a:solidFill>
                <a:srgbClr val="0070C0"/>
              </a:solidFill>
            </a:endParaRPr>
          </a:p>
          <a:p>
            <a:pPr marL="914400" lvl="1" indent="-457200">
              <a:buFont typeface="Wingdings" pitchFamily="2" charset="2"/>
              <a:buChar char="ü"/>
            </a:pPr>
            <a:r>
              <a:rPr lang="zh-CN" altLang="en-US" sz="2800" b="1" dirty="0" smtClean="0">
                <a:solidFill>
                  <a:srgbClr val="0070C0"/>
                </a:solidFill>
              </a:rPr>
              <a:t>矩阵的特征值</a:t>
            </a:r>
            <a:endParaRPr lang="en-US" altLang="zh-CN" sz="2800" b="1" dirty="0" smtClean="0">
              <a:solidFill>
                <a:srgbClr val="0070C0"/>
              </a:solidFill>
            </a:endParaRPr>
          </a:p>
          <a:p>
            <a:r>
              <a:rPr lang="en-US" altLang="zh-CN" sz="2800" b="1" dirty="0" smtClean="0"/>
              <a:t>4</a:t>
            </a:r>
            <a:r>
              <a:rPr lang="zh-CN" altLang="en-US" sz="2800" b="1" dirty="0" smtClean="0"/>
              <a:t>）二次型</a:t>
            </a:r>
            <a:endParaRPr lang="en-US" altLang="zh-CN" sz="2800" b="1" dirty="0" smtClean="0"/>
          </a:p>
          <a:p>
            <a:pPr marL="914400" lvl="1" indent="-457200">
              <a:buFont typeface="Wingdings" pitchFamily="2" charset="2"/>
              <a:buChar char="ü"/>
            </a:pPr>
            <a:r>
              <a:rPr lang="zh-CN" altLang="en-US" sz="2800" b="1" dirty="0" smtClean="0">
                <a:solidFill>
                  <a:srgbClr val="0070C0"/>
                </a:solidFill>
              </a:rPr>
              <a:t>二次型的正、负定判定定理</a:t>
            </a:r>
            <a:endParaRPr lang="en-US" altLang="zh-CN" sz="2800" b="1" dirty="0">
              <a:solidFill>
                <a:srgbClr val="0070C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4"/>
          <p:cNvGraphicFramePr>
            <a:graphicFrameLocks/>
          </p:cNvGraphicFramePr>
          <p:nvPr/>
        </p:nvGraphicFramePr>
        <p:xfrm>
          <a:off x="1714480" y="928670"/>
          <a:ext cx="6572296" cy="4357718"/>
        </p:xfrm>
        <a:graphic>
          <a:graphicData uri="http://schemas.openxmlformats.org/presentationml/2006/ole">
            <mc:AlternateContent xmlns:mc="http://schemas.openxmlformats.org/markup-compatibility/2006">
              <mc:Choice xmlns:v="urn:schemas-microsoft-com:vml" Requires="v">
                <p:oleObj spid="_x0000_s98309" name="Equation" r:id="rId4" imgW="2666880" imgH="2044440" progId="Equation.DSMT4">
                  <p:embed/>
                </p:oleObj>
              </mc:Choice>
              <mc:Fallback>
                <p:oleObj name="Equation" r:id="rId4" imgW="2666880" imgH="2044440" progId="Equation.DSMT4">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80" y="928670"/>
                        <a:ext cx="6572296" cy="435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7"/>
          <p:cNvSpPr>
            <a:spLocks noChangeArrowheads="1"/>
          </p:cNvSpPr>
          <p:nvPr/>
        </p:nvSpPr>
        <p:spPr bwMode="auto">
          <a:xfrm>
            <a:off x="357158" y="928670"/>
            <a:ext cx="1444625" cy="519113"/>
          </a:xfrm>
          <a:prstGeom prst="rect">
            <a:avLst/>
          </a:prstGeom>
          <a:noFill/>
          <a:ln w="9525">
            <a:noFill/>
            <a:miter lim="800000"/>
            <a:headEnd/>
            <a:tailEnd/>
          </a:ln>
        </p:spPr>
        <p:txBody>
          <a:bodyPr lIns="90488" tIns="44450" rIns="90488" bIns="44450">
            <a:spAutoFit/>
          </a:bodyPr>
          <a:lstStyle/>
          <a:p>
            <a:pPr>
              <a:spcBef>
                <a:spcPct val="50000"/>
              </a:spcBef>
            </a:pPr>
            <a:r>
              <a:rPr lang="zh-CN" altLang="en-US" sz="2800" b="1" dirty="0" smtClean="0">
                <a:solidFill>
                  <a:srgbClr val="0000FF"/>
                </a:solidFill>
                <a:latin typeface="黑体" pitchFamily="2" charset="-122"/>
                <a:ea typeface="黑体" pitchFamily="2" charset="-122"/>
              </a:rPr>
              <a:t>定义</a:t>
            </a:r>
            <a:endParaRPr lang="zh-CN" altLang="en-US" sz="2800" b="1" dirty="0">
              <a:solidFill>
                <a:srgbClr val="0000FF"/>
              </a:solidFill>
              <a:latin typeface="黑体" pitchFamily="2" charset="-122"/>
              <a:ea typeface="黑体" pitchFamily="2" charset="-122"/>
            </a:endParaRPr>
          </a:p>
        </p:txBody>
      </p:sp>
      <p:graphicFrame>
        <p:nvGraphicFramePr>
          <p:cNvPr id="4099" name="Object 15"/>
          <p:cNvGraphicFramePr>
            <a:graphicFrameLocks/>
          </p:cNvGraphicFramePr>
          <p:nvPr/>
        </p:nvGraphicFramePr>
        <p:xfrm>
          <a:off x="4021138" y="2838450"/>
          <a:ext cx="203200" cy="431800"/>
        </p:xfrm>
        <a:graphic>
          <a:graphicData uri="http://schemas.openxmlformats.org/presentationml/2006/ole">
            <mc:AlternateContent xmlns:mc="http://schemas.openxmlformats.org/markup-compatibility/2006">
              <mc:Choice xmlns:v="urn:schemas-microsoft-com:vml" Requires="v">
                <p:oleObj spid="_x0000_s98310" name="Equation" r:id="rId6" imgW="202147" imgH="429563" progId="Equation.DSMT4">
                  <p:embed/>
                </p:oleObj>
              </mc:Choice>
              <mc:Fallback>
                <p:oleObj name="Equation" r:id="rId6" imgW="202147" imgH="429563" progId="Equation.DSMT4">
                  <p:embed/>
                  <p:pic>
                    <p:nvPicPr>
                      <p:cNvPr id="0" name="Object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21138" y="2838450"/>
                        <a:ext cx="203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8" name="Object 20"/>
          <p:cNvGraphicFramePr>
            <a:graphicFrameLocks/>
          </p:cNvGraphicFramePr>
          <p:nvPr/>
        </p:nvGraphicFramePr>
        <p:xfrm>
          <a:off x="1174780" y="5341958"/>
          <a:ext cx="7683500" cy="1016000"/>
        </p:xfrm>
        <a:graphic>
          <a:graphicData uri="http://schemas.openxmlformats.org/presentationml/2006/ole">
            <mc:AlternateContent xmlns:mc="http://schemas.openxmlformats.org/markup-compatibility/2006">
              <mc:Choice xmlns:v="urn:schemas-microsoft-com:vml" Requires="v">
                <p:oleObj spid="_x0000_s98311" name="Equation" r:id="rId8" imgW="7683500" imgH="1016000" progId="Equation.DSMT4">
                  <p:embed/>
                </p:oleObj>
              </mc:Choice>
              <mc:Fallback>
                <p:oleObj name="Equation" r:id="rId8" imgW="7683500" imgH="1016000" progId="Equation.DSMT4">
                  <p:embed/>
                  <p:pic>
                    <p:nvPicPr>
                      <p:cNvPr id="0" name="Object 2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80" y="5341958"/>
                        <a:ext cx="76835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a:t>
            </a:r>
            <a:r>
              <a:rPr lang="en-US" altLang="zh-CN" sz="3600" dirty="0" smtClean="0">
                <a:solidFill>
                  <a:srgbClr val="FFFF00"/>
                </a:solidFill>
                <a:latin typeface="Times New Roman" pitchFamily="18" charset="0"/>
                <a:ea typeface="华文行楷" pitchFamily="2" charset="-122"/>
                <a:cs typeface="Times New Roman" pitchFamily="18" charset="0"/>
              </a:rPr>
              <a:t>n </a:t>
            </a:r>
            <a:r>
              <a:rPr lang="zh-CN" altLang="en-US" sz="3600" dirty="0" smtClean="0">
                <a:solidFill>
                  <a:srgbClr val="FFFF00"/>
                </a:solidFill>
                <a:ea typeface="华文行楷" pitchFamily="2" charset="-122"/>
              </a:rPr>
              <a:t>阶行列式的定义</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5"/>
          <p:cNvSpPr>
            <a:spLocks noChangeArrowheads="1"/>
          </p:cNvSpPr>
          <p:nvPr/>
        </p:nvSpPr>
        <p:spPr bwMode="auto">
          <a:xfrm>
            <a:off x="698500" y="1022350"/>
            <a:ext cx="901700" cy="519113"/>
          </a:xfrm>
          <a:prstGeom prst="rect">
            <a:avLst/>
          </a:prstGeom>
          <a:noFill/>
          <a:ln w="9525">
            <a:noFill/>
            <a:miter lim="800000"/>
            <a:headEnd/>
            <a:tailEnd/>
          </a:ln>
        </p:spPr>
        <p:txBody>
          <a:bodyPr wrap="none" lIns="90488" tIns="44450" rIns="90488" bIns="44450">
            <a:spAutoFit/>
          </a:bodyPr>
          <a:lstStyle/>
          <a:p>
            <a:r>
              <a:rPr lang="zh-CN" altLang="en-US" sz="2800" b="1">
                <a:solidFill>
                  <a:srgbClr val="0000FF"/>
                </a:solidFill>
                <a:latin typeface="黑体" pitchFamily="2" charset="-122"/>
                <a:ea typeface="黑体" pitchFamily="2" charset="-122"/>
              </a:rPr>
              <a:t>说明</a:t>
            </a:r>
          </a:p>
        </p:txBody>
      </p:sp>
      <p:sp>
        <p:nvSpPr>
          <p:cNvPr id="3" name="Rectangle 6"/>
          <p:cNvSpPr>
            <a:spLocks noChangeArrowheads="1"/>
          </p:cNvSpPr>
          <p:nvPr/>
        </p:nvSpPr>
        <p:spPr bwMode="auto">
          <a:xfrm>
            <a:off x="685800" y="1617663"/>
            <a:ext cx="7693025" cy="1373187"/>
          </a:xfrm>
          <a:prstGeom prst="rect">
            <a:avLst/>
          </a:prstGeom>
          <a:noFill/>
          <a:ln w="9525">
            <a:noFill/>
            <a:miter lim="800000"/>
            <a:headEnd/>
            <a:tailEnd/>
          </a:ln>
        </p:spPr>
        <p:txBody>
          <a:bodyPr lIns="90488" tIns="44450" rIns="90488" bIns="44450">
            <a:spAutoFit/>
          </a:bodyPr>
          <a:lstStyle/>
          <a:p>
            <a:r>
              <a:rPr lang="en-US" altLang="zh-CN" sz="2800" b="1">
                <a:solidFill>
                  <a:schemeClr val="tx2"/>
                </a:solidFill>
              </a:rPr>
              <a:t>1</a:t>
            </a:r>
            <a:r>
              <a:rPr lang="zh-CN" altLang="en-US" sz="2800" b="1">
                <a:solidFill>
                  <a:schemeClr val="tx2"/>
                </a:solidFill>
                <a:latin typeface="宋体" pitchFamily="2" charset="-122"/>
              </a:rPr>
              <a:t>、行列式是一种特定的算式，它是根据求解方程个数和未知量个数相同的一次方程组的需要而定义的</a:t>
            </a:r>
            <a:r>
              <a:rPr lang="en-US" altLang="zh-CN" sz="2800" b="1">
                <a:solidFill>
                  <a:schemeClr val="tx2"/>
                </a:solidFill>
              </a:rPr>
              <a:t>;</a:t>
            </a:r>
          </a:p>
        </p:txBody>
      </p:sp>
      <p:grpSp>
        <p:nvGrpSpPr>
          <p:cNvPr id="2" name="Group 10"/>
          <p:cNvGrpSpPr>
            <a:grpSpLocks/>
          </p:cNvGrpSpPr>
          <p:nvPr/>
        </p:nvGrpSpPr>
        <p:grpSpPr bwMode="auto">
          <a:xfrm>
            <a:off x="685800" y="3065463"/>
            <a:ext cx="5402263" cy="519112"/>
            <a:chOff x="576" y="1776"/>
            <a:chExt cx="3403" cy="327"/>
          </a:xfrm>
        </p:grpSpPr>
        <p:sp>
          <p:nvSpPr>
            <p:cNvPr id="6164" name="Rectangle 7"/>
            <p:cNvSpPr>
              <a:spLocks noChangeArrowheads="1"/>
            </p:cNvSpPr>
            <p:nvPr/>
          </p:nvSpPr>
          <p:spPr bwMode="auto">
            <a:xfrm>
              <a:off x="576" y="1776"/>
              <a:ext cx="3403" cy="327"/>
            </a:xfrm>
            <a:prstGeom prst="rect">
              <a:avLst/>
            </a:prstGeom>
            <a:noFill/>
            <a:ln w="9525">
              <a:noFill/>
              <a:miter lim="800000"/>
              <a:headEnd/>
              <a:tailEnd/>
            </a:ln>
          </p:spPr>
          <p:txBody>
            <a:bodyPr wrap="none" lIns="90488" tIns="44450" rIns="90488" bIns="44450">
              <a:spAutoFit/>
            </a:bodyPr>
            <a:lstStyle/>
            <a:p>
              <a:r>
                <a:rPr lang="en-US" altLang="zh-CN" sz="2800" b="1">
                  <a:solidFill>
                    <a:schemeClr val="tx2"/>
                  </a:solidFill>
                </a:rPr>
                <a:t>2</a:t>
              </a:r>
              <a:r>
                <a:rPr lang="zh-CN" altLang="en-US" sz="2800" b="1">
                  <a:solidFill>
                    <a:schemeClr val="tx2"/>
                  </a:solidFill>
                  <a:latin typeface="宋体" pitchFamily="2" charset="-122"/>
                </a:rPr>
                <a:t>、</a:t>
              </a:r>
              <a:r>
                <a:rPr lang="zh-CN" altLang="en-US" sz="2800" b="1">
                  <a:solidFill>
                    <a:schemeClr val="tx2"/>
                  </a:solidFill>
                </a:rPr>
                <a:t>      </a:t>
              </a:r>
              <a:r>
                <a:rPr lang="zh-CN" altLang="en-US" sz="2800" b="1">
                  <a:solidFill>
                    <a:schemeClr val="tx2"/>
                  </a:solidFill>
                  <a:latin typeface="宋体" pitchFamily="2" charset="-122"/>
                </a:rPr>
                <a:t>阶行列式是</a:t>
              </a:r>
              <a:r>
                <a:rPr lang="zh-CN" altLang="en-US" sz="2800" b="1">
                  <a:solidFill>
                    <a:schemeClr val="tx2"/>
                  </a:solidFill>
                </a:rPr>
                <a:t>     </a:t>
              </a:r>
              <a:r>
                <a:rPr lang="zh-CN" altLang="en-US" sz="2800" b="1">
                  <a:solidFill>
                    <a:schemeClr val="tx2"/>
                  </a:solidFill>
                  <a:latin typeface="宋体" pitchFamily="2" charset="-122"/>
                </a:rPr>
                <a:t>项的代数和</a:t>
              </a:r>
              <a:r>
                <a:rPr lang="en-US" altLang="zh-CN" sz="2800" b="1">
                  <a:solidFill>
                    <a:schemeClr val="tx2"/>
                  </a:solidFill>
                </a:rPr>
                <a:t>;</a:t>
              </a:r>
            </a:p>
          </p:txBody>
        </p:sp>
        <p:graphicFrame>
          <p:nvGraphicFramePr>
            <p:cNvPr id="6152" name="Object 42"/>
            <p:cNvGraphicFramePr>
              <a:graphicFrameLocks/>
            </p:cNvGraphicFramePr>
            <p:nvPr/>
          </p:nvGraphicFramePr>
          <p:xfrm>
            <a:off x="1097" y="1858"/>
            <a:ext cx="159" cy="167"/>
          </p:xfrm>
          <a:graphic>
            <a:graphicData uri="http://schemas.openxmlformats.org/presentationml/2006/ole">
              <mc:AlternateContent xmlns:mc="http://schemas.openxmlformats.org/markup-compatibility/2006">
                <mc:Choice xmlns:v="urn:schemas-microsoft-com:vml" Requires="v">
                  <p:oleObj spid="_x0000_s99338" name="Equation" r:id="rId4" imgW="250672" imgH="263284" progId="Equation.DSMT4">
                    <p:embed/>
                  </p:oleObj>
                </mc:Choice>
                <mc:Fallback>
                  <p:oleObj name="Equation" r:id="rId4" imgW="250672" imgH="263284" progId="Equation.DSMT4">
                    <p:embed/>
                    <p:pic>
                      <p:nvPicPr>
                        <p:cNvPr id="0" name="Object 4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 y="1858"/>
                          <a:ext cx="159"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3" name="Object 43"/>
            <p:cNvGraphicFramePr>
              <a:graphicFrameLocks/>
            </p:cNvGraphicFramePr>
            <p:nvPr/>
          </p:nvGraphicFramePr>
          <p:xfrm>
            <a:off x="2546" y="1824"/>
            <a:ext cx="208" cy="208"/>
          </p:xfrm>
          <a:graphic>
            <a:graphicData uri="http://schemas.openxmlformats.org/presentationml/2006/ole">
              <mc:AlternateContent xmlns:mc="http://schemas.openxmlformats.org/markup-compatibility/2006">
                <mc:Choice xmlns:v="urn:schemas-microsoft-com:vml" Requires="v">
                  <p:oleObj spid="_x0000_s99339" name="Equation" r:id="rId6" imgW="328489" imgH="328489" progId="Equation.DSMT4">
                    <p:embed/>
                  </p:oleObj>
                </mc:Choice>
                <mc:Fallback>
                  <p:oleObj name="Equation" r:id="rId6" imgW="328489" imgH="328489" progId="Equation.DSMT4">
                    <p:embed/>
                    <p:pic>
                      <p:nvPicPr>
                        <p:cNvPr id="0" name="Object 4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6" y="1824"/>
                          <a:ext cx="2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4"/>
          <p:cNvGrpSpPr>
            <a:grpSpLocks/>
          </p:cNvGrpSpPr>
          <p:nvPr/>
        </p:nvGrpSpPr>
        <p:grpSpPr bwMode="auto">
          <a:xfrm>
            <a:off x="685800" y="3719513"/>
            <a:ext cx="7356475" cy="942975"/>
            <a:chOff x="600" y="2188"/>
            <a:chExt cx="4634" cy="594"/>
          </a:xfrm>
        </p:grpSpPr>
        <p:sp>
          <p:nvSpPr>
            <p:cNvPr id="6163" name="Rectangle 11"/>
            <p:cNvSpPr>
              <a:spLocks noChangeArrowheads="1"/>
            </p:cNvSpPr>
            <p:nvPr/>
          </p:nvSpPr>
          <p:spPr bwMode="auto">
            <a:xfrm>
              <a:off x="600" y="2188"/>
              <a:ext cx="4634" cy="594"/>
            </a:xfrm>
            <a:prstGeom prst="rect">
              <a:avLst/>
            </a:prstGeom>
            <a:noFill/>
            <a:ln w="9525">
              <a:noFill/>
              <a:miter lim="800000"/>
              <a:headEnd/>
              <a:tailEnd/>
            </a:ln>
          </p:spPr>
          <p:txBody>
            <a:bodyPr lIns="90488" tIns="44450" rIns="90488" bIns="44450">
              <a:spAutoFit/>
            </a:bodyPr>
            <a:lstStyle/>
            <a:p>
              <a:r>
                <a:rPr lang="en-US" altLang="zh-CN" sz="2800" b="1">
                  <a:solidFill>
                    <a:schemeClr val="tx2"/>
                  </a:solidFill>
                </a:rPr>
                <a:t>3</a:t>
              </a:r>
              <a:r>
                <a:rPr lang="zh-CN" altLang="en-US" sz="2800" b="1">
                  <a:solidFill>
                    <a:schemeClr val="tx2"/>
                  </a:solidFill>
                  <a:latin typeface="宋体" pitchFamily="2" charset="-122"/>
                </a:rPr>
                <a:t>、</a:t>
              </a:r>
              <a:r>
                <a:rPr lang="zh-CN" altLang="en-US" sz="2800" b="1">
                  <a:solidFill>
                    <a:schemeClr val="tx2"/>
                  </a:solidFill>
                </a:rPr>
                <a:t>     </a:t>
              </a:r>
              <a:r>
                <a:rPr lang="zh-CN" altLang="en-US" sz="2800" b="1">
                  <a:solidFill>
                    <a:schemeClr val="tx2"/>
                  </a:solidFill>
                  <a:latin typeface="宋体" pitchFamily="2" charset="-122"/>
                </a:rPr>
                <a:t>阶行列式的每项都是位于不同行、不同列</a:t>
              </a:r>
              <a:r>
                <a:rPr lang="zh-CN" altLang="en-US" sz="2800" b="1">
                  <a:solidFill>
                    <a:schemeClr val="tx2"/>
                  </a:solidFill>
                </a:rPr>
                <a:t>    </a:t>
              </a:r>
              <a:r>
                <a:rPr lang="zh-CN" altLang="en-US" sz="2800" b="1">
                  <a:solidFill>
                    <a:schemeClr val="tx2"/>
                  </a:solidFill>
                  <a:latin typeface="宋体" pitchFamily="2" charset="-122"/>
                </a:rPr>
                <a:t>个元素的乘积</a:t>
              </a:r>
              <a:r>
                <a:rPr lang="en-US" altLang="zh-CN" sz="2800" b="1">
                  <a:solidFill>
                    <a:schemeClr val="tx2"/>
                  </a:solidFill>
                </a:rPr>
                <a:t>;</a:t>
              </a:r>
            </a:p>
          </p:txBody>
        </p:sp>
        <p:graphicFrame>
          <p:nvGraphicFramePr>
            <p:cNvPr id="6150" name="Object 44"/>
            <p:cNvGraphicFramePr>
              <a:graphicFrameLocks/>
            </p:cNvGraphicFramePr>
            <p:nvPr/>
          </p:nvGraphicFramePr>
          <p:xfrm>
            <a:off x="1067" y="2284"/>
            <a:ext cx="145" cy="167"/>
          </p:xfrm>
          <a:graphic>
            <a:graphicData uri="http://schemas.openxmlformats.org/presentationml/2006/ole">
              <mc:AlternateContent xmlns:mc="http://schemas.openxmlformats.org/markup-compatibility/2006">
                <mc:Choice xmlns:v="urn:schemas-microsoft-com:vml" Requires="v">
                  <p:oleObj spid="_x0000_s99340" name="Equation" r:id="rId8" imgW="228600" imgH="263284" progId="Equation.DSMT4">
                    <p:embed/>
                  </p:oleObj>
                </mc:Choice>
                <mc:Fallback>
                  <p:oleObj name="Equation" r:id="rId8" imgW="228600" imgH="263284" progId="Equation.DSMT4">
                    <p:embed/>
                    <p:pic>
                      <p:nvPicPr>
                        <p:cNvPr id="0" name="Object 4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7" y="2284"/>
                          <a:ext cx="145"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45"/>
            <p:cNvGraphicFramePr>
              <a:graphicFrameLocks/>
            </p:cNvGraphicFramePr>
            <p:nvPr/>
          </p:nvGraphicFramePr>
          <p:xfrm>
            <a:off x="940" y="2545"/>
            <a:ext cx="146" cy="167"/>
          </p:xfrm>
          <a:graphic>
            <a:graphicData uri="http://schemas.openxmlformats.org/presentationml/2006/ole">
              <mc:AlternateContent xmlns:mc="http://schemas.openxmlformats.org/markup-compatibility/2006">
                <mc:Choice xmlns:v="urn:schemas-microsoft-com:vml" Requires="v">
                  <p:oleObj spid="_x0000_s99341" name="Equation" r:id="rId10" imgW="230177" imgH="263284" progId="Equation.DSMT4">
                    <p:embed/>
                  </p:oleObj>
                </mc:Choice>
                <mc:Fallback>
                  <p:oleObj name="Equation" r:id="rId10" imgW="230177" imgH="263284" progId="Equation.DSMT4">
                    <p:embed/>
                    <p:pic>
                      <p:nvPicPr>
                        <p:cNvPr id="0" name="Object 4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0" y="2545"/>
                          <a:ext cx="146"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8"/>
          <p:cNvGrpSpPr>
            <a:grpSpLocks/>
          </p:cNvGrpSpPr>
          <p:nvPr/>
        </p:nvGrpSpPr>
        <p:grpSpPr bwMode="auto">
          <a:xfrm>
            <a:off x="704850" y="4727575"/>
            <a:ext cx="6838950" cy="531813"/>
            <a:chOff x="624" y="3600"/>
            <a:chExt cx="4308" cy="335"/>
          </a:xfrm>
        </p:grpSpPr>
        <p:sp>
          <p:nvSpPr>
            <p:cNvPr id="6162" name="Rectangle 15"/>
            <p:cNvSpPr>
              <a:spLocks noChangeArrowheads="1"/>
            </p:cNvSpPr>
            <p:nvPr/>
          </p:nvSpPr>
          <p:spPr bwMode="auto">
            <a:xfrm>
              <a:off x="624" y="3609"/>
              <a:ext cx="2802" cy="325"/>
            </a:xfrm>
            <a:prstGeom prst="rect">
              <a:avLst/>
            </a:prstGeom>
            <a:noFill/>
            <a:ln w="9525">
              <a:noFill/>
              <a:miter lim="800000"/>
              <a:headEnd/>
              <a:tailEnd/>
            </a:ln>
          </p:spPr>
          <p:txBody>
            <a:bodyPr wrap="none" lIns="90488" tIns="44450" rIns="90488" bIns="44450">
              <a:spAutoFit/>
            </a:bodyPr>
            <a:lstStyle/>
            <a:p>
              <a:r>
                <a:rPr lang="en-US" altLang="zh-CN" sz="2800" b="1" dirty="0">
                  <a:solidFill>
                    <a:schemeClr val="tx2"/>
                  </a:solidFill>
                </a:rPr>
                <a:t>4</a:t>
              </a:r>
              <a:r>
                <a:rPr lang="zh-CN" altLang="en-US" sz="2800" b="1" dirty="0">
                  <a:solidFill>
                    <a:schemeClr val="tx2"/>
                  </a:solidFill>
                  <a:latin typeface="宋体" pitchFamily="2" charset="-122"/>
                </a:rPr>
                <a:t>、</a:t>
              </a:r>
              <a:r>
                <a:rPr lang="zh-CN" altLang="en-US" sz="2800" b="1" dirty="0">
                  <a:solidFill>
                    <a:schemeClr val="tx2"/>
                  </a:solidFill>
                </a:rPr>
                <a:t>                          </a:t>
              </a:r>
              <a:r>
                <a:rPr lang="zh-CN" altLang="en-US" sz="2800" b="1" dirty="0" smtClean="0">
                  <a:solidFill>
                    <a:schemeClr val="tx2"/>
                  </a:solidFill>
                  <a:latin typeface="宋体" pitchFamily="2" charset="-122"/>
                </a:rPr>
                <a:t>的</a:t>
              </a:r>
              <a:r>
                <a:rPr lang="zh-CN" altLang="en-US" sz="2800" b="1" dirty="0">
                  <a:solidFill>
                    <a:schemeClr val="tx2"/>
                  </a:solidFill>
                  <a:latin typeface="宋体" pitchFamily="2" charset="-122"/>
                </a:rPr>
                <a:t>符号为</a:t>
              </a:r>
            </a:p>
          </p:txBody>
        </p:sp>
        <p:graphicFrame>
          <p:nvGraphicFramePr>
            <p:cNvPr id="6148" name="Object 46"/>
            <p:cNvGraphicFramePr>
              <a:graphicFrameLocks/>
            </p:cNvGraphicFramePr>
            <p:nvPr/>
          </p:nvGraphicFramePr>
          <p:xfrm>
            <a:off x="1136" y="3623"/>
            <a:ext cx="1272" cy="312"/>
          </p:xfrm>
          <a:graphic>
            <a:graphicData uri="http://schemas.openxmlformats.org/presentationml/2006/ole">
              <mc:AlternateContent xmlns:mc="http://schemas.openxmlformats.org/markup-compatibility/2006">
                <mc:Choice xmlns:v="urn:schemas-microsoft-com:vml" Requires="v">
                  <p:oleObj spid="_x0000_s99342" name="Equation" r:id="rId12" imgW="2015800" imgH="494442" progId="Equation.DSMT4">
                    <p:embed/>
                  </p:oleObj>
                </mc:Choice>
                <mc:Fallback>
                  <p:oleObj name="Equation" r:id="rId12" imgW="2015800" imgH="494442" progId="Equation.DSMT4">
                    <p:embed/>
                    <p:pic>
                      <p:nvPicPr>
                        <p:cNvPr id="0" name="Object 4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6" y="3623"/>
                          <a:ext cx="127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47"/>
            <p:cNvGraphicFramePr>
              <a:graphicFrameLocks/>
            </p:cNvGraphicFramePr>
            <p:nvPr/>
          </p:nvGraphicFramePr>
          <p:xfrm>
            <a:off x="3580" y="3600"/>
            <a:ext cx="1352" cy="319"/>
          </p:xfrm>
          <a:graphic>
            <a:graphicData uri="http://schemas.openxmlformats.org/presentationml/2006/ole">
              <mc:AlternateContent xmlns:mc="http://schemas.openxmlformats.org/markup-compatibility/2006">
                <mc:Choice xmlns:v="urn:schemas-microsoft-com:vml" Requires="v">
                  <p:oleObj spid="_x0000_s99343" name="Equation" r:id="rId14" imgW="2142580" imgH="505535" progId="Equation.DSMT4">
                    <p:embed/>
                  </p:oleObj>
                </mc:Choice>
                <mc:Fallback>
                  <p:oleObj name="Equation" r:id="rId14" imgW="2142580" imgH="505535" progId="Equation.DSMT4">
                    <p:embed/>
                    <p:pic>
                      <p:nvPicPr>
                        <p:cNvPr id="0" name="Object 47"/>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0" y="3600"/>
                          <a:ext cx="1352"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23"/>
          <p:cNvGrpSpPr>
            <a:grpSpLocks/>
          </p:cNvGrpSpPr>
          <p:nvPr/>
        </p:nvGrpSpPr>
        <p:grpSpPr bwMode="auto">
          <a:xfrm>
            <a:off x="704850" y="5330825"/>
            <a:ext cx="7767638" cy="993775"/>
            <a:chOff x="624" y="2889"/>
            <a:chExt cx="4893" cy="626"/>
          </a:xfrm>
        </p:grpSpPr>
        <p:sp>
          <p:nvSpPr>
            <p:cNvPr id="6161" name="Rectangle 20"/>
            <p:cNvSpPr>
              <a:spLocks noChangeArrowheads="1"/>
            </p:cNvSpPr>
            <p:nvPr/>
          </p:nvSpPr>
          <p:spPr bwMode="auto">
            <a:xfrm>
              <a:off x="624" y="2889"/>
              <a:ext cx="4893" cy="594"/>
            </a:xfrm>
            <a:prstGeom prst="rect">
              <a:avLst/>
            </a:prstGeom>
            <a:noFill/>
            <a:ln w="9525">
              <a:noFill/>
              <a:miter lim="800000"/>
              <a:headEnd/>
              <a:tailEnd/>
            </a:ln>
          </p:spPr>
          <p:txBody>
            <a:bodyPr wrap="none" lIns="90488" tIns="44450" rIns="90488" bIns="44450">
              <a:spAutoFit/>
            </a:bodyPr>
            <a:lstStyle/>
            <a:p>
              <a:r>
                <a:rPr lang="en-US" altLang="zh-CN" sz="2800" b="1">
                  <a:solidFill>
                    <a:schemeClr val="tx2"/>
                  </a:solidFill>
                </a:rPr>
                <a:t>5</a:t>
              </a:r>
              <a:r>
                <a:rPr lang="zh-CN" altLang="en-US" sz="2800" b="1">
                  <a:solidFill>
                    <a:schemeClr val="tx2"/>
                  </a:solidFill>
                  <a:latin typeface="宋体" pitchFamily="2" charset="-122"/>
                </a:rPr>
                <a:t>、</a:t>
              </a:r>
              <a:r>
                <a:rPr lang="zh-CN" altLang="en-US" sz="2800" b="1">
                  <a:solidFill>
                    <a:schemeClr val="tx2"/>
                  </a:solidFill>
                </a:rPr>
                <a:t>  </a:t>
              </a:r>
              <a:r>
                <a:rPr lang="zh-CN" altLang="en-US" sz="2800" b="1">
                  <a:solidFill>
                    <a:schemeClr val="hlink"/>
                  </a:solidFill>
                  <a:latin typeface="宋体" pitchFamily="2" charset="-122"/>
                </a:rPr>
                <a:t>一阶行列式</a:t>
              </a:r>
              <a:r>
                <a:rPr lang="zh-CN" altLang="en-US" sz="2800" b="1">
                  <a:solidFill>
                    <a:schemeClr val="hlink"/>
                  </a:solidFill>
                </a:rPr>
                <a:t>            </a:t>
              </a:r>
              <a:r>
                <a:rPr lang="zh-CN" altLang="en-US" sz="2800" b="1">
                  <a:solidFill>
                    <a:schemeClr val="hlink"/>
                  </a:solidFill>
                  <a:latin typeface="宋体" pitchFamily="2" charset="-122"/>
                </a:rPr>
                <a:t>不要与绝对值记号相混淆</a:t>
              </a:r>
              <a:r>
                <a:rPr lang="en-US" altLang="zh-CN" sz="2800" b="1">
                  <a:solidFill>
                    <a:schemeClr val="hlink"/>
                  </a:solidFill>
                </a:rPr>
                <a:t>;</a:t>
              </a:r>
            </a:p>
            <a:p>
              <a:r>
                <a:rPr lang="zh-CN" altLang="en-US" sz="2800" b="1">
                  <a:solidFill>
                    <a:schemeClr val="hlink"/>
                  </a:solidFill>
                  <a:latin typeface="宋体" pitchFamily="2" charset="-122"/>
                </a:rPr>
                <a:t>如：</a:t>
              </a:r>
            </a:p>
          </p:txBody>
        </p:sp>
        <p:graphicFrame>
          <p:nvGraphicFramePr>
            <p:cNvPr id="6146" name="Object 48"/>
            <p:cNvGraphicFramePr>
              <a:graphicFrameLocks/>
            </p:cNvGraphicFramePr>
            <p:nvPr/>
          </p:nvGraphicFramePr>
          <p:xfrm>
            <a:off x="2320" y="2898"/>
            <a:ext cx="576" cy="311"/>
          </p:xfrm>
          <a:graphic>
            <a:graphicData uri="http://schemas.openxmlformats.org/presentationml/2006/ole">
              <mc:AlternateContent xmlns:mc="http://schemas.openxmlformats.org/markup-compatibility/2006">
                <mc:Choice xmlns:v="urn:schemas-microsoft-com:vml" Requires="v">
                  <p:oleObj spid="_x0000_s99344" name="Equation" r:id="rId16" imgW="912815" imgH="492857" progId="Equation.DSMT4">
                    <p:embed/>
                  </p:oleObj>
                </mc:Choice>
                <mc:Fallback>
                  <p:oleObj name="Equation" r:id="rId16" imgW="912815" imgH="492857" progId="Equation.DSMT4">
                    <p:embed/>
                    <p:pic>
                      <p:nvPicPr>
                        <p:cNvPr id="0" name="Object 48"/>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20" y="2898"/>
                          <a:ext cx="57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49"/>
            <p:cNvGraphicFramePr>
              <a:graphicFrameLocks/>
            </p:cNvGraphicFramePr>
            <p:nvPr/>
          </p:nvGraphicFramePr>
          <p:xfrm>
            <a:off x="1040" y="3228"/>
            <a:ext cx="800" cy="287"/>
          </p:xfrm>
          <a:graphic>
            <a:graphicData uri="http://schemas.openxmlformats.org/presentationml/2006/ole">
              <mc:AlternateContent xmlns:mc="http://schemas.openxmlformats.org/markup-compatibility/2006">
                <mc:Choice xmlns:v="urn:schemas-microsoft-com:vml" Requires="v">
                  <p:oleObj spid="_x0000_s99345" name="Equation" r:id="rId18" imgW="1267799" imgH="454823" progId="Equation.DSMT4">
                    <p:embed/>
                  </p:oleObj>
                </mc:Choice>
                <mc:Fallback>
                  <p:oleObj name="Equation" r:id="rId18" imgW="1267799" imgH="454823" progId="Equation.DSMT4">
                    <p:embed/>
                    <p:pic>
                      <p:nvPicPr>
                        <p:cNvPr id="0" name="Object 49"/>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0" y="3228"/>
                          <a:ext cx="80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a:t>
            </a:r>
            <a:r>
              <a:rPr lang="en-US" altLang="zh-CN" sz="3600" dirty="0" smtClean="0">
                <a:solidFill>
                  <a:srgbClr val="FFFF00"/>
                </a:solidFill>
                <a:latin typeface="Times New Roman" pitchFamily="18" charset="0"/>
                <a:ea typeface="华文行楷" pitchFamily="2" charset="-122"/>
                <a:cs typeface="Times New Roman" pitchFamily="18" charset="0"/>
              </a:rPr>
              <a:t>n </a:t>
            </a:r>
            <a:r>
              <a:rPr lang="zh-CN" altLang="en-US" sz="3600" dirty="0" smtClean="0">
                <a:solidFill>
                  <a:srgbClr val="FFFF00"/>
                </a:solidFill>
                <a:ea typeface="华文行楷" pitchFamily="2" charset="-122"/>
              </a:rPr>
              <a:t>阶行列式的定义</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txBox="1">
            <a:spLocks noRot="1" noChangeArrowheads="1"/>
          </p:cNvSpPr>
          <p:nvPr/>
        </p:nvSpPr>
        <p:spPr>
          <a:xfrm>
            <a:off x="395288" y="708025"/>
            <a:ext cx="5113337" cy="511175"/>
          </a:xfrm>
          <a:prstGeom prst="rect">
            <a:avLst/>
          </a:prstGeom>
          <a:noFill/>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defRPr/>
            </a:pPr>
            <a:r>
              <a:rPr lang="en-US" altLang="zh-CN" sz="2800" kern="0" dirty="0" smtClean="0">
                <a:ea typeface="黑体" pitchFamily="2" charset="-122"/>
              </a:rPr>
              <a:t>1. </a:t>
            </a:r>
            <a:r>
              <a:rPr lang="zh-CN" altLang="en-US" sz="2800" kern="0" dirty="0" smtClean="0">
                <a:ea typeface="黑体" pitchFamily="2" charset="-122"/>
              </a:rPr>
              <a:t>一些特殊行列式的值</a:t>
            </a:r>
            <a:endParaRPr lang="zh-CN" altLang="en-US" sz="2800" kern="0" dirty="0">
              <a:ea typeface="黑体" pitchFamily="2" charset="-122"/>
            </a:endParaRPr>
          </a:p>
        </p:txBody>
      </p:sp>
      <p:sp>
        <p:nvSpPr>
          <p:cNvPr id="27" name="Rectangle 5"/>
          <p:cNvSpPr>
            <a:spLocks noRot="1" noChangeArrowheads="1"/>
          </p:cNvSpPr>
          <p:nvPr/>
        </p:nvSpPr>
        <p:spPr bwMode="auto">
          <a:xfrm>
            <a:off x="228600" y="1196975"/>
            <a:ext cx="8839200" cy="511175"/>
          </a:xfrm>
          <a:prstGeom prst="rect">
            <a:avLst/>
          </a:prstGeom>
          <a:noFill/>
          <a:ln w="9525">
            <a:noFill/>
            <a:miter lim="800000"/>
            <a:headEnd/>
            <a:tailEnd/>
          </a:ln>
        </p:spPr>
        <p:txBody>
          <a:bodyPr anchor="ctr"/>
          <a:lstStyle/>
          <a:p>
            <a:r>
              <a:rPr lang="en-US" altLang="zh-CN"/>
              <a:t>⑴ </a:t>
            </a:r>
            <a:r>
              <a:rPr lang="zh-CN" altLang="en-US"/>
              <a:t>上（下）三角行列式等于其主对角线元素的积</a:t>
            </a:r>
          </a:p>
        </p:txBody>
      </p:sp>
      <p:grpSp>
        <p:nvGrpSpPr>
          <p:cNvPr id="2" name="Group 9"/>
          <p:cNvGrpSpPr>
            <a:grpSpLocks/>
          </p:cNvGrpSpPr>
          <p:nvPr/>
        </p:nvGrpSpPr>
        <p:grpSpPr bwMode="auto">
          <a:xfrm>
            <a:off x="1116013" y="1700213"/>
            <a:ext cx="6985000" cy="2165350"/>
            <a:chOff x="703" y="1071"/>
            <a:chExt cx="4400" cy="1364"/>
          </a:xfrm>
        </p:grpSpPr>
        <p:graphicFrame>
          <p:nvGraphicFramePr>
            <p:cNvPr id="2050" name="Object 54"/>
            <p:cNvGraphicFramePr>
              <a:graphicFrameLocks noChangeAspect="1"/>
            </p:cNvGraphicFramePr>
            <p:nvPr/>
          </p:nvGraphicFramePr>
          <p:xfrm>
            <a:off x="703" y="1071"/>
            <a:ext cx="3130" cy="1364"/>
          </p:xfrm>
          <a:graphic>
            <a:graphicData uri="http://schemas.openxmlformats.org/presentationml/2006/ole">
              <mc:AlternateContent xmlns:mc="http://schemas.openxmlformats.org/markup-compatibility/2006">
                <mc:Choice xmlns:v="urn:schemas-microsoft-com:vml" Requires="v">
                  <p:oleObj spid="_x0000_s2054" name="Equation" r:id="rId4" imgW="2501900" imgH="939800" progId="Equation.3">
                    <p:embed/>
                  </p:oleObj>
                </mc:Choice>
                <mc:Fallback>
                  <p:oleObj name="Equation" r:id="rId4" imgW="2501900" imgH="939800"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1071"/>
                          <a:ext cx="3130" cy="1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5"/>
            <p:cNvGraphicFramePr>
              <a:graphicFrameLocks noChangeAspect="1"/>
            </p:cNvGraphicFramePr>
            <p:nvPr/>
          </p:nvGraphicFramePr>
          <p:xfrm>
            <a:off x="3833" y="1509"/>
            <a:ext cx="1270" cy="379"/>
          </p:xfrm>
          <a:graphic>
            <a:graphicData uri="http://schemas.openxmlformats.org/presentationml/2006/ole">
              <mc:AlternateContent xmlns:mc="http://schemas.openxmlformats.org/markup-compatibility/2006">
                <mc:Choice xmlns:v="urn:schemas-microsoft-com:vml" Requires="v">
                  <p:oleObj spid="_x0000_s2055" name="Equation" r:id="rId6" imgW="889000" imgH="228600" progId="Equation.3">
                    <p:embed/>
                  </p:oleObj>
                </mc:Choice>
                <mc:Fallback>
                  <p:oleObj name="Equation" r:id="rId6" imgW="889000" imgH="228600"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3" y="1509"/>
                          <a:ext cx="1270"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 name="Rectangle 10"/>
          <p:cNvSpPr>
            <a:spLocks noRot="1" noChangeArrowheads="1"/>
          </p:cNvSpPr>
          <p:nvPr/>
        </p:nvSpPr>
        <p:spPr bwMode="auto">
          <a:xfrm>
            <a:off x="214282" y="3860800"/>
            <a:ext cx="7991475" cy="511175"/>
          </a:xfrm>
          <a:prstGeom prst="rect">
            <a:avLst/>
          </a:prstGeom>
          <a:noFill/>
          <a:ln w="9525">
            <a:noFill/>
            <a:miter lim="800000"/>
            <a:headEnd/>
            <a:tailEnd/>
          </a:ln>
        </p:spPr>
        <p:txBody>
          <a:bodyPr anchor="ctr"/>
          <a:lstStyle/>
          <a:p>
            <a:r>
              <a:rPr lang="en-US" altLang="zh-CN" dirty="0"/>
              <a:t>⑵ </a:t>
            </a:r>
            <a:r>
              <a:rPr lang="zh-CN" altLang="en-US" dirty="0"/>
              <a:t>关于次对角行列式，其计算公式为</a:t>
            </a:r>
          </a:p>
        </p:txBody>
      </p:sp>
      <p:grpSp>
        <p:nvGrpSpPr>
          <p:cNvPr id="3" name="Group 15"/>
          <p:cNvGrpSpPr>
            <a:grpSpLocks/>
          </p:cNvGrpSpPr>
          <p:nvPr/>
        </p:nvGrpSpPr>
        <p:grpSpPr bwMode="auto">
          <a:xfrm>
            <a:off x="373063" y="4365625"/>
            <a:ext cx="8639175" cy="2165350"/>
            <a:chOff x="235" y="2750"/>
            <a:chExt cx="5442" cy="1364"/>
          </a:xfrm>
        </p:grpSpPr>
        <p:graphicFrame>
          <p:nvGraphicFramePr>
            <p:cNvPr id="2052" name="Object 56"/>
            <p:cNvGraphicFramePr>
              <a:graphicFrameLocks noChangeAspect="1"/>
            </p:cNvGraphicFramePr>
            <p:nvPr/>
          </p:nvGraphicFramePr>
          <p:xfrm>
            <a:off x="235" y="2750"/>
            <a:ext cx="3416" cy="1364"/>
          </p:xfrm>
          <a:graphic>
            <a:graphicData uri="http://schemas.openxmlformats.org/presentationml/2006/ole">
              <mc:AlternateContent xmlns:mc="http://schemas.openxmlformats.org/markup-compatibility/2006">
                <mc:Choice xmlns:v="urn:schemas-microsoft-com:vml" Requires="v">
                  <p:oleObj spid="_x0000_s2056" name="Equation" r:id="rId8" imgW="2730500" imgH="939800" progId="Equation.3">
                    <p:embed/>
                  </p:oleObj>
                </mc:Choice>
                <mc:Fallback>
                  <p:oleObj name="Equation" r:id="rId8" imgW="2730500" imgH="939800" progId="Equation.3">
                    <p:embed/>
                    <p:pic>
                      <p:nvPicPr>
                        <p:cNvPr id="0" name="Object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 y="2750"/>
                          <a:ext cx="3416" cy="1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7"/>
            <p:cNvGraphicFramePr>
              <a:graphicFrameLocks noChangeAspect="1"/>
            </p:cNvGraphicFramePr>
            <p:nvPr/>
          </p:nvGraphicFramePr>
          <p:xfrm>
            <a:off x="3641" y="3084"/>
            <a:ext cx="2036" cy="542"/>
          </p:xfrm>
          <a:graphic>
            <a:graphicData uri="http://schemas.openxmlformats.org/presentationml/2006/ole">
              <mc:AlternateContent xmlns:mc="http://schemas.openxmlformats.org/markup-compatibility/2006">
                <mc:Choice xmlns:v="urn:schemas-microsoft-com:vml" Requires="v">
                  <p:oleObj spid="_x0000_s2057" name="Equation" r:id="rId10" imgW="1548728" imgH="355446" progId="Equation.3">
                    <p:embed/>
                  </p:oleObj>
                </mc:Choice>
                <mc:Fallback>
                  <p:oleObj name="Equation" r:id="rId10" imgW="1548728" imgH="355446" progId="Equation.3">
                    <p:embed/>
                    <p:pic>
                      <p:nvPicPr>
                        <p:cNvPr id="0" name="Object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1" y="3084"/>
                          <a:ext cx="2036" cy="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二、重要的性质及公式</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42844" y="884238"/>
            <a:ext cx="5870575" cy="519112"/>
          </a:xfrm>
          <a:prstGeom prst="rect">
            <a:avLst/>
          </a:prstGeom>
          <a:noFill/>
          <a:ln w="9525">
            <a:noFill/>
            <a:miter lim="800000"/>
            <a:headEnd/>
            <a:tailEnd/>
          </a:ln>
        </p:spPr>
        <p:txBody>
          <a:bodyPr wrap="none">
            <a:spAutoFit/>
          </a:bodyPr>
          <a:lstStyle/>
          <a:p>
            <a:r>
              <a:rPr lang="en-US" altLang="zh-CN" dirty="0"/>
              <a:t>⑶ </a:t>
            </a:r>
            <a:r>
              <a:rPr lang="zh-CN" altLang="en-US" dirty="0"/>
              <a:t>范德蒙（</a:t>
            </a:r>
            <a:r>
              <a:rPr lang="en-US" altLang="zh-CN" dirty="0" err="1"/>
              <a:t>Vandermonde</a:t>
            </a:r>
            <a:r>
              <a:rPr lang="zh-CN" altLang="en-US" dirty="0"/>
              <a:t>）行列式</a:t>
            </a:r>
          </a:p>
        </p:txBody>
      </p:sp>
      <p:graphicFrame>
        <p:nvGraphicFramePr>
          <p:cNvPr id="3" name="Object 26"/>
          <p:cNvGraphicFramePr>
            <a:graphicFrameLocks noChangeAspect="1"/>
          </p:cNvGraphicFramePr>
          <p:nvPr/>
        </p:nvGraphicFramePr>
        <p:xfrm>
          <a:off x="250825" y="1390650"/>
          <a:ext cx="6192838" cy="2765425"/>
        </p:xfrm>
        <a:graphic>
          <a:graphicData uri="http://schemas.openxmlformats.org/presentationml/2006/ole">
            <mc:AlternateContent xmlns:mc="http://schemas.openxmlformats.org/markup-compatibility/2006">
              <mc:Choice xmlns:v="urn:schemas-microsoft-com:vml" Requires="v">
                <p:oleObj spid="_x0000_s3076" name="Equation" r:id="rId4" imgW="2616200" imgH="1168400" progId="Equation.3">
                  <p:embed/>
                </p:oleObj>
              </mc:Choice>
              <mc:Fallback>
                <p:oleObj name="Equation" r:id="rId4" imgW="2616200" imgH="116840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390650"/>
                        <a:ext cx="6192838" cy="276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7"/>
          <p:cNvGraphicFramePr>
            <a:graphicFrameLocks noChangeAspect="1"/>
          </p:cNvGraphicFramePr>
          <p:nvPr/>
        </p:nvGraphicFramePr>
        <p:xfrm>
          <a:off x="4246563" y="4006850"/>
          <a:ext cx="4630737" cy="2165350"/>
        </p:xfrm>
        <a:graphic>
          <a:graphicData uri="http://schemas.openxmlformats.org/presentationml/2006/ole">
            <mc:AlternateContent xmlns:mc="http://schemas.openxmlformats.org/markup-compatibility/2006">
              <mc:Choice xmlns:v="urn:schemas-microsoft-com:vml" Requires="v">
                <p:oleObj spid="_x0000_s3077" name="Equation" r:id="rId6" imgW="1955800" imgH="914400" progId="Equation.3">
                  <p:embed/>
                </p:oleObj>
              </mc:Choice>
              <mc:Fallback>
                <p:oleObj name="Equation" r:id="rId6" imgW="1955800" imgH="9144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6563" y="4006850"/>
                        <a:ext cx="4630737" cy="216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0" y="0"/>
            <a:ext cx="9144000" cy="641350"/>
          </a:xfrm>
          <a:prstGeom prst="rect">
            <a:avLst/>
          </a:prstGeom>
          <a:noFill/>
          <a:ln w="9525">
            <a:noFill/>
            <a:miter lim="800000"/>
            <a:headEnd/>
            <a:tailEnd/>
          </a:ln>
        </p:spPr>
        <p:txBody>
          <a:bodyPr>
            <a:spAutoFit/>
          </a:bodyPr>
          <a:lstStyle/>
          <a:p>
            <a:pPr>
              <a:spcBef>
                <a:spcPct val="50000"/>
              </a:spcBef>
            </a:pPr>
            <a:r>
              <a:rPr lang="zh-CN" altLang="en-US" sz="3600" dirty="0" smtClean="0">
                <a:solidFill>
                  <a:srgbClr val="FFFF00"/>
                </a:solidFill>
                <a:ea typeface="华文行楷" pitchFamily="2" charset="-122"/>
              </a:rPr>
              <a:t>二、重要的性质及公式</a:t>
            </a:r>
            <a:endParaRPr lang="zh-CN" altLang="en-US" sz="3600" dirty="0">
              <a:solidFill>
                <a:srgbClr val="FFFF00"/>
              </a:solidFill>
              <a:ea typeface="华文行楷"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1061115</TotalTime>
  <Words>1372</Words>
  <Application>Microsoft Office PowerPoint</Application>
  <PresentationFormat>全屏显示(4:3)</PresentationFormat>
  <Paragraphs>196</Paragraphs>
  <Slides>35</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7" baseType="lpstr">
      <vt:lpstr>黑体</vt:lpstr>
      <vt:lpstr>华文行楷</vt:lpstr>
      <vt:lpstr>华文楷体</vt:lpstr>
      <vt:lpstr>楷体_GB2312</vt:lpstr>
      <vt:lpstr>宋体</vt:lpstr>
      <vt:lpstr>Arial</vt:lpstr>
      <vt:lpstr>Garamond</vt:lpstr>
      <vt:lpstr>Times New Roman</vt:lpstr>
      <vt:lpstr>Wingdings</vt:lpstr>
      <vt:lpstr>自定义设计方案</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rllang</dc:creator>
  <cp:lastModifiedBy>Franknew Chen</cp:lastModifiedBy>
  <cp:revision>768</cp:revision>
  <cp:lastPrinted>1601-01-01T00:00:00Z</cp:lastPrinted>
  <dcterms:created xsi:type="dcterms:W3CDTF">1601-01-01T00:00:00Z</dcterms:created>
  <dcterms:modified xsi:type="dcterms:W3CDTF">2016-05-31T14:17:42Z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