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</p:sldMasterIdLst>
  <p:notesMasterIdLst>
    <p:notesMasterId r:id="rId55"/>
  </p:notesMasterIdLst>
  <p:sldIdLst>
    <p:sldId id="258" r:id="rId2"/>
    <p:sldId id="827" r:id="rId3"/>
    <p:sldId id="585" r:id="rId4"/>
    <p:sldId id="822" r:id="rId5"/>
    <p:sldId id="828" r:id="rId6"/>
    <p:sldId id="829" r:id="rId7"/>
    <p:sldId id="830" r:id="rId8"/>
    <p:sldId id="831" r:id="rId9"/>
    <p:sldId id="832" r:id="rId10"/>
    <p:sldId id="833" r:id="rId11"/>
    <p:sldId id="834" r:id="rId12"/>
    <p:sldId id="835" r:id="rId13"/>
    <p:sldId id="836" r:id="rId14"/>
    <p:sldId id="837" r:id="rId15"/>
    <p:sldId id="838" r:id="rId16"/>
    <p:sldId id="839" r:id="rId17"/>
    <p:sldId id="840" r:id="rId18"/>
    <p:sldId id="841" r:id="rId19"/>
    <p:sldId id="842" r:id="rId20"/>
    <p:sldId id="843" r:id="rId21"/>
    <p:sldId id="844" r:id="rId22"/>
    <p:sldId id="846" r:id="rId23"/>
    <p:sldId id="847" r:id="rId24"/>
    <p:sldId id="848" r:id="rId25"/>
    <p:sldId id="884" r:id="rId26"/>
    <p:sldId id="871" r:id="rId27"/>
    <p:sldId id="872" r:id="rId28"/>
    <p:sldId id="882" r:id="rId29"/>
    <p:sldId id="873" r:id="rId30"/>
    <p:sldId id="874" r:id="rId31"/>
    <p:sldId id="852" r:id="rId32"/>
    <p:sldId id="851" r:id="rId33"/>
    <p:sldId id="853" r:id="rId34"/>
    <p:sldId id="876" r:id="rId35"/>
    <p:sldId id="877" r:id="rId36"/>
    <p:sldId id="878" r:id="rId37"/>
    <p:sldId id="879" r:id="rId38"/>
    <p:sldId id="864" r:id="rId39"/>
    <p:sldId id="865" r:id="rId40"/>
    <p:sldId id="885" r:id="rId41"/>
    <p:sldId id="866" r:id="rId42"/>
    <p:sldId id="867" r:id="rId43"/>
    <p:sldId id="854" r:id="rId44"/>
    <p:sldId id="855" r:id="rId45"/>
    <p:sldId id="856" r:id="rId46"/>
    <p:sldId id="857" r:id="rId47"/>
    <p:sldId id="858" r:id="rId48"/>
    <p:sldId id="859" r:id="rId49"/>
    <p:sldId id="860" r:id="rId50"/>
    <p:sldId id="861" r:id="rId51"/>
    <p:sldId id="886" r:id="rId52"/>
    <p:sldId id="862" r:id="rId53"/>
    <p:sldId id="863" r:id="rId54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CC33"/>
    <a:srgbClr val="0000FF"/>
    <a:srgbClr val="669900"/>
    <a:srgbClr val="CC6600"/>
    <a:srgbClr val="800080"/>
    <a:srgbClr val="FF5050"/>
    <a:srgbClr val="FF00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>
      <p:cViewPr varScale="1">
        <p:scale>
          <a:sx n="74" d="100"/>
          <a:sy n="74" d="100"/>
        </p:scale>
        <p:origin x="1304" y="7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6" Type="http://schemas.openxmlformats.org/officeDocument/2006/relationships/image" Target="../media/image9.wmf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70.wmf"/><Relationship Id="rId3" Type="http://schemas.openxmlformats.org/officeDocument/2006/relationships/image" Target="../media/image65.wmf"/><Relationship Id="rId7" Type="http://schemas.openxmlformats.org/officeDocument/2006/relationships/image" Target="../media/image69.wmf"/><Relationship Id="rId2" Type="http://schemas.openxmlformats.org/officeDocument/2006/relationships/image" Target="../media/image64.wmf"/><Relationship Id="rId1" Type="http://schemas.openxmlformats.org/officeDocument/2006/relationships/image" Target="../media/image63.wmf"/><Relationship Id="rId6" Type="http://schemas.openxmlformats.org/officeDocument/2006/relationships/image" Target="../media/image68.wmf"/><Relationship Id="rId5" Type="http://schemas.openxmlformats.org/officeDocument/2006/relationships/image" Target="../media/image67.wmf"/><Relationship Id="rId4" Type="http://schemas.openxmlformats.org/officeDocument/2006/relationships/image" Target="../media/image66.wmf"/><Relationship Id="rId9" Type="http://schemas.openxmlformats.org/officeDocument/2006/relationships/image" Target="../media/image71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79.wmf"/><Relationship Id="rId3" Type="http://schemas.openxmlformats.org/officeDocument/2006/relationships/image" Target="../media/image74.wmf"/><Relationship Id="rId7" Type="http://schemas.openxmlformats.org/officeDocument/2006/relationships/image" Target="../media/image78.wmf"/><Relationship Id="rId2" Type="http://schemas.openxmlformats.org/officeDocument/2006/relationships/image" Target="../media/image73.wmf"/><Relationship Id="rId1" Type="http://schemas.openxmlformats.org/officeDocument/2006/relationships/image" Target="../media/image72.wmf"/><Relationship Id="rId6" Type="http://schemas.openxmlformats.org/officeDocument/2006/relationships/image" Target="../media/image77.wmf"/><Relationship Id="rId5" Type="http://schemas.openxmlformats.org/officeDocument/2006/relationships/image" Target="../media/image76.wmf"/><Relationship Id="rId4" Type="http://schemas.openxmlformats.org/officeDocument/2006/relationships/image" Target="../media/image75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63.wmf"/><Relationship Id="rId3" Type="http://schemas.openxmlformats.org/officeDocument/2006/relationships/image" Target="../media/image82.wmf"/><Relationship Id="rId7" Type="http://schemas.openxmlformats.org/officeDocument/2006/relationships/image" Target="../media/image86.wmf"/><Relationship Id="rId2" Type="http://schemas.openxmlformats.org/officeDocument/2006/relationships/image" Target="../media/image81.wmf"/><Relationship Id="rId1" Type="http://schemas.openxmlformats.org/officeDocument/2006/relationships/image" Target="../media/image80.wmf"/><Relationship Id="rId6" Type="http://schemas.openxmlformats.org/officeDocument/2006/relationships/image" Target="../media/image85.wmf"/><Relationship Id="rId5" Type="http://schemas.openxmlformats.org/officeDocument/2006/relationships/image" Target="../media/image84.wmf"/><Relationship Id="rId4" Type="http://schemas.openxmlformats.org/officeDocument/2006/relationships/image" Target="../media/image83.wmf"/><Relationship Id="rId9" Type="http://schemas.openxmlformats.org/officeDocument/2006/relationships/image" Target="../media/image87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95.wmf"/><Relationship Id="rId3" Type="http://schemas.openxmlformats.org/officeDocument/2006/relationships/image" Target="../media/image90.wmf"/><Relationship Id="rId7" Type="http://schemas.openxmlformats.org/officeDocument/2006/relationships/image" Target="../media/image94.wmf"/><Relationship Id="rId2" Type="http://schemas.openxmlformats.org/officeDocument/2006/relationships/image" Target="../media/image89.wmf"/><Relationship Id="rId1" Type="http://schemas.openxmlformats.org/officeDocument/2006/relationships/image" Target="../media/image88.wmf"/><Relationship Id="rId6" Type="http://schemas.openxmlformats.org/officeDocument/2006/relationships/image" Target="../media/image93.wmf"/><Relationship Id="rId5" Type="http://schemas.openxmlformats.org/officeDocument/2006/relationships/image" Target="../media/image92.wmf"/><Relationship Id="rId10" Type="http://schemas.openxmlformats.org/officeDocument/2006/relationships/image" Target="../media/image97.wmf"/><Relationship Id="rId4" Type="http://schemas.openxmlformats.org/officeDocument/2006/relationships/image" Target="../media/image91.wmf"/><Relationship Id="rId9" Type="http://schemas.openxmlformats.org/officeDocument/2006/relationships/image" Target="../media/image96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wmf"/><Relationship Id="rId3" Type="http://schemas.openxmlformats.org/officeDocument/2006/relationships/image" Target="../media/image100.wmf"/><Relationship Id="rId7" Type="http://schemas.openxmlformats.org/officeDocument/2006/relationships/image" Target="../media/image104.wmf"/><Relationship Id="rId2" Type="http://schemas.openxmlformats.org/officeDocument/2006/relationships/image" Target="../media/image99.wmf"/><Relationship Id="rId1" Type="http://schemas.openxmlformats.org/officeDocument/2006/relationships/image" Target="../media/image98.wmf"/><Relationship Id="rId6" Type="http://schemas.openxmlformats.org/officeDocument/2006/relationships/image" Target="../media/image103.wmf"/><Relationship Id="rId5" Type="http://schemas.openxmlformats.org/officeDocument/2006/relationships/image" Target="../media/image102.wmf"/><Relationship Id="rId10" Type="http://schemas.openxmlformats.org/officeDocument/2006/relationships/image" Target="../media/image107.wmf"/><Relationship Id="rId4" Type="http://schemas.openxmlformats.org/officeDocument/2006/relationships/image" Target="../media/image101.wmf"/><Relationship Id="rId9" Type="http://schemas.openxmlformats.org/officeDocument/2006/relationships/image" Target="../media/image106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wmf"/><Relationship Id="rId7" Type="http://schemas.openxmlformats.org/officeDocument/2006/relationships/image" Target="../media/image114.wmf"/><Relationship Id="rId2" Type="http://schemas.openxmlformats.org/officeDocument/2006/relationships/image" Target="../media/image109.wmf"/><Relationship Id="rId1" Type="http://schemas.openxmlformats.org/officeDocument/2006/relationships/image" Target="../media/image108.wmf"/><Relationship Id="rId6" Type="http://schemas.openxmlformats.org/officeDocument/2006/relationships/image" Target="../media/image113.wmf"/><Relationship Id="rId5" Type="http://schemas.openxmlformats.org/officeDocument/2006/relationships/image" Target="../media/image112.wmf"/><Relationship Id="rId4" Type="http://schemas.openxmlformats.org/officeDocument/2006/relationships/image" Target="../media/image111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wmf"/><Relationship Id="rId3" Type="http://schemas.openxmlformats.org/officeDocument/2006/relationships/image" Target="../media/image117.wmf"/><Relationship Id="rId7" Type="http://schemas.openxmlformats.org/officeDocument/2006/relationships/image" Target="../media/image121.wmf"/><Relationship Id="rId2" Type="http://schemas.openxmlformats.org/officeDocument/2006/relationships/image" Target="../media/image116.wmf"/><Relationship Id="rId1" Type="http://schemas.openxmlformats.org/officeDocument/2006/relationships/image" Target="../media/image115.wmf"/><Relationship Id="rId6" Type="http://schemas.openxmlformats.org/officeDocument/2006/relationships/image" Target="../media/image120.wmf"/><Relationship Id="rId11" Type="http://schemas.openxmlformats.org/officeDocument/2006/relationships/image" Target="../media/image24.wmf"/><Relationship Id="rId5" Type="http://schemas.openxmlformats.org/officeDocument/2006/relationships/image" Target="../media/image119.wmf"/><Relationship Id="rId10" Type="http://schemas.openxmlformats.org/officeDocument/2006/relationships/image" Target="../media/image124.wmf"/><Relationship Id="rId4" Type="http://schemas.openxmlformats.org/officeDocument/2006/relationships/image" Target="../media/image118.wmf"/><Relationship Id="rId9" Type="http://schemas.openxmlformats.org/officeDocument/2006/relationships/image" Target="../media/image123.w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2.wmf"/><Relationship Id="rId3" Type="http://schemas.openxmlformats.org/officeDocument/2006/relationships/image" Target="../media/image127.wmf"/><Relationship Id="rId7" Type="http://schemas.openxmlformats.org/officeDocument/2006/relationships/image" Target="../media/image131.wmf"/><Relationship Id="rId2" Type="http://schemas.openxmlformats.org/officeDocument/2006/relationships/image" Target="../media/image126.wmf"/><Relationship Id="rId1" Type="http://schemas.openxmlformats.org/officeDocument/2006/relationships/image" Target="../media/image125.wmf"/><Relationship Id="rId6" Type="http://schemas.openxmlformats.org/officeDocument/2006/relationships/image" Target="../media/image130.wmf"/><Relationship Id="rId5" Type="http://schemas.openxmlformats.org/officeDocument/2006/relationships/image" Target="../media/image129.wmf"/><Relationship Id="rId10" Type="http://schemas.openxmlformats.org/officeDocument/2006/relationships/image" Target="../media/image134.wmf"/><Relationship Id="rId4" Type="http://schemas.openxmlformats.org/officeDocument/2006/relationships/image" Target="../media/image128.wmf"/><Relationship Id="rId9" Type="http://schemas.openxmlformats.org/officeDocument/2006/relationships/image" Target="../media/image133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7.wmf"/><Relationship Id="rId2" Type="http://schemas.openxmlformats.org/officeDocument/2006/relationships/image" Target="../media/image136.wmf"/><Relationship Id="rId1" Type="http://schemas.openxmlformats.org/officeDocument/2006/relationships/image" Target="../media/image135.w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3.wmf"/><Relationship Id="rId3" Type="http://schemas.openxmlformats.org/officeDocument/2006/relationships/image" Target="../media/image138.wmf"/><Relationship Id="rId7" Type="http://schemas.openxmlformats.org/officeDocument/2006/relationships/image" Target="../media/image142.wmf"/><Relationship Id="rId2" Type="http://schemas.openxmlformats.org/officeDocument/2006/relationships/image" Target="../media/image137.wmf"/><Relationship Id="rId1" Type="http://schemas.openxmlformats.org/officeDocument/2006/relationships/image" Target="../media/image136.wmf"/><Relationship Id="rId6" Type="http://schemas.openxmlformats.org/officeDocument/2006/relationships/image" Target="../media/image141.wmf"/><Relationship Id="rId5" Type="http://schemas.openxmlformats.org/officeDocument/2006/relationships/image" Target="../media/image140.wmf"/><Relationship Id="rId4" Type="http://schemas.openxmlformats.org/officeDocument/2006/relationships/image" Target="../media/image139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image" Target="../media/image10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6.wmf"/><Relationship Id="rId2" Type="http://schemas.openxmlformats.org/officeDocument/2006/relationships/image" Target="../media/image145.wmf"/><Relationship Id="rId1" Type="http://schemas.openxmlformats.org/officeDocument/2006/relationships/image" Target="../media/image144.wmf"/><Relationship Id="rId6" Type="http://schemas.openxmlformats.org/officeDocument/2006/relationships/image" Target="../media/image147.wmf"/><Relationship Id="rId5" Type="http://schemas.openxmlformats.org/officeDocument/2006/relationships/image" Target="../media/image137.wmf"/><Relationship Id="rId4" Type="http://schemas.openxmlformats.org/officeDocument/2006/relationships/image" Target="../media/image136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wmf"/><Relationship Id="rId2" Type="http://schemas.openxmlformats.org/officeDocument/2006/relationships/image" Target="../media/image149.wmf"/><Relationship Id="rId1" Type="http://schemas.openxmlformats.org/officeDocument/2006/relationships/image" Target="../media/image148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3.wmf"/><Relationship Id="rId2" Type="http://schemas.openxmlformats.org/officeDocument/2006/relationships/image" Target="../media/image152.wmf"/><Relationship Id="rId1" Type="http://schemas.openxmlformats.org/officeDocument/2006/relationships/image" Target="../media/image151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6.wmf"/><Relationship Id="rId2" Type="http://schemas.openxmlformats.org/officeDocument/2006/relationships/image" Target="../media/image155.wmf"/><Relationship Id="rId1" Type="http://schemas.openxmlformats.org/officeDocument/2006/relationships/image" Target="../media/image154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9.wmf"/><Relationship Id="rId2" Type="http://schemas.openxmlformats.org/officeDocument/2006/relationships/image" Target="../media/image158.emf"/><Relationship Id="rId1" Type="http://schemas.openxmlformats.org/officeDocument/2006/relationships/image" Target="../media/image157.w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1.wmf"/><Relationship Id="rId1" Type="http://schemas.openxmlformats.org/officeDocument/2006/relationships/image" Target="../media/image160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2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5.wmf"/><Relationship Id="rId2" Type="http://schemas.openxmlformats.org/officeDocument/2006/relationships/image" Target="../media/image164.wmf"/><Relationship Id="rId1" Type="http://schemas.openxmlformats.org/officeDocument/2006/relationships/image" Target="../media/image163.wmf"/><Relationship Id="rId5" Type="http://schemas.openxmlformats.org/officeDocument/2006/relationships/image" Target="../media/image26.wmf"/><Relationship Id="rId4" Type="http://schemas.openxmlformats.org/officeDocument/2006/relationships/image" Target="../media/image166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8.wmf"/><Relationship Id="rId7" Type="http://schemas.openxmlformats.org/officeDocument/2006/relationships/image" Target="../media/image172.wmf"/><Relationship Id="rId2" Type="http://schemas.openxmlformats.org/officeDocument/2006/relationships/image" Target="../media/image163.wmf"/><Relationship Id="rId1" Type="http://schemas.openxmlformats.org/officeDocument/2006/relationships/image" Target="../media/image167.wmf"/><Relationship Id="rId6" Type="http://schemas.openxmlformats.org/officeDocument/2006/relationships/image" Target="../media/image171.wmf"/><Relationship Id="rId5" Type="http://schemas.openxmlformats.org/officeDocument/2006/relationships/image" Target="../media/image170.wmf"/><Relationship Id="rId4" Type="http://schemas.openxmlformats.org/officeDocument/2006/relationships/image" Target="../media/image169.wmf"/></Relationships>
</file>

<file path=ppt/drawings/_rels/vmlDrawing2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4.emf"/><Relationship Id="rId1" Type="http://schemas.openxmlformats.org/officeDocument/2006/relationships/image" Target="../media/image173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image" Target="../media/image13.emf"/><Relationship Id="rId5" Type="http://schemas.openxmlformats.org/officeDocument/2006/relationships/image" Target="../media/image17.emf"/><Relationship Id="rId4" Type="http://schemas.openxmlformats.org/officeDocument/2006/relationships/image" Target="../media/image16.e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7.wmf"/><Relationship Id="rId2" Type="http://schemas.openxmlformats.org/officeDocument/2006/relationships/image" Target="../media/image176.wmf"/><Relationship Id="rId1" Type="http://schemas.openxmlformats.org/officeDocument/2006/relationships/image" Target="../media/image175.wmf"/><Relationship Id="rId4" Type="http://schemas.openxmlformats.org/officeDocument/2006/relationships/image" Target="../media/image178.w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1.wmf"/><Relationship Id="rId7" Type="http://schemas.openxmlformats.org/officeDocument/2006/relationships/image" Target="../media/image185.wmf"/><Relationship Id="rId2" Type="http://schemas.openxmlformats.org/officeDocument/2006/relationships/image" Target="../media/image180.wmf"/><Relationship Id="rId1" Type="http://schemas.openxmlformats.org/officeDocument/2006/relationships/image" Target="../media/image179.wmf"/><Relationship Id="rId6" Type="http://schemas.openxmlformats.org/officeDocument/2006/relationships/image" Target="../media/image184.wmf"/><Relationship Id="rId5" Type="http://schemas.openxmlformats.org/officeDocument/2006/relationships/image" Target="../media/image183.wmf"/><Relationship Id="rId4" Type="http://schemas.openxmlformats.org/officeDocument/2006/relationships/image" Target="../media/image182.w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8.wmf"/><Relationship Id="rId2" Type="http://schemas.openxmlformats.org/officeDocument/2006/relationships/image" Target="../media/image187.wmf"/><Relationship Id="rId1" Type="http://schemas.openxmlformats.org/officeDocument/2006/relationships/image" Target="../media/image186.w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1.emf"/><Relationship Id="rId2" Type="http://schemas.openxmlformats.org/officeDocument/2006/relationships/image" Target="../media/image190.wmf"/><Relationship Id="rId1" Type="http://schemas.openxmlformats.org/officeDocument/2006/relationships/image" Target="../media/image189.w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3.wmf"/><Relationship Id="rId7" Type="http://schemas.openxmlformats.org/officeDocument/2006/relationships/image" Target="../media/image135.wmf"/><Relationship Id="rId2" Type="http://schemas.openxmlformats.org/officeDocument/2006/relationships/image" Target="../media/image192.wmf"/><Relationship Id="rId1" Type="http://schemas.openxmlformats.org/officeDocument/2006/relationships/image" Target="../media/image147.wmf"/><Relationship Id="rId6" Type="http://schemas.openxmlformats.org/officeDocument/2006/relationships/image" Target="../media/image196.wmf"/><Relationship Id="rId5" Type="http://schemas.openxmlformats.org/officeDocument/2006/relationships/image" Target="../media/image195.wmf"/><Relationship Id="rId4" Type="http://schemas.openxmlformats.org/officeDocument/2006/relationships/image" Target="../media/image194.w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3.wmf"/><Relationship Id="rId2" Type="http://schemas.openxmlformats.org/officeDocument/2006/relationships/image" Target="../media/image198.wmf"/><Relationship Id="rId1" Type="http://schemas.openxmlformats.org/officeDocument/2006/relationships/image" Target="../media/image197.wmf"/><Relationship Id="rId4" Type="http://schemas.openxmlformats.org/officeDocument/2006/relationships/image" Target="../media/image194.wmf"/></Relationships>
</file>

<file path=ppt/drawings/_rels/vmlDrawing3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wmf"/><Relationship Id="rId1" Type="http://schemas.openxmlformats.org/officeDocument/2006/relationships/image" Target="../media/image199.wmf"/></Relationships>
</file>

<file path=ppt/drawings/_rels/vmlDrawing37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8.wmf"/><Relationship Id="rId3" Type="http://schemas.openxmlformats.org/officeDocument/2006/relationships/image" Target="../media/image203.wmf"/><Relationship Id="rId7" Type="http://schemas.openxmlformats.org/officeDocument/2006/relationships/image" Target="../media/image207.wmf"/><Relationship Id="rId2" Type="http://schemas.openxmlformats.org/officeDocument/2006/relationships/image" Target="../media/image202.wmf"/><Relationship Id="rId1" Type="http://schemas.openxmlformats.org/officeDocument/2006/relationships/image" Target="../media/image201.wmf"/><Relationship Id="rId6" Type="http://schemas.openxmlformats.org/officeDocument/2006/relationships/image" Target="../media/image206.wmf"/><Relationship Id="rId5" Type="http://schemas.openxmlformats.org/officeDocument/2006/relationships/image" Target="../media/image205.wmf"/><Relationship Id="rId4" Type="http://schemas.openxmlformats.org/officeDocument/2006/relationships/image" Target="../media/image204.wmf"/></Relationships>
</file>

<file path=ppt/drawings/_rels/vmlDrawing3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wmf"/><Relationship Id="rId1" Type="http://schemas.openxmlformats.org/officeDocument/2006/relationships/image" Target="../media/image209.wmf"/></Relationships>
</file>

<file path=ppt/drawings/_rels/vmlDrawing39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8.wmf"/><Relationship Id="rId13" Type="http://schemas.openxmlformats.org/officeDocument/2006/relationships/image" Target="../media/image223.wmf"/><Relationship Id="rId18" Type="http://schemas.openxmlformats.org/officeDocument/2006/relationships/image" Target="../media/image228.wmf"/><Relationship Id="rId3" Type="http://schemas.openxmlformats.org/officeDocument/2006/relationships/image" Target="../media/image213.wmf"/><Relationship Id="rId7" Type="http://schemas.openxmlformats.org/officeDocument/2006/relationships/image" Target="../media/image217.wmf"/><Relationship Id="rId12" Type="http://schemas.openxmlformats.org/officeDocument/2006/relationships/image" Target="../media/image222.wmf"/><Relationship Id="rId17" Type="http://schemas.openxmlformats.org/officeDocument/2006/relationships/image" Target="../media/image227.wmf"/><Relationship Id="rId2" Type="http://schemas.openxmlformats.org/officeDocument/2006/relationships/image" Target="../media/image212.wmf"/><Relationship Id="rId16" Type="http://schemas.openxmlformats.org/officeDocument/2006/relationships/image" Target="../media/image226.wmf"/><Relationship Id="rId20" Type="http://schemas.openxmlformats.org/officeDocument/2006/relationships/image" Target="../media/image230.wmf"/><Relationship Id="rId1" Type="http://schemas.openxmlformats.org/officeDocument/2006/relationships/image" Target="../media/image211.wmf"/><Relationship Id="rId6" Type="http://schemas.openxmlformats.org/officeDocument/2006/relationships/image" Target="../media/image216.wmf"/><Relationship Id="rId11" Type="http://schemas.openxmlformats.org/officeDocument/2006/relationships/image" Target="../media/image221.wmf"/><Relationship Id="rId5" Type="http://schemas.openxmlformats.org/officeDocument/2006/relationships/image" Target="../media/image215.wmf"/><Relationship Id="rId15" Type="http://schemas.openxmlformats.org/officeDocument/2006/relationships/image" Target="../media/image225.wmf"/><Relationship Id="rId10" Type="http://schemas.openxmlformats.org/officeDocument/2006/relationships/image" Target="../media/image220.wmf"/><Relationship Id="rId19" Type="http://schemas.openxmlformats.org/officeDocument/2006/relationships/image" Target="../media/image229.wmf"/><Relationship Id="rId4" Type="http://schemas.openxmlformats.org/officeDocument/2006/relationships/image" Target="../media/image214.wmf"/><Relationship Id="rId9" Type="http://schemas.openxmlformats.org/officeDocument/2006/relationships/image" Target="../media/image219.wmf"/><Relationship Id="rId14" Type="http://schemas.openxmlformats.org/officeDocument/2006/relationships/image" Target="../media/image224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image" Target="../media/image20.wmf"/><Relationship Id="rId7" Type="http://schemas.openxmlformats.org/officeDocument/2006/relationships/image" Target="../media/image24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6" Type="http://schemas.openxmlformats.org/officeDocument/2006/relationships/image" Target="../media/image23.wmf"/><Relationship Id="rId5" Type="http://schemas.openxmlformats.org/officeDocument/2006/relationships/image" Target="../media/image22.wmf"/><Relationship Id="rId4" Type="http://schemas.openxmlformats.org/officeDocument/2006/relationships/image" Target="../media/image21.wmf"/><Relationship Id="rId9" Type="http://schemas.openxmlformats.org/officeDocument/2006/relationships/image" Target="../media/image26.wmf"/></Relationships>
</file>

<file path=ppt/drawings/_rels/vmlDrawing4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1.wmf"/><Relationship Id="rId2" Type="http://schemas.openxmlformats.org/officeDocument/2006/relationships/image" Target="../media/image221.wmf"/><Relationship Id="rId1" Type="http://schemas.openxmlformats.org/officeDocument/2006/relationships/image" Target="../media/image224.wmf"/><Relationship Id="rId4" Type="http://schemas.openxmlformats.org/officeDocument/2006/relationships/image" Target="../media/image232.wmf"/></Relationships>
</file>

<file path=ppt/drawings/_rels/vmlDrawing41.vml.rels><?xml version="1.0" encoding="UTF-8" standalone="yes"?>
<Relationships xmlns="http://schemas.openxmlformats.org/package/2006/relationships"><Relationship Id="rId8" Type="http://schemas.openxmlformats.org/officeDocument/2006/relationships/image" Target="../media/image240.wmf"/><Relationship Id="rId3" Type="http://schemas.openxmlformats.org/officeDocument/2006/relationships/image" Target="../media/image235.wmf"/><Relationship Id="rId7" Type="http://schemas.openxmlformats.org/officeDocument/2006/relationships/image" Target="../media/image239.wmf"/><Relationship Id="rId2" Type="http://schemas.openxmlformats.org/officeDocument/2006/relationships/image" Target="../media/image234.wmf"/><Relationship Id="rId1" Type="http://schemas.openxmlformats.org/officeDocument/2006/relationships/image" Target="../media/image233.wmf"/><Relationship Id="rId6" Type="http://schemas.openxmlformats.org/officeDocument/2006/relationships/image" Target="../media/image238.wmf"/><Relationship Id="rId5" Type="http://schemas.openxmlformats.org/officeDocument/2006/relationships/image" Target="../media/image237.wmf"/><Relationship Id="rId4" Type="http://schemas.openxmlformats.org/officeDocument/2006/relationships/image" Target="../media/image236.wmf"/></Relationships>
</file>

<file path=ppt/drawings/_rels/vmlDrawing4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3.wmf"/><Relationship Id="rId2" Type="http://schemas.openxmlformats.org/officeDocument/2006/relationships/image" Target="../media/image242.wmf"/><Relationship Id="rId1" Type="http://schemas.openxmlformats.org/officeDocument/2006/relationships/image" Target="../media/image241.wmf"/><Relationship Id="rId4" Type="http://schemas.openxmlformats.org/officeDocument/2006/relationships/image" Target="../media/image244.wmf"/></Relationships>
</file>

<file path=ppt/drawings/_rels/vmlDrawing4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6.wmf"/><Relationship Id="rId2" Type="http://schemas.openxmlformats.org/officeDocument/2006/relationships/image" Target="../media/image245.wmf"/><Relationship Id="rId1" Type="http://schemas.openxmlformats.org/officeDocument/2006/relationships/image" Target="../media/image241.wmf"/><Relationship Id="rId4" Type="http://schemas.openxmlformats.org/officeDocument/2006/relationships/image" Target="../media/image247.wmf"/></Relationships>
</file>

<file path=ppt/drawings/_rels/vmlDrawing4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wmf"/><Relationship Id="rId7" Type="http://schemas.openxmlformats.org/officeDocument/2006/relationships/image" Target="../media/image254.wmf"/><Relationship Id="rId2" Type="http://schemas.openxmlformats.org/officeDocument/2006/relationships/image" Target="../media/image249.wmf"/><Relationship Id="rId1" Type="http://schemas.openxmlformats.org/officeDocument/2006/relationships/image" Target="../media/image248.wmf"/><Relationship Id="rId6" Type="http://schemas.openxmlformats.org/officeDocument/2006/relationships/image" Target="../media/image253.wmf"/><Relationship Id="rId5" Type="http://schemas.openxmlformats.org/officeDocument/2006/relationships/image" Target="../media/image252.wmf"/><Relationship Id="rId4" Type="http://schemas.openxmlformats.org/officeDocument/2006/relationships/image" Target="../media/image251.wmf"/></Relationships>
</file>

<file path=ppt/drawings/_rels/vmlDrawing4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7.wmf"/><Relationship Id="rId2" Type="http://schemas.openxmlformats.org/officeDocument/2006/relationships/image" Target="../media/image256.wmf"/><Relationship Id="rId1" Type="http://schemas.openxmlformats.org/officeDocument/2006/relationships/image" Target="../media/image255.wmf"/></Relationships>
</file>

<file path=ppt/drawings/_rels/vmlDrawing4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8.wmf"/><Relationship Id="rId1" Type="http://schemas.openxmlformats.org/officeDocument/2006/relationships/image" Target="../media/image241.wmf"/></Relationships>
</file>

<file path=ppt/drawings/_rels/vmlDrawing47.vml.rels><?xml version="1.0" encoding="UTF-8" standalone="yes"?>
<Relationships xmlns="http://schemas.openxmlformats.org/package/2006/relationships"><Relationship Id="rId8" Type="http://schemas.openxmlformats.org/officeDocument/2006/relationships/image" Target="../media/image266.wmf"/><Relationship Id="rId13" Type="http://schemas.openxmlformats.org/officeDocument/2006/relationships/image" Target="../media/image271.wmf"/><Relationship Id="rId3" Type="http://schemas.openxmlformats.org/officeDocument/2006/relationships/image" Target="../media/image261.wmf"/><Relationship Id="rId7" Type="http://schemas.openxmlformats.org/officeDocument/2006/relationships/image" Target="../media/image265.wmf"/><Relationship Id="rId12" Type="http://schemas.openxmlformats.org/officeDocument/2006/relationships/image" Target="../media/image270.wmf"/><Relationship Id="rId2" Type="http://schemas.openxmlformats.org/officeDocument/2006/relationships/image" Target="../media/image260.wmf"/><Relationship Id="rId1" Type="http://schemas.openxmlformats.org/officeDocument/2006/relationships/image" Target="../media/image259.wmf"/><Relationship Id="rId6" Type="http://schemas.openxmlformats.org/officeDocument/2006/relationships/image" Target="../media/image264.wmf"/><Relationship Id="rId11" Type="http://schemas.openxmlformats.org/officeDocument/2006/relationships/image" Target="../media/image269.wmf"/><Relationship Id="rId5" Type="http://schemas.openxmlformats.org/officeDocument/2006/relationships/image" Target="../media/image263.wmf"/><Relationship Id="rId15" Type="http://schemas.openxmlformats.org/officeDocument/2006/relationships/image" Target="../media/image273.emf"/><Relationship Id="rId10" Type="http://schemas.openxmlformats.org/officeDocument/2006/relationships/image" Target="../media/image268.wmf"/><Relationship Id="rId4" Type="http://schemas.openxmlformats.org/officeDocument/2006/relationships/image" Target="../media/image262.wmf"/><Relationship Id="rId9" Type="http://schemas.openxmlformats.org/officeDocument/2006/relationships/image" Target="../media/image267.wmf"/><Relationship Id="rId14" Type="http://schemas.openxmlformats.org/officeDocument/2006/relationships/image" Target="../media/image272.emf"/></Relationships>
</file>

<file path=ppt/drawings/_rels/vmlDrawing48.vml.rels><?xml version="1.0" encoding="UTF-8" standalone="yes"?>
<Relationships xmlns="http://schemas.openxmlformats.org/package/2006/relationships"><Relationship Id="rId8" Type="http://schemas.openxmlformats.org/officeDocument/2006/relationships/image" Target="../media/image281.wmf"/><Relationship Id="rId3" Type="http://schemas.openxmlformats.org/officeDocument/2006/relationships/image" Target="../media/image276.wmf"/><Relationship Id="rId7" Type="http://schemas.openxmlformats.org/officeDocument/2006/relationships/image" Target="../media/image280.wmf"/><Relationship Id="rId2" Type="http://schemas.openxmlformats.org/officeDocument/2006/relationships/image" Target="../media/image275.wmf"/><Relationship Id="rId1" Type="http://schemas.openxmlformats.org/officeDocument/2006/relationships/image" Target="../media/image274.emf"/><Relationship Id="rId6" Type="http://schemas.openxmlformats.org/officeDocument/2006/relationships/image" Target="../media/image279.wmf"/><Relationship Id="rId5" Type="http://schemas.openxmlformats.org/officeDocument/2006/relationships/image" Target="../media/image278.emf"/><Relationship Id="rId4" Type="http://schemas.openxmlformats.org/officeDocument/2006/relationships/image" Target="../media/image277.wmf"/><Relationship Id="rId9" Type="http://schemas.openxmlformats.org/officeDocument/2006/relationships/image" Target="../media/image282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8.wmf"/><Relationship Id="rId1" Type="http://schemas.openxmlformats.org/officeDocument/2006/relationships/image" Target="../media/image27.wmf"/><Relationship Id="rId6" Type="http://schemas.openxmlformats.org/officeDocument/2006/relationships/image" Target="../media/image32.emf"/><Relationship Id="rId5" Type="http://schemas.openxmlformats.org/officeDocument/2006/relationships/image" Target="../media/image31.emf"/><Relationship Id="rId4" Type="http://schemas.openxmlformats.org/officeDocument/2006/relationships/image" Target="../media/image30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Relationship Id="rId4" Type="http://schemas.openxmlformats.org/officeDocument/2006/relationships/image" Target="../media/image37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Relationship Id="rId4" Type="http://schemas.openxmlformats.org/officeDocument/2006/relationships/image" Target="../media/image41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49.wmf"/><Relationship Id="rId3" Type="http://schemas.openxmlformats.org/officeDocument/2006/relationships/image" Target="../media/image44.wmf"/><Relationship Id="rId7" Type="http://schemas.openxmlformats.org/officeDocument/2006/relationships/image" Target="../media/image48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Relationship Id="rId6" Type="http://schemas.openxmlformats.org/officeDocument/2006/relationships/image" Target="../media/image47.wmf"/><Relationship Id="rId5" Type="http://schemas.openxmlformats.org/officeDocument/2006/relationships/image" Target="../media/image46.wmf"/><Relationship Id="rId10" Type="http://schemas.openxmlformats.org/officeDocument/2006/relationships/image" Target="../media/image24.wmf"/><Relationship Id="rId4" Type="http://schemas.openxmlformats.org/officeDocument/2006/relationships/image" Target="../media/image45.wmf"/><Relationship Id="rId9" Type="http://schemas.openxmlformats.org/officeDocument/2006/relationships/image" Target="../media/image50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58.wmf"/><Relationship Id="rId3" Type="http://schemas.openxmlformats.org/officeDocument/2006/relationships/image" Target="../media/image53.wmf"/><Relationship Id="rId7" Type="http://schemas.openxmlformats.org/officeDocument/2006/relationships/image" Target="../media/image57.wmf"/><Relationship Id="rId12" Type="http://schemas.openxmlformats.org/officeDocument/2006/relationships/image" Target="../media/image62.wmf"/><Relationship Id="rId2" Type="http://schemas.openxmlformats.org/officeDocument/2006/relationships/image" Target="../media/image52.wmf"/><Relationship Id="rId1" Type="http://schemas.openxmlformats.org/officeDocument/2006/relationships/image" Target="../media/image51.wmf"/><Relationship Id="rId6" Type="http://schemas.openxmlformats.org/officeDocument/2006/relationships/image" Target="../media/image56.wmf"/><Relationship Id="rId11" Type="http://schemas.openxmlformats.org/officeDocument/2006/relationships/image" Target="../media/image61.wmf"/><Relationship Id="rId5" Type="http://schemas.openxmlformats.org/officeDocument/2006/relationships/image" Target="../media/image55.wmf"/><Relationship Id="rId10" Type="http://schemas.openxmlformats.org/officeDocument/2006/relationships/image" Target="../media/image60.wmf"/><Relationship Id="rId4" Type="http://schemas.openxmlformats.org/officeDocument/2006/relationships/image" Target="../media/image54.wmf"/><Relationship Id="rId9" Type="http://schemas.openxmlformats.org/officeDocument/2006/relationships/image" Target="../media/image5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41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41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4341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41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94EAAF01-E7B8-4F5C-BCA8-FA98F5E9E9D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017810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endParaRPr lang="zh-CN" altLang="en-US" noProof="0" smtClean="0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1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7772400" y="152400"/>
            <a:ext cx="730250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</p:sldLayoutIdLst>
  <p:transition/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3" Type="http://schemas.openxmlformats.org/officeDocument/2006/relationships/oleObject" Target="../embeddings/oleObject30.bin"/><Relationship Id="rId7" Type="http://schemas.openxmlformats.org/officeDocument/2006/relationships/oleObject" Target="../embeddings/oleObject32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5.wmf"/><Relationship Id="rId5" Type="http://schemas.openxmlformats.org/officeDocument/2006/relationships/oleObject" Target="../embeddings/oleObject31.bin"/><Relationship Id="rId10" Type="http://schemas.openxmlformats.org/officeDocument/2006/relationships/image" Target="../media/image37.wmf"/><Relationship Id="rId4" Type="http://schemas.openxmlformats.org/officeDocument/2006/relationships/image" Target="../media/image34.wmf"/><Relationship Id="rId9" Type="http://schemas.openxmlformats.org/officeDocument/2006/relationships/oleObject" Target="../embeddings/oleObject33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3" Type="http://schemas.openxmlformats.org/officeDocument/2006/relationships/oleObject" Target="../embeddings/oleObject34.bin"/><Relationship Id="rId7" Type="http://schemas.openxmlformats.org/officeDocument/2006/relationships/oleObject" Target="../embeddings/oleObject3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9.wmf"/><Relationship Id="rId5" Type="http://schemas.openxmlformats.org/officeDocument/2006/relationships/oleObject" Target="../embeddings/oleObject35.bin"/><Relationship Id="rId10" Type="http://schemas.openxmlformats.org/officeDocument/2006/relationships/image" Target="../media/image41.wmf"/><Relationship Id="rId4" Type="http://schemas.openxmlformats.org/officeDocument/2006/relationships/image" Target="../media/image38.wmf"/><Relationship Id="rId9" Type="http://schemas.openxmlformats.org/officeDocument/2006/relationships/oleObject" Target="../embeddings/oleObject37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13" Type="http://schemas.openxmlformats.org/officeDocument/2006/relationships/oleObject" Target="../embeddings/oleObject43.bin"/><Relationship Id="rId18" Type="http://schemas.openxmlformats.org/officeDocument/2006/relationships/image" Target="../media/image49.wmf"/><Relationship Id="rId3" Type="http://schemas.openxmlformats.org/officeDocument/2006/relationships/oleObject" Target="../embeddings/oleObject38.bin"/><Relationship Id="rId21" Type="http://schemas.openxmlformats.org/officeDocument/2006/relationships/oleObject" Target="../embeddings/oleObject47.bin"/><Relationship Id="rId7" Type="http://schemas.openxmlformats.org/officeDocument/2006/relationships/oleObject" Target="../embeddings/oleObject40.bin"/><Relationship Id="rId12" Type="http://schemas.openxmlformats.org/officeDocument/2006/relationships/image" Target="../media/image46.wmf"/><Relationship Id="rId17" Type="http://schemas.openxmlformats.org/officeDocument/2006/relationships/oleObject" Target="../embeddings/oleObject45.bin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48.wmf"/><Relationship Id="rId20" Type="http://schemas.openxmlformats.org/officeDocument/2006/relationships/image" Target="../media/image50.w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43.wmf"/><Relationship Id="rId11" Type="http://schemas.openxmlformats.org/officeDocument/2006/relationships/oleObject" Target="../embeddings/oleObject42.bin"/><Relationship Id="rId5" Type="http://schemas.openxmlformats.org/officeDocument/2006/relationships/oleObject" Target="../embeddings/oleObject39.bin"/><Relationship Id="rId15" Type="http://schemas.openxmlformats.org/officeDocument/2006/relationships/oleObject" Target="../embeddings/oleObject44.bin"/><Relationship Id="rId23" Type="http://schemas.openxmlformats.org/officeDocument/2006/relationships/oleObject" Target="../embeddings/oleObject48.bin"/><Relationship Id="rId10" Type="http://schemas.openxmlformats.org/officeDocument/2006/relationships/image" Target="../media/image45.wmf"/><Relationship Id="rId19" Type="http://schemas.openxmlformats.org/officeDocument/2006/relationships/oleObject" Target="../embeddings/oleObject46.bin"/><Relationship Id="rId4" Type="http://schemas.openxmlformats.org/officeDocument/2006/relationships/image" Target="../media/image42.wmf"/><Relationship Id="rId9" Type="http://schemas.openxmlformats.org/officeDocument/2006/relationships/oleObject" Target="../embeddings/oleObject41.bin"/><Relationship Id="rId14" Type="http://schemas.openxmlformats.org/officeDocument/2006/relationships/image" Target="../media/image47.wmf"/><Relationship Id="rId22" Type="http://schemas.openxmlformats.org/officeDocument/2006/relationships/image" Target="../media/image24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wmf"/><Relationship Id="rId13" Type="http://schemas.openxmlformats.org/officeDocument/2006/relationships/oleObject" Target="../embeddings/oleObject54.bin"/><Relationship Id="rId18" Type="http://schemas.openxmlformats.org/officeDocument/2006/relationships/image" Target="../media/image58.wmf"/><Relationship Id="rId26" Type="http://schemas.openxmlformats.org/officeDocument/2006/relationships/image" Target="../media/image62.wmf"/><Relationship Id="rId3" Type="http://schemas.openxmlformats.org/officeDocument/2006/relationships/oleObject" Target="../embeddings/oleObject49.bin"/><Relationship Id="rId21" Type="http://schemas.openxmlformats.org/officeDocument/2006/relationships/oleObject" Target="../embeddings/oleObject58.bin"/><Relationship Id="rId7" Type="http://schemas.openxmlformats.org/officeDocument/2006/relationships/oleObject" Target="../embeddings/oleObject51.bin"/><Relationship Id="rId12" Type="http://schemas.openxmlformats.org/officeDocument/2006/relationships/image" Target="../media/image55.wmf"/><Relationship Id="rId17" Type="http://schemas.openxmlformats.org/officeDocument/2006/relationships/oleObject" Target="../embeddings/oleObject56.bin"/><Relationship Id="rId25" Type="http://schemas.openxmlformats.org/officeDocument/2006/relationships/oleObject" Target="../embeddings/oleObject60.bin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57.wmf"/><Relationship Id="rId20" Type="http://schemas.openxmlformats.org/officeDocument/2006/relationships/image" Target="../media/image59.w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52.wmf"/><Relationship Id="rId11" Type="http://schemas.openxmlformats.org/officeDocument/2006/relationships/oleObject" Target="../embeddings/oleObject53.bin"/><Relationship Id="rId24" Type="http://schemas.openxmlformats.org/officeDocument/2006/relationships/image" Target="../media/image61.wmf"/><Relationship Id="rId5" Type="http://schemas.openxmlformats.org/officeDocument/2006/relationships/oleObject" Target="../embeddings/oleObject50.bin"/><Relationship Id="rId15" Type="http://schemas.openxmlformats.org/officeDocument/2006/relationships/oleObject" Target="../embeddings/oleObject55.bin"/><Relationship Id="rId23" Type="http://schemas.openxmlformats.org/officeDocument/2006/relationships/oleObject" Target="../embeddings/oleObject59.bin"/><Relationship Id="rId10" Type="http://schemas.openxmlformats.org/officeDocument/2006/relationships/image" Target="../media/image54.wmf"/><Relationship Id="rId19" Type="http://schemas.openxmlformats.org/officeDocument/2006/relationships/oleObject" Target="../embeddings/oleObject57.bin"/><Relationship Id="rId4" Type="http://schemas.openxmlformats.org/officeDocument/2006/relationships/image" Target="../media/image51.wmf"/><Relationship Id="rId9" Type="http://schemas.openxmlformats.org/officeDocument/2006/relationships/oleObject" Target="../embeddings/oleObject52.bin"/><Relationship Id="rId14" Type="http://schemas.openxmlformats.org/officeDocument/2006/relationships/image" Target="../media/image56.wmf"/><Relationship Id="rId22" Type="http://schemas.openxmlformats.org/officeDocument/2006/relationships/image" Target="../media/image60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wmf"/><Relationship Id="rId13" Type="http://schemas.openxmlformats.org/officeDocument/2006/relationships/image" Target="../media/image67.wmf"/><Relationship Id="rId18" Type="http://schemas.openxmlformats.org/officeDocument/2006/relationships/oleObject" Target="../embeddings/oleObject69.bin"/><Relationship Id="rId3" Type="http://schemas.openxmlformats.org/officeDocument/2006/relationships/oleObject" Target="../embeddings/oleObject61.bin"/><Relationship Id="rId21" Type="http://schemas.openxmlformats.org/officeDocument/2006/relationships/image" Target="../media/image71.wmf"/><Relationship Id="rId7" Type="http://schemas.openxmlformats.org/officeDocument/2006/relationships/oleObject" Target="../embeddings/oleObject63.bin"/><Relationship Id="rId12" Type="http://schemas.openxmlformats.org/officeDocument/2006/relationships/oleObject" Target="../embeddings/oleObject66.bin"/><Relationship Id="rId17" Type="http://schemas.openxmlformats.org/officeDocument/2006/relationships/image" Target="../media/image69.wmf"/><Relationship Id="rId2" Type="http://schemas.openxmlformats.org/officeDocument/2006/relationships/slideLayout" Target="../slideLayouts/slideLayout13.xml"/><Relationship Id="rId16" Type="http://schemas.openxmlformats.org/officeDocument/2006/relationships/oleObject" Target="../embeddings/oleObject68.bin"/><Relationship Id="rId20" Type="http://schemas.openxmlformats.org/officeDocument/2006/relationships/oleObject" Target="../embeddings/oleObject70.bin"/><Relationship Id="rId1" Type="http://schemas.openxmlformats.org/officeDocument/2006/relationships/vmlDrawing" Target="../drawings/vmlDrawing10.vml"/><Relationship Id="rId6" Type="http://schemas.openxmlformats.org/officeDocument/2006/relationships/image" Target="../media/image64.wmf"/><Relationship Id="rId11" Type="http://schemas.openxmlformats.org/officeDocument/2006/relationships/oleObject" Target="../embeddings/oleObject65.bin"/><Relationship Id="rId5" Type="http://schemas.openxmlformats.org/officeDocument/2006/relationships/oleObject" Target="../embeddings/oleObject62.bin"/><Relationship Id="rId15" Type="http://schemas.openxmlformats.org/officeDocument/2006/relationships/image" Target="../media/image68.wmf"/><Relationship Id="rId10" Type="http://schemas.openxmlformats.org/officeDocument/2006/relationships/image" Target="../media/image66.wmf"/><Relationship Id="rId19" Type="http://schemas.openxmlformats.org/officeDocument/2006/relationships/image" Target="../media/image70.wmf"/><Relationship Id="rId4" Type="http://schemas.openxmlformats.org/officeDocument/2006/relationships/image" Target="../media/image63.wmf"/><Relationship Id="rId9" Type="http://schemas.openxmlformats.org/officeDocument/2006/relationships/oleObject" Target="../embeddings/oleObject64.bin"/><Relationship Id="rId14" Type="http://schemas.openxmlformats.org/officeDocument/2006/relationships/oleObject" Target="../embeddings/oleObject67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wmf"/><Relationship Id="rId13" Type="http://schemas.openxmlformats.org/officeDocument/2006/relationships/oleObject" Target="../embeddings/oleObject76.bin"/><Relationship Id="rId18" Type="http://schemas.openxmlformats.org/officeDocument/2006/relationships/image" Target="../media/image79.wmf"/><Relationship Id="rId3" Type="http://schemas.openxmlformats.org/officeDocument/2006/relationships/oleObject" Target="../embeddings/oleObject71.bin"/><Relationship Id="rId7" Type="http://schemas.openxmlformats.org/officeDocument/2006/relationships/oleObject" Target="../embeddings/oleObject73.bin"/><Relationship Id="rId12" Type="http://schemas.openxmlformats.org/officeDocument/2006/relationships/image" Target="../media/image76.wmf"/><Relationship Id="rId17" Type="http://schemas.openxmlformats.org/officeDocument/2006/relationships/oleObject" Target="../embeddings/oleObject78.bin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78.w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73.wmf"/><Relationship Id="rId11" Type="http://schemas.openxmlformats.org/officeDocument/2006/relationships/oleObject" Target="../embeddings/oleObject75.bin"/><Relationship Id="rId5" Type="http://schemas.openxmlformats.org/officeDocument/2006/relationships/oleObject" Target="../embeddings/oleObject72.bin"/><Relationship Id="rId15" Type="http://schemas.openxmlformats.org/officeDocument/2006/relationships/oleObject" Target="../embeddings/oleObject77.bin"/><Relationship Id="rId10" Type="http://schemas.openxmlformats.org/officeDocument/2006/relationships/image" Target="../media/image75.wmf"/><Relationship Id="rId4" Type="http://schemas.openxmlformats.org/officeDocument/2006/relationships/image" Target="../media/image72.wmf"/><Relationship Id="rId9" Type="http://schemas.openxmlformats.org/officeDocument/2006/relationships/oleObject" Target="../embeddings/oleObject74.bin"/><Relationship Id="rId14" Type="http://schemas.openxmlformats.org/officeDocument/2006/relationships/image" Target="../media/image77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wmf"/><Relationship Id="rId13" Type="http://schemas.openxmlformats.org/officeDocument/2006/relationships/oleObject" Target="../embeddings/oleObject84.bin"/><Relationship Id="rId18" Type="http://schemas.openxmlformats.org/officeDocument/2006/relationships/image" Target="../media/image63.wmf"/><Relationship Id="rId3" Type="http://schemas.openxmlformats.org/officeDocument/2006/relationships/oleObject" Target="../embeddings/oleObject79.bin"/><Relationship Id="rId7" Type="http://schemas.openxmlformats.org/officeDocument/2006/relationships/oleObject" Target="../embeddings/oleObject81.bin"/><Relationship Id="rId12" Type="http://schemas.openxmlformats.org/officeDocument/2006/relationships/image" Target="../media/image84.wmf"/><Relationship Id="rId17" Type="http://schemas.openxmlformats.org/officeDocument/2006/relationships/oleObject" Target="../embeddings/oleObject86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86.wmf"/><Relationship Id="rId20" Type="http://schemas.openxmlformats.org/officeDocument/2006/relationships/image" Target="../media/image87.w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81.wmf"/><Relationship Id="rId11" Type="http://schemas.openxmlformats.org/officeDocument/2006/relationships/oleObject" Target="../embeddings/oleObject83.bin"/><Relationship Id="rId5" Type="http://schemas.openxmlformats.org/officeDocument/2006/relationships/oleObject" Target="../embeddings/oleObject80.bin"/><Relationship Id="rId15" Type="http://schemas.openxmlformats.org/officeDocument/2006/relationships/oleObject" Target="../embeddings/oleObject85.bin"/><Relationship Id="rId10" Type="http://schemas.openxmlformats.org/officeDocument/2006/relationships/image" Target="../media/image83.wmf"/><Relationship Id="rId19" Type="http://schemas.openxmlformats.org/officeDocument/2006/relationships/oleObject" Target="../embeddings/oleObject87.bin"/><Relationship Id="rId4" Type="http://schemas.openxmlformats.org/officeDocument/2006/relationships/image" Target="../media/image80.wmf"/><Relationship Id="rId9" Type="http://schemas.openxmlformats.org/officeDocument/2006/relationships/oleObject" Target="../embeddings/oleObject82.bin"/><Relationship Id="rId14" Type="http://schemas.openxmlformats.org/officeDocument/2006/relationships/image" Target="../media/image85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wmf"/><Relationship Id="rId13" Type="http://schemas.openxmlformats.org/officeDocument/2006/relationships/oleObject" Target="../embeddings/oleObject93.bin"/><Relationship Id="rId18" Type="http://schemas.openxmlformats.org/officeDocument/2006/relationships/image" Target="../media/image95.wmf"/><Relationship Id="rId3" Type="http://schemas.openxmlformats.org/officeDocument/2006/relationships/oleObject" Target="../embeddings/oleObject88.bin"/><Relationship Id="rId21" Type="http://schemas.openxmlformats.org/officeDocument/2006/relationships/oleObject" Target="../embeddings/oleObject97.bin"/><Relationship Id="rId7" Type="http://schemas.openxmlformats.org/officeDocument/2006/relationships/oleObject" Target="../embeddings/oleObject90.bin"/><Relationship Id="rId12" Type="http://schemas.openxmlformats.org/officeDocument/2006/relationships/image" Target="../media/image92.wmf"/><Relationship Id="rId17" Type="http://schemas.openxmlformats.org/officeDocument/2006/relationships/oleObject" Target="../embeddings/oleObject95.bin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94.wmf"/><Relationship Id="rId20" Type="http://schemas.openxmlformats.org/officeDocument/2006/relationships/image" Target="../media/image96.w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89.wmf"/><Relationship Id="rId11" Type="http://schemas.openxmlformats.org/officeDocument/2006/relationships/oleObject" Target="../embeddings/oleObject92.bin"/><Relationship Id="rId5" Type="http://schemas.openxmlformats.org/officeDocument/2006/relationships/oleObject" Target="../embeddings/oleObject89.bin"/><Relationship Id="rId15" Type="http://schemas.openxmlformats.org/officeDocument/2006/relationships/oleObject" Target="../embeddings/oleObject94.bin"/><Relationship Id="rId10" Type="http://schemas.openxmlformats.org/officeDocument/2006/relationships/image" Target="../media/image91.wmf"/><Relationship Id="rId19" Type="http://schemas.openxmlformats.org/officeDocument/2006/relationships/oleObject" Target="../embeddings/oleObject96.bin"/><Relationship Id="rId4" Type="http://schemas.openxmlformats.org/officeDocument/2006/relationships/image" Target="../media/image88.wmf"/><Relationship Id="rId9" Type="http://schemas.openxmlformats.org/officeDocument/2006/relationships/oleObject" Target="../embeddings/oleObject91.bin"/><Relationship Id="rId14" Type="http://schemas.openxmlformats.org/officeDocument/2006/relationships/image" Target="../media/image93.wmf"/><Relationship Id="rId22" Type="http://schemas.openxmlformats.org/officeDocument/2006/relationships/image" Target="../media/image97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wmf"/><Relationship Id="rId13" Type="http://schemas.openxmlformats.org/officeDocument/2006/relationships/oleObject" Target="../embeddings/oleObject103.bin"/><Relationship Id="rId18" Type="http://schemas.openxmlformats.org/officeDocument/2006/relationships/image" Target="../media/image105.wmf"/><Relationship Id="rId3" Type="http://schemas.openxmlformats.org/officeDocument/2006/relationships/oleObject" Target="../embeddings/oleObject98.bin"/><Relationship Id="rId21" Type="http://schemas.openxmlformats.org/officeDocument/2006/relationships/oleObject" Target="../embeddings/oleObject107.bin"/><Relationship Id="rId7" Type="http://schemas.openxmlformats.org/officeDocument/2006/relationships/oleObject" Target="../embeddings/oleObject100.bin"/><Relationship Id="rId12" Type="http://schemas.openxmlformats.org/officeDocument/2006/relationships/image" Target="../media/image102.wmf"/><Relationship Id="rId17" Type="http://schemas.openxmlformats.org/officeDocument/2006/relationships/oleObject" Target="../embeddings/oleObject105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04.wmf"/><Relationship Id="rId20" Type="http://schemas.openxmlformats.org/officeDocument/2006/relationships/image" Target="../media/image106.wmf"/><Relationship Id="rId1" Type="http://schemas.openxmlformats.org/officeDocument/2006/relationships/vmlDrawing" Target="../drawings/vmlDrawing14.vml"/><Relationship Id="rId6" Type="http://schemas.openxmlformats.org/officeDocument/2006/relationships/image" Target="../media/image99.wmf"/><Relationship Id="rId11" Type="http://schemas.openxmlformats.org/officeDocument/2006/relationships/oleObject" Target="../embeddings/oleObject102.bin"/><Relationship Id="rId5" Type="http://schemas.openxmlformats.org/officeDocument/2006/relationships/oleObject" Target="../embeddings/oleObject99.bin"/><Relationship Id="rId15" Type="http://schemas.openxmlformats.org/officeDocument/2006/relationships/oleObject" Target="../embeddings/oleObject104.bin"/><Relationship Id="rId10" Type="http://schemas.openxmlformats.org/officeDocument/2006/relationships/image" Target="../media/image101.wmf"/><Relationship Id="rId19" Type="http://schemas.openxmlformats.org/officeDocument/2006/relationships/oleObject" Target="../embeddings/oleObject106.bin"/><Relationship Id="rId4" Type="http://schemas.openxmlformats.org/officeDocument/2006/relationships/image" Target="../media/image98.wmf"/><Relationship Id="rId9" Type="http://schemas.openxmlformats.org/officeDocument/2006/relationships/oleObject" Target="../embeddings/oleObject101.bin"/><Relationship Id="rId14" Type="http://schemas.openxmlformats.org/officeDocument/2006/relationships/image" Target="../media/image103.wmf"/><Relationship Id="rId22" Type="http://schemas.openxmlformats.org/officeDocument/2006/relationships/image" Target="../media/image107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wmf"/><Relationship Id="rId13" Type="http://schemas.openxmlformats.org/officeDocument/2006/relationships/oleObject" Target="../embeddings/oleObject113.bin"/><Relationship Id="rId3" Type="http://schemas.openxmlformats.org/officeDocument/2006/relationships/oleObject" Target="../embeddings/oleObject108.bin"/><Relationship Id="rId7" Type="http://schemas.openxmlformats.org/officeDocument/2006/relationships/oleObject" Target="../embeddings/oleObject110.bin"/><Relationship Id="rId12" Type="http://schemas.openxmlformats.org/officeDocument/2006/relationships/image" Target="../media/image112.wmf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114.wmf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09.wmf"/><Relationship Id="rId11" Type="http://schemas.openxmlformats.org/officeDocument/2006/relationships/oleObject" Target="../embeddings/oleObject112.bin"/><Relationship Id="rId5" Type="http://schemas.openxmlformats.org/officeDocument/2006/relationships/oleObject" Target="../embeddings/oleObject109.bin"/><Relationship Id="rId15" Type="http://schemas.openxmlformats.org/officeDocument/2006/relationships/oleObject" Target="../embeddings/oleObject114.bin"/><Relationship Id="rId10" Type="http://schemas.openxmlformats.org/officeDocument/2006/relationships/image" Target="../media/image111.wmf"/><Relationship Id="rId4" Type="http://schemas.openxmlformats.org/officeDocument/2006/relationships/image" Target="../media/image108.wmf"/><Relationship Id="rId9" Type="http://schemas.openxmlformats.org/officeDocument/2006/relationships/oleObject" Target="../embeddings/oleObject111.bin"/><Relationship Id="rId14" Type="http://schemas.openxmlformats.org/officeDocument/2006/relationships/image" Target="../media/image113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wmf"/><Relationship Id="rId13" Type="http://schemas.openxmlformats.org/officeDocument/2006/relationships/oleObject" Target="../embeddings/oleObject120.bin"/><Relationship Id="rId18" Type="http://schemas.openxmlformats.org/officeDocument/2006/relationships/image" Target="../media/image122.wmf"/><Relationship Id="rId26" Type="http://schemas.openxmlformats.org/officeDocument/2006/relationships/image" Target="../media/image24.wmf"/><Relationship Id="rId3" Type="http://schemas.openxmlformats.org/officeDocument/2006/relationships/oleObject" Target="../embeddings/oleObject115.bin"/><Relationship Id="rId21" Type="http://schemas.openxmlformats.org/officeDocument/2006/relationships/oleObject" Target="../embeddings/oleObject124.bin"/><Relationship Id="rId7" Type="http://schemas.openxmlformats.org/officeDocument/2006/relationships/oleObject" Target="../embeddings/oleObject117.bin"/><Relationship Id="rId12" Type="http://schemas.openxmlformats.org/officeDocument/2006/relationships/image" Target="../media/image119.wmf"/><Relationship Id="rId17" Type="http://schemas.openxmlformats.org/officeDocument/2006/relationships/oleObject" Target="../embeddings/oleObject122.bin"/><Relationship Id="rId25" Type="http://schemas.openxmlformats.org/officeDocument/2006/relationships/oleObject" Target="../embeddings/oleObject127.bin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121.wmf"/><Relationship Id="rId20" Type="http://schemas.openxmlformats.org/officeDocument/2006/relationships/image" Target="../media/image123.wmf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16.wmf"/><Relationship Id="rId11" Type="http://schemas.openxmlformats.org/officeDocument/2006/relationships/oleObject" Target="../embeddings/oleObject119.bin"/><Relationship Id="rId24" Type="http://schemas.openxmlformats.org/officeDocument/2006/relationships/image" Target="../media/image124.wmf"/><Relationship Id="rId5" Type="http://schemas.openxmlformats.org/officeDocument/2006/relationships/oleObject" Target="../embeddings/oleObject116.bin"/><Relationship Id="rId15" Type="http://schemas.openxmlformats.org/officeDocument/2006/relationships/oleObject" Target="../embeddings/oleObject121.bin"/><Relationship Id="rId23" Type="http://schemas.openxmlformats.org/officeDocument/2006/relationships/oleObject" Target="../embeddings/oleObject126.bin"/><Relationship Id="rId10" Type="http://schemas.openxmlformats.org/officeDocument/2006/relationships/image" Target="../media/image118.wmf"/><Relationship Id="rId19" Type="http://schemas.openxmlformats.org/officeDocument/2006/relationships/oleObject" Target="../embeddings/oleObject123.bin"/><Relationship Id="rId4" Type="http://schemas.openxmlformats.org/officeDocument/2006/relationships/image" Target="../media/image115.wmf"/><Relationship Id="rId9" Type="http://schemas.openxmlformats.org/officeDocument/2006/relationships/oleObject" Target="../embeddings/oleObject118.bin"/><Relationship Id="rId14" Type="http://schemas.openxmlformats.org/officeDocument/2006/relationships/image" Target="../media/image120.wmf"/><Relationship Id="rId22" Type="http://schemas.openxmlformats.org/officeDocument/2006/relationships/oleObject" Target="../embeddings/oleObject125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wmf"/><Relationship Id="rId13" Type="http://schemas.openxmlformats.org/officeDocument/2006/relationships/oleObject" Target="../embeddings/oleObject133.bin"/><Relationship Id="rId18" Type="http://schemas.openxmlformats.org/officeDocument/2006/relationships/image" Target="../media/image132.wmf"/><Relationship Id="rId3" Type="http://schemas.openxmlformats.org/officeDocument/2006/relationships/oleObject" Target="../embeddings/oleObject128.bin"/><Relationship Id="rId21" Type="http://schemas.openxmlformats.org/officeDocument/2006/relationships/oleObject" Target="../embeddings/oleObject137.bin"/><Relationship Id="rId7" Type="http://schemas.openxmlformats.org/officeDocument/2006/relationships/oleObject" Target="../embeddings/oleObject130.bin"/><Relationship Id="rId12" Type="http://schemas.openxmlformats.org/officeDocument/2006/relationships/image" Target="../media/image129.wmf"/><Relationship Id="rId17" Type="http://schemas.openxmlformats.org/officeDocument/2006/relationships/oleObject" Target="../embeddings/oleObject135.bin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131.wmf"/><Relationship Id="rId20" Type="http://schemas.openxmlformats.org/officeDocument/2006/relationships/image" Target="../media/image133.wmf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26.wmf"/><Relationship Id="rId11" Type="http://schemas.openxmlformats.org/officeDocument/2006/relationships/oleObject" Target="../embeddings/oleObject132.bin"/><Relationship Id="rId5" Type="http://schemas.openxmlformats.org/officeDocument/2006/relationships/oleObject" Target="../embeddings/oleObject129.bin"/><Relationship Id="rId15" Type="http://schemas.openxmlformats.org/officeDocument/2006/relationships/oleObject" Target="../embeddings/oleObject134.bin"/><Relationship Id="rId10" Type="http://schemas.openxmlformats.org/officeDocument/2006/relationships/image" Target="../media/image128.wmf"/><Relationship Id="rId19" Type="http://schemas.openxmlformats.org/officeDocument/2006/relationships/oleObject" Target="../embeddings/oleObject136.bin"/><Relationship Id="rId4" Type="http://schemas.openxmlformats.org/officeDocument/2006/relationships/image" Target="../media/image125.wmf"/><Relationship Id="rId9" Type="http://schemas.openxmlformats.org/officeDocument/2006/relationships/oleObject" Target="../embeddings/oleObject131.bin"/><Relationship Id="rId14" Type="http://schemas.openxmlformats.org/officeDocument/2006/relationships/image" Target="../media/image130.wmf"/><Relationship Id="rId22" Type="http://schemas.openxmlformats.org/officeDocument/2006/relationships/image" Target="../media/image134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7.wmf"/><Relationship Id="rId3" Type="http://schemas.openxmlformats.org/officeDocument/2006/relationships/oleObject" Target="../embeddings/oleObject138.bin"/><Relationship Id="rId7" Type="http://schemas.openxmlformats.org/officeDocument/2006/relationships/oleObject" Target="../embeddings/oleObject140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36.wmf"/><Relationship Id="rId5" Type="http://schemas.openxmlformats.org/officeDocument/2006/relationships/oleObject" Target="../embeddings/oleObject139.bin"/><Relationship Id="rId4" Type="http://schemas.openxmlformats.org/officeDocument/2006/relationships/image" Target="../media/image135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8.wmf"/><Relationship Id="rId13" Type="http://schemas.openxmlformats.org/officeDocument/2006/relationships/oleObject" Target="../embeddings/oleObject146.bin"/><Relationship Id="rId18" Type="http://schemas.openxmlformats.org/officeDocument/2006/relationships/oleObject" Target="../embeddings/oleObject149.bin"/><Relationship Id="rId3" Type="http://schemas.openxmlformats.org/officeDocument/2006/relationships/oleObject" Target="../embeddings/oleObject141.bin"/><Relationship Id="rId7" Type="http://schemas.openxmlformats.org/officeDocument/2006/relationships/oleObject" Target="../embeddings/oleObject143.bin"/><Relationship Id="rId12" Type="http://schemas.openxmlformats.org/officeDocument/2006/relationships/image" Target="../media/image140.wmf"/><Relationship Id="rId17" Type="http://schemas.openxmlformats.org/officeDocument/2006/relationships/oleObject" Target="../embeddings/oleObject148.bin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142.wmf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37.wmf"/><Relationship Id="rId11" Type="http://schemas.openxmlformats.org/officeDocument/2006/relationships/oleObject" Target="../embeddings/oleObject145.bin"/><Relationship Id="rId5" Type="http://schemas.openxmlformats.org/officeDocument/2006/relationships/oleObject" Target="../embeddings/oleObject142.bin"/><Relationship Id="rId15" Type="http://schemas.openxmlformats.org/officeDocument/2006/relationships/oleObject" Target="../embeddings/oleObject147.bin"/><Relationship Id="rId10" Type="http://schemas.openxmlformats.org/officeDocument/2006/relationships/image" Target="../media/image139.wmf"/><Relationship Id="rId19" Type="http://schemas.openxmlformats.org/officeDocument/2006/relationships/image" Target="../media/image143.wmf"/><Relationship Id="rId4" Type="http://schemas.openxmlformats.org/officeDocument/2006/relationships/image" Target="../media/image136.wmf"/><Relationship Id="rId9" Type="http://schemas.openxmlformats.org/officeDocument/2006/relationships/oleObject" Target="../embeddings/oleObject144.bin"/><Relationship Id="rId14" Type="http://schemas.openxmlformats.org/officeDocument/2006/relationships/image" Target="../media/image141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6.wmf"/><Relationship Id="rId13" Type="http://schemas.openxmlformats.org/officeDocument/2006/relationships/oleObject" Target="../embeddings/oleObject155.bin"/><Relationship Id="rId3" Type="http://schemas.openxmlformats.org/officeDocument/2006/relationships/oleObject" Target="../embeddings/oleObject150.bin"/><Relationship Id="rId7" Type="http://schemas.openxmlformats.org/officeDocument/2006/relationships/oleObject" Target="../embeddings/oleObject152.bin"/><Relationship Id="rId12" Type="http://schemas.openxmlformats.org/officeDocument/2006/relationships/image" Target="../media/image137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45.wmf"/><Relationship Id="rId11" Type="http://schemas.openxmlformats.org/officeDocument/2006/relationships/oleObject" Target="../embeddings/oleObject154.bin"/><Relationship Id="rId5" Type="http://schemas.openxmlformats.org/officeDocument/2006/relationships/oleObject" Target="../embeddings/oleObject151.bin"/><Relationship Id="rId10" Type="http://schemas.openxmlformats.org/officeDocument/2006/relationships/image" Target="../media/image136.wmf"/><Relationship Id="rId4" Type="http://schemas.openxmlformats.org/officeDocument/2006/relationships/image" Target="../media/image144.wmf"/><Relationship Id="rId9" Type="http://schemas.openxmlformats.org/officeDocument/2006/relationships/oleObject" Target="../embeddings/oleObject153.bin"/><Relationship Id="rId14" Type="http://schemas.openxmlformats.org/officeDocument/2006/relationships/image" Target="../media/image147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wmf"/><Relationship Id="rId3" Type="http://schemas.openxmlformats.org/officeDocument/2006/relationships/oleObject" Target="../embeddings/oleObject156.bin"/><Relationship Id="rId7" Type="http://schemas.openxmlformats.org/officeDocument/2006/relationships/oleObject" Target="../embeddings/oleObject158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49.wmf"/><Relationship Id="rId5" Type="http://schemas.openxmlformats.org/officeDocument/2006/relationships/oleObject" Target="../embeddings/oleObject157.bin"/><Relationship Id="rId4" Type="http://schemas.openxmlformats.org/officeDocument/2006/relationships/image" Target="../media/image148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3.wmf"/><Relationship Id="rId3" Type="http://schemas.openxmlformats.org/officeDocument/2006/relationships/oleObject" Target="../embeddings/oleObject159.bin"/><Relationship Id="rId7" Type="http://schemas.openxmlformats.org/officeDocument/2006/relationships/oleObject" Target="../embeddings/oleObject16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52.wmf"/><Relationship Id="rId5" Type="http://schemas.openxmlformats.org/officeDocument/2006/relationships/oleObject" Target="../embeddings/oleObject160.bin"/><Relationship Id="rId4" Type="http://schemas.openxmlformats.org/officeDocument/2006/relationships/image" Target="../media/image151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6.wmf"/><Relationship Id="rId3" Type="http://schemas.openxmlformats.org/officeDocument/2006/relationships/oleObject" Target="../embeddings/oleObject162.bin"/><Relationship Id="rId7" Type="http://schemas.openxmlformats.org/officeDocument/2006/relationships/oleObject" Target="../embeddings/oleObject164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55.wmf"/><Relationship Id="rId5" Type="http://schemas.openxmlformats.org/officeDocument/2006/relationships/oleObject" Target="../embeddings/oleObject163.bin"/><Relationship Id="rId4" Type="http://schemas.openxmlformats.org/officeDocument/2006/relationships/image" Target="../media/image154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9.wmf"/><Relationship Id="rId3" Type="http://schemas.openxmlformats.org/officeDocument/2006/relationships/oleObject" Target="../embeddings/oleObject165.bin"/><Relationship Id="rId7" Type="http://schemas.openxmlformats.org/officeDocument/2006/relationships/oleObject" Target="../embeddings/oleObject167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58.emf"/><Relationship Id="rId5" Type="http://schemas.openxmlformats.org/officeDocument/2006/relationships/oleObject" Target="../embeddings/oleObject166.bin"/><Relationship Id="rId4" Type="http://schemas.openxmlformats.org/officeDocument/2006/relationships/image" Target="../media/image157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8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61.wmf"/><Relationship Id="rId5" Type="http://schemas.openxmlformats.org/officeDocument/2006/relationships/oleObject" Target="../embeddings/oleObject169.bin"/><Relationship Id="rId4" Type="http://schemas.openxmlformats.org/officeDocument/2006/relationships/image" Target="../media/image160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4" Type="http://schemas.openxmlformats.org/officeDocument/2006/relationships/image" Target="../media/image162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5.wmf"/><Relationship Id="rId13" Type="http://schemas.openxmlformats.org/officeDocument/2006/relationships/image" Target="../media/image26.wmf"/><Relationship Id="rId3" Type="http://schemas.openxmlformats.org/officeDocument/2006/relationships/oleObject" Target="../embeddings/oleObject171.bin"/><Relationship Id="rId7" Type="http://schemas.openxmlformats.org/officeDocument/2006/relationships/oleObject" Target="../embeddings/oleObject173.bin"/><Relationship Id="rId12" Type="http://schemas.openxmlformats.org/officeDocument/2006/relationships/oleObject" Target="../embeddings/oleObject17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164.wmf"/><Relationship Id="rId11" Type="http://schemas.openxmlformats.org/officeDocument/2006/relationships/image" Target="../media/image166.wmf"/><Relationship Id="rId5" Type="http://schemas.openxmlformats.org/officeDocument/2006/relationships/oleObject" Target="../embeddings/oleObject172.bin"/><Relationship Id="rId10" Type="http://schemas.openxmlformats.org/officeDocument/2006/relationships/oleObject" Target="../embeddings/oleObject175.bin"/><Relationship Id="rId4" Type="http://schemas.openxmlformats.org/officeDocument/2006/relationships/image" Target="../media/image163.wmf"/><Relationship Id="rId9" Type="http://schemas.openxmlformats.org/officeDocument/2006/relationships/oleObject" Target="../embeddings/oleObject174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8.wmf"/><Relationship Id="rId13" Type="http://schemas.openxmlformats.org/officeDocument/2006/relationships/oleObject" Target="../embeddings/oleObject183.bin"/><Relationship Id="rId18" Type="http://schemas.openxmlformats.org/officeDocument/2006/relationships/oleObject" Target="../embeddings/oleObject186.bin"/><Relationship Id="rId3" Type="http://schemas.openxmlformats.org/officeDocument/2006/relationships/oleObject" Target="../embeddings/oleObject177.bin"/><Relationship Id="rId21" Type="http://schemas.openxmlformats.org/officeDocument/2006/relationships/image" Target="../media/image172.wmf"/><Relationship Id="rId7" Type="http://schemas.openxmlformats.org/officeDocument/2006/relationships/oleObject" Target="../embeddings/oleObject179.bin"/><Relationship Id="rId12" Type="http://schemas.openxmlformats.org/officeDocument/2006/relationships/image" Target="../media/image169.wmf"/><Relationship Id="rId17" Type="http://schemas.openxmlformats.org/officeDocument/2006/relationships/image" Target="../media/image171.wmf"/><Relationship Id="rId2" Type="http://schemas.openxmlformats.org/officeDocument/2006/relationships/slideLayout" Target="../slideLayouts/slideLayout13.xml"/><Relationship Id="rId16" Type="http://schemas.openxmlformats.org/officeDocument/2006/relationships/oleObject" Target="../embeddings/oleObject185.bin"/><Relationship Id="rId20" Type="http://schemas.openxmlformats.org/officeDocument/2006/relationships/oleObject" Target="../embeddings/oleObject188.bin"/><Relationship Id="rId1" Type="http://schemas.openxmlformats.org/officeDocument/2006/relationships/vmlDrawing" Target="../drawings/vmlDrawing28.vml"/><Relationship Id="rId6" Type="http://schemas.openxmlformats.org/officeDocument/2006/relationships/image" Target="../media/image163.wmf"/><Relationship Id="rId11" Type="http://schemas.openxmlformats.org/officeDocument/2006/relationships/oleObject" Target="../embeddings/oleObject182.bin"/><Relationship Id="rId5" Type="http://schemas.openxmlformats.org/officeDocument/2006/relationships/oleObject" Target="../embeddings/oleObject178.bin"/><Relationship Id="rId15" Type="http://schemas.openxmlformats.org/officeDocument/2006/relationships/image" Target="../media/image170.wmf"/><Relationship Id="rId10" Type="http://schemas.openxmlformats.org/officeDocument/2006/relationships/oleObject" Target="../embeddings/oleObject181.bin"/><Relationship Id="rId19" Type="http://schemas.openxmlformats.org/officeDocument/2006/relationships/oleObject" Target="../embeddings/oleObject187.bin"/><Relationship Id="rId4" Type="http://schemas.openxmlformats.org/officeDocument/2006/relationships/image" Target="../media/image167.wmf"/><Relationship Id="rId9" Type="http://schemas.openxmlformats.org/officeDocument/2006/relationships/oleObject" Target="../embeddings/oleObject180.bin"/><Relationship Id="rId14" Type="http://schemas.openxmlformats.org/officeDocument/2006/relationships/oleObject" Target="../embeddings/oleObject184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9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174.emf"/><Relationship Id="rId5" Type="http://schemas.openxmlformats.org/officeDocument/2006/relationships/oleObject" Target="../embeddings/oleObject190.bin"/><Relationship Id="rId4" Type="http://schemas.openxmlformats.org/officeDocument/2006/relationships/image" Target="../media/image173.e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7.wmf"/><Relationship Id="rId3" Type="http://schemas.openxmlformats.org/officeDocument/2006/relationships/oleObject" Target="../embeddings/oleObject191.bin"/><Relationship Id="rId7" Type="http://schemas.openxmlformats.org/officeDocument/2006/relationships/oleObject" Target="../embeddings/oleObject193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176.wmf"/><Relationship Id="rId5" Type="http://schemas.openxmlformats.org/officeDocument/2006/relationships/oleObject" Target="../embeddings/oleObject192.bin"/><Relationship Id="rId10" Type="http://schemas.openxmlformats.org/officeDocument/2006/relationships/image" Target="../media/image178.wmf"/><Relationship Id="rId4" Type="http://schemas.openxmlformats.org/officeDocument/2006/relationships/image" Target="../media/image175.wmf"/><Relationship Id="rId9" Type="http://schemas.openxmlformats.org/officeDocument/2006/relationships/oleObject" Target="../embeddings/oleObject194.bin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1.wmf"/><Relationship Id="rId13" Type="http://schemas.openxmlformats.org/officeDocument/2006/relationships/oleObject" Target="../embeddings/oleObject200.bin"/><Relationship Id="rId3" Type="http://schemas.openxmlformats.org/officeDocument/2006/relationships/oleObject" Target="../embeddings/oleObject195.bin"/><Relationship Id="rId7" Type="http://schemas.openxmlformats.org/officeDocument/2006/relationships/oleObject" Target="../embeddings/oleObject197.bin"/><Relationship Id="rId12" Type="http://schemas.openxmlformats.org/officeDocument/2006/relationships/image" Target="../media/image183.wmf"/><Relationship Id="rId17" Type="http://schemas.openxmlformats.org/officeDocument/2006/relationships/oleObject" Target="../embeddings/oleObject20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85.wmf"/><Relationship Id="rId1" Type="http://schemas.openxmlformats.org/officeDocument/2006/relationships/vmlDrawing" Target="../drawings/vmlDrawing31.vml"/><Relationship Id="rId6" Type="http://schemas.openxmlformats.org/officeDocument/2006/relationships/image" Target="../media/image180.wmf"/><Relationship Id="rId11" Type="http://schemas.openxmlformats.org/officeDocument/2006/relationships/oleObject" Target="../embeddings/oleObject199.bin"/><Relationship Id="rId5" Type="http://schemas.openxmlformats.org/officeDocument/2006/relationships/oleObject" Target="../embeddings/oleObject196.bin"/><Relationship Id="rId15" Type="http://schemas.openxmlformats.org/officeDocument/2006/relationships/oleObject" Target="../embeddings/oleObject201.bin"/><Relationship Id="rId10" Type="http://schemas.openxmlformats.org/officeDocument/2006/relationships/image" Target="../media/image182.wmf"/><Relationship Id="rId4" Type="http://schemas.openxmlformats.org/officeDocument/2006/relationships/image" Target="../media/image179.wmf"/><Relationship Id="rId9" Type="http://schemas.openxmlformats.org/officeDocument/2006/relationships/oleObject" Target="../embeddings/oleObject198.bin"/><Relationship Id="rId14" Type="http://schemas.openxmlformats.org/officeDocument/2006/relationships/image" Target="../media/image184.w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8.wmf"/><Relationship Id="rId3" Type="http://schemas.openxmlformats.org/officeDocument/2006/relationships/oleObject" Target="../embeddings/oleObject203.bin"/><Relationship Id="rId7" Type="http://schemas.openxmlformats.org/officeDocument/2006/relationships/oleObject" Target="../embeddings/oleObject20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187.wmf"/><Relationship Id="rId5" Type="http://schemas.openxmlformats.org/officeDocument/2006/relationships/oleObject" Target="../embeddings/oleObject204.bin"/><Relationship Id="rId4" Type="http://schemas.openxmlformats.org/officeDocument/2006/relationships/image" Target="../media/image186.w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1.emf"/><Relationship Id="rId3" Type="http://schemas.openxmlformats.org/officeDocument/2006/relationships/oleObject" Target="../embeddings/oleObject206.bin"/><Relationship Id="rId7" Type="http://schemas.openxmlformats.org/officeDocument/2006/relationships/oleObject" Target="../embeddings/oleObject208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190.wmf"/><Relationship Id="rId5" Type="http://schemas.openxmlformats.org/officeDocument/2006/relationships/oleObject" Target="../embeddings/oleObject207.bin"/><Relationship Id="rId4" Type="http://schemas.openxmlformats.org/officeDocument/2006/relationships/image" Target="../media/image189.w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3.wmf"/><Relationship Id="rId13" Type="http://schemas.openxmlformats.org/officeDocument/2006/relationships/oleObject" Target="../embeddings/oleObject214.bin"/><Relationship Id="rId3" Type="http://schemas.openxmlformats.org/officeDocument/2006/relationships/oleObject" Target="../embeddings/oleObject209.bin"/><Relationship Id="rId7" Type="http://schemas.openxmlformats.org/officeDocument/2006/relationships/oleObject" Target="../embeddings/oleObject211.bin"/><Relationship Id="rId12" Type="http://schemas.openxmlformats.org/officeDocument/2006/relationships/image" Target="../media/image195.wmf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135.wmf"/><Relationship Id="rId1" Type="http://schemas.openxmlformats.org/officeDocument/2006/relationships/vmlDrawing" Target="../drawings/vmlDrawing34.vml"/><Relationship Id="rId6" Type="http://schemas.openxmlformats.org/officeDocument/2006/relationships/image" Target="../media/image192.wmf"/><Relationship Id="rId11" Type="http://schemas.openxmlformats.org/officeDocument/2006/relationships/oleObject" Target="../embeddings/oleObject213.bin"/><Relationship Id="rId5" Type="http://schemas.openxmlformats.org/officeDocument/2006/relationships/oleObject" Target="../embeddings/oleObject210.bin"/><Relationship Id="rId15" Type="http://schemas.openxmlformats.org/officeDocument/2006/relationships/oleObject" Target="../embeddings/oleObject215.bin"/><Relationship Id="rId10" Type="http://schemas.openxmlformats.org/officeDocument/2006/relationships/image" Target="../media/image194.wmf"/><Relationship Id="rId4" Type="http://schemas.openxmlformats.org/officeDocument/2006/relationships/image" Target="../media/image147.wmf"/><Relationship Id="rId9" Type="http://schemas.openxmlformats.org/officeDocument/2006/relationships/oleObject" Target="../embeddings/oleObject212.bin"/><Relationship Id="rId14" Type="http://schemas.openxmlformats.org/officeDocument/2006/relationships/image" Target="../media/image196.wm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3.wmf"/><Relationship Id="rId3" Type="http://schemas.openxmlformats.org/officeDocument/2006/relationships/oleObject" Target="../embeddings/oleObject216.bin"/><Relationship Id="rId7" Type="http://schemas.openxmlformats.org/officeDocument/2006/relationships/oleObject" Target="../embeddings/oleObject218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198.wmf"/><Relationship Id="rId5" Type="http://schemas.openxmlformats.org/officeDocument/2006/relationships/oleObject" Target="../embeddings/oleObject217.bin"/><Relationship Id="rId10" Type="http://schemas.openxmlformats.org/officeDocument/2006/relationships/image" Target="../media/image194.wmf"/><Relationship Id="rId4" Type="http://schemas.openxmlformats.org/officeDocument/2006/relationships/image" Target="../media/image197.wmf"/><Relationship Id="rId9" Type="http://schemas.openxmlformats.org/officeDocument/2006/relationships/oleObject" Target="../embeddings/oleObject219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0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6.vml"/><Relationship Id="rId6" Type="http://schemas.openxmlformats.org/officeDocument/2006/relationships/image" Target="../media/image200.wmf"/><Relationship Id="rId5" Type="http://schemas.openxmlformats.org/officeDocument/2006/relationships/oleObject" Target="../embeddings/oleObject221.bin"/><Relationship Id="rId4" Type="http://schemas.openxmlformats.org/officeDocument/2006/relationships/image" Target="../media/image199.wmf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3.wmf"/><Relationship Id="rId13" Type="http://schemas.openxmlformats.org/officeDocument/2006/relationships/oleObject" Target="../embeddings/oleObject227.bin"/><Relationship Id="rId18" Type="http://schemas.openxmlformats.org/officeDocument/2006/relationships/image" Target="../media/image208.wmf"/><Relationship Id="rId3" Type="http://schemas.openxmlformats.org/officeDocument/2006/relationships/oleObject" Target="../embeddings/oleObject222.bin"/><Relationship Id="rId7" Type="http://schemas.openxmlformats.org/officeDocument/2006/relationships/oleObject" Target="../embeddings/oleObject224.bin"/><Relationship Id="rId12" Type="http://schemas.openxmlformats.org/officeDocument/2006/relationships/image" Target="../media/image205.wmf"/><Relationship Id="rId17" Type="http://schemas.openxmlformats.org/officeDocument/2006/relationships/oleObject" Target="../embeddings/oleObject22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07.wmf"/><Relationship Id="rId1" Type="http://schemas.openxmlformats.org/officeDocument/2006/relationships/vmlDrawing" Target="../drawings/vmlDrawing37.vml"/><Relationship Id="rId6" Type="http://schemas.openxmlformats.org/officeDocument/2006/relationships/image" Target="../media/image202.wmf"/><Relationship Id="rId11" Type="http://schemas.openxmlformats.org/officeDocument/2006/relationships/oleObject" Target="../embeddings/oleObject226.bin"/><Relationship Id="rId5" Type="http://schemas.openxmlformats.org/officeDocument/2006/relationships/oleObject" Target="../embeddings/oleObject223.bin"/><Relationship Id="rId15" Type="http://schemas.openxmlformats.org/officeDocument/2006/relationships/oleObject" Target="../embeddings/oleObject228.bin"/><Relationship Id="rId10" Type="http://schemas.openxmlformats.org/officeDocument/2006/relationships/image" Target="../media/image204.wmf"/><Relationship Id="rId4" Type="http://schemas.openxmlformats.org/officeDocument/2006/relationships/image" Target="../media/image201.wmf"/><Relationship Id="rId9" Type="http://schemas.openxmlformats.org/officeDocument/2006/relationships/oleObject" Target="../embeddings/oleObject225.bin"/><Relationship Id="rId14" Type="http://schemas.openxmlformats.org/officeDocument/2006/relationships/image" Target="../media/image206.w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8.vml"/><Relationship Id="rId6" Type="http://schemas.openxmlformats.org/officeDocument/2006/relationships/image" Target="../media/image210.wmf"/><Relationship Id="rId5" Type="http://schemas.openxmlformats.org/officeDocument/2006/relationships/oleObject" Target="../embeddings/oleObject231.bin"/><Relationship Id="rId4" Type="http://schemas.openxmlformats.org/officeDocument/2006/relationships/image" Target="../media/image209.wmf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3.wmf"/><Relationship Id="rId13" Type="http://schemas.openxmlformats.org/officeDocument/2006/relationships/oleObject" Target="../embeddings/oleObject237.bin"/><Relationship Id="rId18" Type="http://schemas.openxmlformats.org/officeDocument/2006/relationships/image" Target="../media/image218.wmf"/><Relationship Id="rId26" Type="http://schemas.openxmlformats.org/officeDocument/2006/relationships/image" Target="../media/image222.wmf"/><Relationship Id="rId39" Type="http://schemas.openxmlformats.org/officeDocument/2006/relationships/oleObject" Target="../embeddings/oleObject250.bin"/><Relationship Id="rId3" Type="http://schemas.openxmlformats.org/officeDocument/2006/relationships/oleObject" Target="../embeddings/oleObject232.bin"/><Relationship Id="rId21" Type="http://schemas.openxmlformats.org/officeDocument/2006/relationships/oleObject" Target="../embeddings/oleObject241.bin"/><Relationship Id="rId34" Type="http://schemas.openxmlformats.org/officeDocument/2006/relationships/image" Target="../media/image226.wmf"/><Relationship Id="rId42" Type="http://schemas.openxmlformats.org/officeDocument/2006/relationships/oleObject" Target="../embeddings/oleObject252.bin"/><Relationship Id="rId7" Type="http://schemas.openxmlformats.org/officeDocument/2006/relationships/oleObject" Target="../embeddings/oleObject234.bin"/><Relationship Id="rId12" Type="http://schemas.openxmlformats.org/officeDocument/2006/relationships/image" Target="../media/image215.wmf"/><Relationship Id="rId17" Type="http://schemas.openxmlformats.org/officeDocument/2006/relationships/oleObject" Target="../embeddings/oleObject239.bin"/><Relationship Id="rId25" Type="http://schemas.openxmlformats.org/officeDocument/2006/relationships/oleObject" Target="../embeddings/oleObject243.bin"/><Relationship Id="rId33" Type="http://schemas.openxmlformats.org/officeDocument/2006/relationships/oleObject" Target="../embeddings/oleObject247.bin"/><Relationship Id="rId38" Type="http://schemas.openxmlformats.org/officeDocument/2006/relationships/image" Target="../media/image228.wmf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217.wmf"/><Relationship Id="rId20" Type="http://schemas.openxmlformats.org/officeDocument/2006/relationships/image" Target="../media/image219.wmf"/><Relationship Id="rId29" Type="http://schemas.openxmlformats.org/officeDocument/2006/relationships/oleObject" Target="../embeddings/oleObject245.bin"/><Relationship Id="rId41" Type="http://schemas.openxmlformats.org/officeDocument/2006/relationships/image" Target="../media/image229.wmf"/><Relationship Id="rId1" Type="http://schemas.openxmlformats.org/officeDocument/2006/relationships/vmlDrawing" Target="../drawings/vmlDrawing39.vml"/><Relationship Id="rId6" Type="http://schemas.openxmlformats.org/officeDocument/2006/relationships/image" Target="../media/image212.wmf"/><Relationship Id="rId11" Type="http://schemas.openxmlformats.org/officeDocument/2006/relationships/oleObject" Target="../embeddings/oleObject236.bin"/><Relationship Id="rId24" Type="http://schemas.openxmlformats.org/officeDocument/2006/relationships/image" Target="../media/image221.wmf"/><Relationship Id="rId32" Type="http://schemas.openxmlformats.org/officeDocument/2006/relationships/image" Target="../media/image225.wmf"/><Relationship Id="rId37" Type="http://schemas.openxmlformats.org/officeDocument/2006/relationships/oleObject" Target="../embeddings/oleObject249.bin"/><Relationship Id="rId40" Type="http://schemas.openxmlformats.org/officeDocument/2006/relationships/oleObject" Target="../embeddings/oleObject251.bin"/><Relationship Id="rId5" Type="http://schemas.openxmlformats.org/officeDocument/2006/relationships/oleObject" Target="../embeddings/oleObject233.bin"/><Relationship Id="rId15" Type="http://schemas.openxmlformats.org/officeDocument/2006/relationships/oleObject" Target="../embeddings/oleObject238.bin"/><Relationship Id="rId23" Type="http://schemas.openxmlformats.org/officeDocument/2006/relationships/oleObject" Target="../embeddings/oleObject242.bin"/><Relationship Id="rId28" Type="http://schemas.openxmlformats.org/officeDocument/2006/relationships/image" Target="../media/image223.wmf"/><Relationship Id="rId36" Type="http://schemas.openxmlformats.org/officeDocument/2006/relationships/image" Target="../media/image227.wmf"/><Relationship Id="rId10" Type="http://schemas.openxmlformats.org/officeDocument/2006/relationships/image" Target="../media/image214.wmf"/><Relationship Id="rId19" Type="http://schemas.openxmlformats.org/officeDocument/2006/relationships/oleObject" Target="../embeddings/oleObject240.bin"/><Relationship Id="rId31" Type="http://schemas.openxmlformats.org/officeDocument/2006/relationships/oleObject" Target="../embeddings/oleObject246.bin"/><Relationship Id="rId4" Type="http://schemas.openxmlformats.org/officeDocument/2006/relationships/image" Target="../media/image211.wmf"/><Relationship Id="rId9" Type="http://schemas.openxmlformats.org/officeDocument/2006/relationships/oleObject" Target="../embeddings/oleObject235.bin"/><Relationship Id="rId14" Type="http://schemas.openxmlformats.org/officeDocument/2006/relationships/image" Target="../media/image216.wmf"/><Relationship Id="rId22" Type="http://schemas.openxmlformats.org/officeDocument/2006/relationships/image" Target="../media/image220.wmf"/><Relationship Id="rId27" Type="http://schemas.openxmlformats.org/officeDocument/2006/relationships/oleObject" Target="../embeddings/oleObject244.bin"/><Relationship Id="rId30" Type="http://schemas.openxmlformats.org/officeDocument/2006/relationships/image" Target="../media/image224.wmf"/><Relationship Id="rId35" Type="http://schemas.openxmlformats.org/officeDocument/2006/relationships/oleObject" Target="../embeddings/oleObject248.bin"/><Relationship Id="rId43" Type="http://schemas.openxmlformats.org/officeDocument/2006/relationships/image" Target="../media/image230.wmf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1.wmf"/><Relationship Id="rId3" Type="http://schemas.openxmlformats.org/officeDocument/2006/relationships/oleObject" Target="../embeddings/oleObject253.bin"/><Relationship Id="rId7" Type="http://schemas.openxmlformats.org/officeDocument/2006/relationships/oleObject" Target="../embeddings/oleObject25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0.vml"/><Relationship Id="rId6" Type="http://schemas.openxmlformats.org/officeDocument/2006/relationships/image" Target="../media/image221.wmf"/><Relationship Id="rId5" Type="http://schemas.openxmlformats.org/officeDocument/2006/relationships/oleObject" Target="../embeddings/oleObject254.bin"/><Relationship Id="rId10" Type="http://schemas.openxmlformats.org/officeDocument/2006/relationships/image" Target="../media/image232.wmf"/><Relationship Id="rId4" Type="http://schemas.openxmlformats.org/officeDocument/2006/relationships/image" Target="../media/image224.wmf"/><Relationship Id="rId9" Type="http://schemas.openxmlformats.org/officeDocument/2006/relationships/oleObject" Target="../embeddings/oleObject256.bin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5.wmf"/><Relationship Id="rId13" Type="http://schemas.openxmlformats.org/officeDocument/2006/relationships/oleObject" Target="../embeddings/oleObject262.bin"/><Relationship Id="rId18" Type="http://schemas.openxmlformats.org/officeDocument/2006/relationships/image" Target="../media/image240.wmf"/><Relationship Id="rId3" Type="http://schemas.openxmlformats.org/officeDocument/2006/relationships/oleObject" Target="../embeddings/oleObject257.bin"/><Relationship Id="rId7" Type="http://schemas.openxmlformats.org/officeDocument/2006/relationships/oleObject" Target="../embeddings/oleObject259.bin"/><Relationship Id="rId12" Type="http://schemas.openxmlformats.org/officeDocument/2006/relationships/image" Target="../media/image237.wmf"/><Relationship Id="rId17" Type="http://schemas.openxmlformats.org/officeDocument/2006/relationships/oleObject" Target="../embeddings/oleObject264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39.wmf"/><Relationship Id="rId1" Type="http://schemas.openxmlformats.org/officeDocument/2006/relationships/vmlDrawing" Target="../drawings/vmlDrawing41.vml"/><Relationship Id="rId6" Type="http://schemas.openxmlformats.org/officeDocument/2006/relationships/image" Target="../media/image234.wmf"/><Relationship Id="rId11" Type="http://schemas.openxmlformats.org/officeDocument/2006/relationships/oleObject" Target="../embeddings/oleObject261.bin"/><Relationship Id="rId5" Type="http://schemas.openxmlformats.org/officeDocument/2006/relationships/oleObject" Target="../embeddings/oleObject258.bin"/><Relationship Id="rId15" Type="http://schemas.openxmlformats.org/officeDocument/2006/relationships/oleObject" Target="../embeddings/oleObject263.bin"/><Relationship Id="rId10" Type="http://schemas.openxmlformats.org/officeDocument/2006/relationships/image" Target="../media/image236.wmf"/><Relationship Id="rId19" Type="http://schemas.openxmlformats.org/officeDocument/2006/relationships/oleObject" Target="../embeddings/oleObject265.bin"/><Relationship Id="rId4" Type="http://schemas.openxmlformats.org/officeDocument/2006/relationships/image" Target="../media/image233.wmf"/><Relationship Id="rId9" Type="http://schemas.openxmlformats.org/officeDocument/2006/relationships/oleObject" Target="../embeddings/oleObject260.bin"/><Relationship Id="rId14" Type="http://schemas.openxmlformats.org/officeDocument/2006/relationships/image" Target="../media/image238.wmf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3.wmf"/><Relationship Id="rId13" Type="http://schemas.openxmlformats.org/officeDocument/2006/relationships/oleObject" Target="../embeddings/oleObject273.bin"/><Relationship Id="rId3" Type="http://schemas.openxmlformats.org/officeDocument/2006/relationships/oleObject" Target="../embeddings/oleObject266.bin"/><Relationship Id="rId7" Type="http://schemas.openxmlformats.org/officeDocument/2006/relationships/oleObject" Target="../embeddings/oleObject268.bin"/><Relationship Id="rId12" Type="http://schemas.openxmlformats.org/officeDocument/2006/relationships/oleObject" Target="../embeddings/oleObject27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2.vml"/><Relationship Id="rId6" Type="http://schemas.openxmlformats.org/officeDocument/2006/relationships/image" Target="../media/image242.wmf"/><Relationship Id="rId11" Type="http://schemas.openxmlformats.org/officeDocument/2006/relationships/oleObject" Target="../embeddings/oleObject271.bin"/><Relationship Id="rId5" Type="http://schemas.openxmlformats.org/officeDocument/2006/relationships/oleObject" Target="../embeddings/oleObject267.bin"/><Relationship Id="rId10" Type="http://schemas.openxmlformats.org/officeDocument/2006/relationships/oleObject" Target="../embeddings/oleObject270.bin"/><Relationship Id="rId4" Type="http://schemas.openxmlformats.org/officeDocument/2006/relationships/image" Target="../media/image241.wmf"/><Relationship Id="rId9" Type="http://schemas.openxmlformats.org/officeDocument/2006/relationships/oleObject" Target="../embeddings/oleObject269.bin"/><Relationship Id="rId14" Type="http://schemas.openxmlformats.org/officeDocument/2006/relationships/image" Target="../media/image244.wmf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5.wmf"/><Relationship Id="rId13" Type="http://schemas.openxmlformats.org/officeDocument/2006/relationships/oleObject" Target="../embeddings/oleObject281.bin"/><Relationship Id="rId3" Type="http://schemas.openxmlformats.org/officeDocument/2006/relationships/oleObject" Target="../embeddings/oleObject274.bin"/><Relationship Id="rId7" Type="http://schemas.openxmlformats.org/officeDocument/2006/relationships/oleObject" Target="../embeddings/oleObject277.bin"/><Relationship Id="rId12" Type="http://schemas.openxmlformats.org/officeDocument/2006/relationships/oleObject" Target="../embeddings/oleObject28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3.vml"/><Relationship Id="rId6" Type="http://schemas.openxmlformats.org/officeDocument/2006/relationships/oleObject" Target="../embeddings/oleObject276.bin"/><Relationship Id="rId11" Type="http://schemas.openxmlformats.org/officeDocument/2006/relationships/oleObject" Target="../embeddings/oleObject279.bin"/><Relationship Id="rId5" Type="http://schemas.openxmlformats.org/officeDocument/2006/relationships/oleObject" Target="../embeddings/oleObject275.bin"/><Relationship Id="rId10" Type="http://schemas.openxmlformats.org/officeDocument/2006/relationships/image" Target="../media/image246.wmf"/><Relationship Id="rId4" Type="http://schemas.openxmlformats.org/officeDocument/2006/relationships/image" Target="../media/image241.wmf"/><Relationship Id="rId9" Type="http://schemas.openxmlformats.org/officeDocument/2006/relationships/oleObject" Target="../embeddings/oleObject278.bin"/><Relationship Id="rId14" Type="http://schemas.openxmlformats.org/officeDocument/2006/relationships/image" Target="../media/image247.wmf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0.wmf"/><Relationship Id="rId13" Type="http://schemas.openxmlformats.org/officeDocument/2006/relationships/oleObject" Target="../embeddings/oleObject287.bin"/><Relationship Id="rId3" Type="http://schemas.openxmlformats.org/officeDocument/2006/relationships/oleObject" Target="../embeddings/oleObject282.bin"/><Relationship Id="rId7" Type="http://schemas.openxmlformats.org/officeDocument/2006/relationships/oleObject" Target="../embeddings/oleObject284.bin"/><Relationship Id="rId12" Type="http://schemas.openxmlformats.org/officeDocument/2006/relationships/image" Target="../media/image252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54.wmf"/><Relationship Id="rId1" Type="http://schemas.openxmlformats.org/officeDocument/2006/relationships/vmlDrawing" Target="../drawings/vmlDrawing44.vml"/><Relationship Id="rId6" Type="http://schemas.openxmlformats.org/officeDocument/2006/relationships/image" Target="../media/image249.wmf"/><Relationship Id="rId11" Type="http://schemas.openxmlformats.org/officeDocument/2006/relationships/oleObject" Target="../embeddings/oleObject286.bin"/><Relationship Id="rId5" Type="http://schemas.openxmlformats.org/officeDocument/2006/relationships/oleObject" Target="../embeddings/oleObject283.bin"/><Relationship Id="rId15" Type="http://schemas.openxmlformats.org/officeDocument/2006/relationships/oleObject" Target="../embeddings/oleObject288.bin"/><Relationship Id="rId10" Type="http://schemas.openxmlformats.org/officeDocument/2006/relationships/image" Target="../media/image251.wmf"/><Relationship Id="rId4" Type="http://schemas.openxmlformats.org/officeDocument/2006/relationships/image" Target="../media/image248.wmf"/><Relationship Id="rId9" Type="http://schemas.openxmlformats.org/officeDocument/2006/relationships/oleObject" Target="../embeddings/oleObject285.bin"/><Relationship Id="rId14" Type="http://schemas.openxmlformats.org/officeDocument/2006/relationships/image" Target="../media/image253.wmf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7.wmf"/><Relationship Id="rId3" Type="http://schemas.openxmlformats.org/officeDocument/2006/relationships/oleObject" Target="../embeddings/oleObject289.bin"/><Relationship Id="rId7" Type="http://schemas.openxmlformats.org/officeDocument/2006/relationships/oleObject" Target="../embeddings/oleObject29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5.vml"/><Relationship Id="rId6" Type="http://schemas.openxmlformats.org/officeDocument/2006/relationships/image" Target="../media/image256.wmf"/><Relationship Id="rId5" Type="http://schemas.openxmlformats.org/officeDocument/2006/relationships/oleObject" Target="../embeddings/oleObject290.bin"/><Relationship Id="rId4" Type="http://schemas.openxmlformats.org/officeDocument/2006/relationships/image" Target="../media/image255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8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7.wmf"/><Relationship Id="rId4" Type="http://schemas.openxmlformats.org/officeDocument/2006/relationships/image" Target="../media/image4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9.wmf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2.bin"/><Relationship Id="rId7" Type="http://schemas.openxmlformats.org/officeDocument/2006/relationships/oleObject" Target="../embeddings/oleObject29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6.vml"/><Relationship Id="rId6" Type="http://schemas.openxmlformats.org/officeDocument/2006/relationships/image" Target="../media/image258.wmf"/><Relationship Id="rId5" Type="http://schemas.openxmlformats.org/officeDocument/2006/relationships/oleObject" Target="../embeddings/oleObject293.bin"/><Relationship Id="rId4" Type="http://schemas.openxmlformats.org/officeDocument/2006/relationships/image" Target="../media/image241.wmf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1.wmf"/><Relationship Id="rId13" Type="http://schemas.openxmlformats.org/officeDocument/2006/relationships/oleObject" Target="../embeddings/oleObject300.bin"/><Relationship Id="rId18" Type="http://schemas.openxmlformats.org/officeDocument/2006/relationships/image" Target="../media/image266.wmf"/><Relationship Id="rId26" Type="http://schemas.openxmlformats.org/officeDocument/2006/relationships/image" Target="../media/image270.wmf"/><Relationship Id="rId3" Type="http://schemas.openxmlformats.org/officeDocument/2006/relationships/oleObject" Target="../embeddings/oleObject295.bin"/><Relationship Id="rId21" Type="http://schemas.openxmlformats.org/officeDocument/2006/relationships/oleObject" Target="../embeddings/oleObject304.bin"/><Relationship Id="rId7" Type="http://schemas.openxmlformats.org/officeDocument/2006/relationships/oleObject" Target="../embeddings/oleObject297.bin"/><Relationship Id="rId12" Type="http://schemas.openxmlformats.org/officeDocument/2006/relationships/image" Target="../media/image263.wmf"/><Relationship Id="rId17" Type="http://schemas.openxmlformats.org/officeDocument/2006/relationships/oleObject" Target="../embeddings/oleObject302.bin"/><Relationship Id="rId25" Type="http://schemas.openxmlformats.org/officeDocument/2006/relationships/oleObject" Target="../embeddings/oleObject306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65.wmf"/><Relationship Id="rId20" Type="http://schemas.openxmlformats.org/officeDocument/2006/relationships/image" Target="../media/image267.wmf"/><Relationship Id="rId29" Type="http://schemas.openxmlformats.org/officeDocument/2006/relationships/oleObject" Target="../embeddings/oleObject308.bin"/><Relationship Id="rId1" Type="http://schemas.openxmlformats.org/officeDocument/2006/relationships/vmlDrawing" Target="../drawings/vmlDrawing47.vml"/><Relationship Id="rId6" Type="http://schemas.openxmlformats.org/officeDocument/2006/relationships/image" Target="../media/image260.wmf"/><Relationship Id="rId11" Type="http://schemas.openxmlformats.org/officeDocument/2006/relationships/oleObject" Target="../embeddings/oleObject299.bin"/><Relationship Id="rId24" Type="http://schemas.openxmlformats.org/officeDocument/2006/relationships/image" Target="../media/image269.wmf"/><Relationship Id="rId32" Type="http://schemas.openxmlformats.org/officeDocument/2006/relationships/image" Target="../media/image273.emf"/><Relationship Id="rId5" Type="http://schemas.openxmlformats.org/officeDocument/2006/relationships/oleObject" Target="../embeddings/oleObject296.bin"/><Relationship Id="rId15" Type="http://schemas.openxmlformats.org/officeDocument/2006/relationships/oleObject" Target="../embeddings/oleObject301.bin"/><Relationship Id="rId23" Type="http://schemas.openxmlformats.org/officeDocument/2006/relationships/oleObject" Target="../embeddings/oleObject305.bin"/><Relationship Id="rId28" Type="http://schemas.openxmlformats.org/officeDocument/2006/relationships/image" Target="../media/image271.wmf"/><Relationship Id="rId10" Type="http://schemas.openxmlformats.org/officeDocument/2006/relationships/image" Target="../media/image262.wmf"/><Relationship Id="rId19" Type="http://schemas.openxmlformats.org/officeDocument/2006/relationships/oleObject" Target="../embeddings/oleObject303.bin"/><Relationship Id="rId31" Type="http://schemas.openxmlformats.org/officeDocument/2006/relationships/oleObject" Target="../embeddings/oleObject309.bin"/><Relationship Id="rId4" Type="http://schemas.openxmlformats.org/officeDocument/2006/relationships/image" Target="../media/image259.wmf"/><Relationship Id="rId9" Type="http://schemas.openxmlformats.org/officeDocument/2006/relationships/oleObject" Target="../embeddings/oleObject298.bin"/><Relationship Id="rId14" Type="http://schemas.openxmlformats.org/officeDocument/2006/relationships/image" Target="../media/image264.wmf"/><Relationship Id="rId22" Type="http://schemas.openxmlformats.org/officeDocument/2006/relationships/image" Target="../media/image268.wmf"/><Relationship Id="rId27" Type="http://schemas.openxmlformats.org/officeDocument/2006/relationships/oleObject" Target="../embeddings/oleObject307.bin"/><Relationship Id="rId30" Type="http://schemas.openxmlformats.org/officeDocument/2006/relationships/image" Target="../media/image272.emf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6.wmf"/><Relationship Id="rId13" Type="http://schemas.openxmlformats.org/officeDocument/2006/relationships/oleObject" Target="../embeddings/oleObject315.bin"/><Relationship Id="rId18" Type="http://schemas.openxmlformats.org/officeDocument/2006/relationships/image" Target="../media/image281.wmf"/><Relationship Id="rId3" Type="http://schemas.openxmlformats.org/officeDocument/2006/relationships/oleObject" Target="../embeddings/oleObject310.bin"/><Relationship Id="rId21" Type="http://schemas.openxmlformats.org/officeDocument/2006/relationships/image" Target="../media/image282.wmf"/><Relationship Id="rId7" Type="http://schemas.openxmlformats.org/officeDocument/2006/relationships/oleObject" Target="../embeddings/oleObject312.bin"/><Relationship Id="rId12" Type="http://schemas.openxmlformats.org/officeDocument/2006/relationships/image" Target="../media/image278.emf"/><Relationship Id="rId17" Type="http://schemas.openxmlformats.org/officeDocument/2006/relationships/oleObject" Target="../embeddings/oleObject317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80.wmf"/><Relationship Id="rId20" Type="http://schemas.openxmlformats.org/officeDocument/2006/relationships/oleObject" Target="../embeddings/oleObject319.bin"/><Relationship Id="rId1" Type="http://schemas.openxmlformats.org/officeDocument/2006/relationships/vmlDrawing" Target="../drawings/vmlDrawing48.vml"/><Relationship Id="rId6" Type="http://schemas.openxmlformats.org/officeDocument/2006/relationships/image" Target="../media/image275.wmf"/><Relationship Id="rId11" Type="http://schemas.openxmlformats.org/officeDocument/2006/relationships/oleObject" Target="../embeddings/oleObject314.bin"/><Relationship Id="rId5" Type="http://schemas.openxmlformats.org/officeDocument/2006/relationships/oleObject" Target="../embeddings/oleObject311.bin"/><Relationship Id="rId15" Type="http://schemas.openxmlformats.org/officeDocument/2006/relationships/oleObject" Target="../embeddings/oleObject316.bin"/><Relationship Id="rId10" Type="http://schemas.openxmlformats.org/officeDocument/2006/relationships/image" Target="../media/image277.wmf"/><Relationship Id="rId19" Type="http://schemas.openxmlformats.org/officeDocument/2006/relationships/oleObject" Target="../embeddings/oleObject318.bin"/><Relationship Id="rId4" Type="http://schemas.openxmlformats.org/officeDocument/2006/relationships/image" Target="../media/image274.emf"/><Relationship Id="rId9" Type="http://schemas.openxmlformats.org/officeDocument/2006/relationships/oleObject" Target="../embeddings/oleObject313.bin"/><Relationship Id="rId14" Type="http://schemas.openxmlformats.org/officeDocument/2006/relationships/image" Target="../media/image279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1.e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0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12" Type="http://schemas.openxmlformats.org/officeDocument/2006/relationships/image" Target="../media/image17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4.emf"/><Relationship Id="rId11" Type="http://schemas.openxmlformats.org/officeDocument/2006/relationships/oleObject" Target="../embeddings/oleObject14.bin"/><Relationship Id="rId5" Type="http://schemas.openxmlformats.org/officeDocument/2006/relationships/oleObject" Target="../embeddings/oleObject11.bin"/><Relationship Id="rId10" Type="http://schemas.openxmlformats.org/officeDocument/2006/relationships/image" Target="../media/image16.emf"/><Relationship Id="rId4" Type="http://schemas.openxmlformats.org/officeDocument/2006/relationships/image" Target="../media/image13.emf"/><Relationship Id="rId9" Type="http://schemas.openxmlformats.org/officeDocument/2006/relationships/oleObject" Target="../embeddings/oleObject13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13" Type="http://schemas.openxmlformats.org/officeDocument/2006/relationships/oleObject" Target="../embeddings/oleObject20.bin"/><Relationship Id="rId18" Type="http://schemas.openxmlformats.org/officeDocument/2006/relationships/image" Target="../media/image25.wmf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12" Type="http://schemas.openxmlformats.org/officeDocument/2006/relationships/image" Target="../media/image22.wmf"/><Relationship Id="rId17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4.wmf"/><Relationship Id="rId20" Type="http://schemas.openxmlformats.org/officeDocument/2006/relationships/image" Target="../media/image26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19.wmf"/><Relationship Id="rId11" Type="http://schemas.openxmlformats.org/officeDocument/2006/relationships/oleObject" Target="../embeddings/oleObject19.bin"/><Relationship Id="rId5" Type="http://schemas.openxmlformats.org/officeDocument/2006/relationships/oleObject" Target="../embeddings/oleObject16.bin"/><Relationship Id="rId15" Type="http://schemas.openxmlformats.org/officeDocument/2006/relationships/oleObject" Target="../embeddings/oleObject21.bin"/><Relationship Id="rId10" Type="http://schemas.openxmlformats.org/officeDocument/2006/relationships/image" Target="../media/image21.wmf"/><Relationship Id="rId19" Type="http://schemas.openxmlformats.org/officeDocument/2006/relationships/oleObject" Target="../embeddings/oleObject23.bin"/><Relationship Id="rId4" Type="http://schemas.openxmlformats.org/officeDocument/2006/relationships/image" Target="../media/image18.wmf"/><Relationship Id="rId9" Type="http://schemas.openxmlformats.org/officeDocument/2006/relationships/oleObject" Target="../embeddings/oleObject18.bin"/><Relationship Id="rId14" Type="http://schemas.openxmlformats.org/officeDocument/2006/relationships/image" Target="../media/image23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.bin"/><Relationship Id="rId13" Type="http://schemas.openxmlformats.org/officeDocument/2006/relationships/image" Target="../media/image31.emf"/><Relationship Id="rId3" Type="http://schemas.openxmlformats.org/officeDocument/2006/relationships/oleObject" Target="../embeddings/oleObject24.bin"/><Relationship Id="rId7" Type="http://schemas.openxmlformats.org/officeDocument/2006/relationships/image" Target="../media/image33.wmf"/><Relationship Id="rId12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8.wmf"/><Relationship Id="rId11" Type="http://schemas.openxmlformats.org/officeDocument/2006/relationships/image" Target="../media/image30.emf"/><Relationship Id="rId5" Type="http://schemas.openxmlformats.org/officeDocument/2006/relationships/oleObject" Target="../embeddings/oleObject25.bin"/><Relationship Id="rId15" Type="http://schemas.openxmlformats.org/officeDocument/2006/relationships/image" Target="../media/image32.emf"/><Relationship Id="rId10" Type="http://schemas.openxmlformats.org/officeDocument/2006/relationships/oleObject" Target="../embeddings/oleObject27.bin"/><Relationship Id="rId4" Type="http://schemas.openxmlformats.org/officeDocument/2006/relationships/image" Target="../media/image27.wmf"/><Relationship Id="rId9" Type="http://schemas.openxmlformats.org/officeDocument/2006/relationships/image" Target="../media/image29.emf"/><Relationship Id="rId14" Type="http://schemas.openxmlformats.org/officeDocument/2006/relationships/oleObject" Target="../embeddings/oleObject29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5" descr="main_imag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62300" y="2514600"/>
            <a:ext cx="2971800" cy="258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771" name="Text Box 3"/>
          <p:cNvSpPr txBox="1">
            <a:spLocks noChangeArrowheads="1"/>
          </p:cNvSpPr>
          <p:nvPr/>
        </p:nvSpPr>
        <p:spPr bwMode="auto">
          <a:xfrm>
            <a:off x="457200" y="1219200"/>
            <a:ext cx="82296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>
              <a:defRPr/>
            </a:pPr>
            <a:r>
              <a:rPr lang="en-US" altLang="zh-CN" sz="3600" b="1" dirty="0">
                <a:solidFill>
                  <a:srgbClr val="66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36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向量空间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537546" y="834230"/>
            <a:ext cx="1314450" cy="6048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例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2</a:t>
            </a:r>
            <a:endParaRPr lang="zh-CN" altLang="en-US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  <a:ea typeface="黑体" pitchFamily="2" charset="-122"/>
              <a:cs typeface="Times New Roman" pitchFamily="18" charset="0"/>
            </a:endParaRPr>
          </a:p>
        </p:txBody>
      </p:sp>
      <p:sp>
        <p:nvSpPr>
          <p:cNvPr id="129027" name="Text Box 3"/>
          <p:cNvSpPr txBox="1">
            <a:spLocks noChangeArrowheads="1"/>
          </p:cNvSpPr>
          <p:nvPr/>
        </p:nvSpPr>
        <p:spPr bwMode="auto">
          <a:xfrm>
            <a:off x="1631950" y="842963"/>
            <a:ext cx="530225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en-US" altLang="zh-CN" sz="2800" dirty="0"/>
              <a:t> </a:t>
            </a:r>
            <a:r>
              <a:rPr lang="en-US" altLang="zh-CN" sz="2800" i="1" dirty="0">
                <a:latin typeface="Times New Roman" pitchFamily="18" charset="0"/>
              </a:rPr>
              <a:t>n</a:t>
            </a:r>
            <a:r>
              <a:rPr lang="zh-CN" altLang="en-US" sz="2800" dirty="0">
                <a:latin typeface="Times New Roman" pitchFamily="18" charset="0"/>
              </a:rPr>
              <a:t>－</a:t>
            </a:r>
            <a:r>
              <a:rPr lang="en-US" altLang="zh-CN" sz="2800" dirty="0">
                <a:latin typeface="Times New Roman" pitchFamily="18" charset="0"/>
              </a:rPr>
              <a:t>1</a:t>
            </a:r>
            <a:r>
              <a:rPr lang="zh-CN" altLang="en-US" sz="2800" dirty="0"/>
              <a:t>次代数多项式</a:t>
            </a:r>
          </a:p>
        </p:txBody>
      </p:sp>
      <p:graphicFrame>
        <p:nvGraphicFramePr>
          <p:cNvPr id="129028" name="Object 4"/>
          <p:cNvGraphicFramePr>
            <a:graphicFrameLocks noGrp="1" noChangeAspect="1"/>
          </p:cNvGraphicFramePr>
          <p:nvPr>
            <p:ph/>
            <p:extLst>
              <p:ext uri="{D42A27DB-BD31-4B8C-83A1-F6EECF244321}">
                <p14:modId xmlns:p14="http://schemas.microsoft.com/office/powerpoint/2010/main" val="2564499686"/>
              </p:ext>
            </p:extLst>
          </p:nvPr>
        </p:nvGraphicFramePr>
        <p:xfrm>
          <a:off x="684213" y="1293813"/>
          <a:ext cx="3622675" cy="54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58" name="Equation" r:id="rId3" imgW="1612900" imgH="241300" progId="Equation.3">
                  <p:embed/>
                </p:oleObj>
              </mc:Choice>
              <mc:Fallback>
                <p:oleObj name="Equation" r:id="rId3" imgW="1612900" imgH="241300" progId="Equation.3">
                  <p:embed/>
                  <p:pic>
                    <p:nvPicPr>
                      <p:cNvPr id="0" name="Picture 258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1293813"/>
                        <a:ext cx="3622675" cy="5413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03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2836868"/>
              </p:ext>
            </p:extLst>
          </p:nvPr>
        </p:nvGraphicFramePr>
        <p:xfrm>
          <a:off x="2490788" y="4457700"/>
          <a:ext cx="3073400" cy="201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59" name="Equation" r:id="rId5" imgW="1397000" imgH="914400" progId="Equation.3">
                  <p:embed/>
                </p:oleObj>
              </mc:Choice>
              <mc:Fallback>
                <p:oleObj name="Equation" r:id="rId5" imgW="1397000" imgH="914400" progId="Equation.3">
                  <p:embed/>
                  <p:pic>
                    <p:nvPicPr>
                      <p:cNvPr id="0" name="Picture 2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0788" y="4457700"/>
                        <a:ext cx="3073400" cy="2019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03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8396786"/>
              </p:ext>
            </p:extLst>
          </p:nvPr>
        </p:nvGraphicFramePr>
        <p:xfrm>
          <a:off x="4284663" y="1339850"/>
          <a:ext cx="2849562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60" name="Equation" r:id="rId7" imgW="1295400" imgH="228600" progId="Equation.3">
                  <p:embed/>
                </p:oleObj>
              </mc:Choice>
              <mc:Fallback>
                <p:oleObj name="Equation" r:id="rId7" imgW="1295400" imgH="228600" progId="Equation.3">
                  <p:embed/>
                  <p:pic>
                    <p:nvPicPr>
                      <p:cNvPr id="0" name="Picture 2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4663" y="1339850"/>
                        <a:ext cx="2849562" cy="504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9035" name="Text Box 11"/>
          <p:cNvSpPr txBox="1">
            <a:spLocks noChangeArrowheads="1"/>
          </p:cNvSpPr>
          <p:nvPr/>
        </p:nvSpPr>
        <p:spPr bwMode="auto">
          <a:xfrm>
            <a:off x="7162800" y="1295400"/>
            <a:ext cx="1927225" cy="584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zh-CN" altLang="en-US" dirty="0">
                <a:solidFill>
                  <a:srgbClr val="0000FF"/>
                </a:solidFill>
                <a:latin typeface="+mn-ea"/>
                <a:ea typeface="+mn-ea"/>
              </a:rPr>
              <a:t>系数向量</a:t>
            </a:r>
          </a:p>
        </p:txBody>
      </p:sp>
      <p:sp>
        <p:nvSpPr>
          <p:cNvPr id="129036" name="Text Box 12"/>
          <p:cNvSpPr txBox="1">
            <a:spLocks noChangeArrowheads="1"/>
          </p:cNvSpPr>
          <p:nvPr/>
        </p:nvSpPr>
        <p:spPr bwMode="auto">
          <a:xfrm>
            <a:off x="1547813" y="1797050"/>
            <a:ext cx="2969083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800" dirty="0"/>
              <a:t> </a:t>
            </a:r>
            <a:r>
              <a:rPr lang="zh-CN" altLang="en-US" sz="2800" dirty="0" smtClean="0">
                <a:latin typeface="Times New Roman" pitchFamily="18" charset="0"/>
              </a:rPr>
              <a:t>线性方程组 </a:t>
            </a:r>
            <a:r>
              <a:rPr lang="en-US" altLang="zh-CN" sz="2800" i="1" dirty="0" smtClean="0">
                <a:latin typeface="Times New Roman" pitchFamily="18" charset="0"/>
              </a:rPr>
              <a:t>Ax=b</a:t>
            </a:r>
            <a:endParaRPr lang="en-US" altLang="zh-CN" sz="2800" i="1" dirty="0"/>
          </a:p>
        </p:txBody>
      </p:sp>
      <p:graphicFrame>
        <p:nvGraphicFramePr>
          <p:cNvPr id="129039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1378683"/>
              </p:ext>
            </p:extLst>
          </p:nvPr>
        </p:nvGraphicFramePr>
        <p:xfrm>
          <a:off x="2151063" y="2301875"/>
          <a:ext cx="4581525" cy="207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61" name="Equation" r:id="rId9" imgW="2082800" imgH="939800" progId="Equation.DSMT4">
                  <p:embed/>
                </p:oleObj>
              </mc:Choice>
              <mc:Fallback>
                <p:oleObj name="Equation" r:id="rId9" imgW="2082800" imgH="939800" progId="Equation.DSMT4">
                  <p:embed/>
                  <p:pic>
                    <p:nvPicPr>
                      <p:cNvPr id="0" name="Picture 2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1063" y="2301875"/>
                        <a:ext cx="4581525" cy="2076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9040" name="Text Box 16"/>
          <p:cNvSpPr txBox="1">
            <a:spLocks noChangeArrowheads="1"/>
          </p:cNvSpPr>
          <p:nvPr/>
        </p:nvSpPr>
        <p:spPr bwMode="auto">
          <a:xfrm>
            <a:off x="519113" y="4389438"/>
            <a:ext cx="1173162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zh-CN" altLang="en-US" sz="2800" dirty="0"/>
              <a:t>其中</a:t>
            </a:r>
          </a:p>
        </p:txBody>
      </p:sp>
      <p:sp>
        <p:nvSpPr>
          <p:cNvPr id="11" name="WordArt 45"/>
          <p:cNvSpPr>
            <a:spLocks noChangeArrowheads="1" noChangeShapeType="1" noTextEdit="1"/>
          </p:cNvSpPr>
          <p:nvPr/>
        </p:nvSpPr>
        <p:spPr bwMode="auto">
          <a:xfrm>
            <a:off x="152399" y="123824"/>
            <a:ext cx="4502309" cy="5619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eaLnBrk="1" hangingPunct="1">
              <a:defRPr/>
            </a:pPr>
            <a:r>
              <a:rPr lang="zh-CN" altLang="en-US" kern="10" dirty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一、</a:t>
            </a:r>
            <a:r>
              <a:rPr lang="en-US" altLang="zh-CN" kern="10" dirty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n</a:t>
            </a:r>
            <a:r>
              <a:rPr lang="zh-CN" altLang="en-US" kern="10" dirty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维向量的定义与运算</a:t>
            </a:r>
          </a:p>
        </p:txBody>
      </p:sp>
      <p:sp>
        <p:nvSpPr>
          <p:cNvPr id="12300" name="Text Box 2"/>
          <p:cNvSpPr txBox="1">
            <a:spLocks noChangeArrowheads="1"/>
          </p:cNvSpPr>
          <p:nvPr/>
        </p:nvSpPr>
        <p:spPr bwMode="auto">
          <a:xfrm>
            <a:off x="537546" y="1752600"/>
            <a:ext cx="1314450" cy="6048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例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3</a:t>
            </a:r>
            <a:endParaRPr lang="zh-CN" altLang="en-US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  <a:ea typeface="黑体" pitchFamily="2" charset="-122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9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9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9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29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29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29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29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29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27" grpId="0"/>
      <p:bldP spid="129035" grpId="0"/>
      <p:bldP spid="129036" grpId="0"/>
      <p:bldP spid="129040" grpId="0"/>
      <p:bldP spid="1230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8002" name="Object 2"/>
          <p:cNvGraphicFramePr>
            <a:graphicFrameLocks noChangeAspect="1"/>
          </p:cNvGraphicFramePr>
          <p:nvPr/>
        </p:nvGraphicFramePr>
        <p:xfrm>
          <a:off x="2124075" y="2605088"/>
          <a:ext cx="3286125" cy="18854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81" name="Equation" r:id="rId3" imgW="1600200" imgH="914400" progId="Equation.DSMT4">
                  <p:embed/>
                </p:oleObj>
              </mc:Choice>
              <mc:Fallback>
                <p:oleObj name="Equation" r:id="rId3" imgW="1600200" imgH="914400" progId="Equation.DSMT4">
                  <p:embed/>
                  <p:pic>
                    <p:nvPicPr>
                      <p:cNvPr id="0" name="Picture 2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2605088"/>
                        <a:ext cx="3286125" cy="188540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003" name="Object 3"/>
          <p:cNvGraphicFramePr>
            <a:graphicFrameLocks noChangeAspect="1"/>
          </p:cNvGraphicFramePr>
          <p:nvPr/>
        </p:nvGraphicFramePr>
        <p:xfrm>
          <a:off x="2209800" y="685800"/>
          <a:ext cx="4724400" cy="1867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82" name="Equation" r:id="rId5" imgW="2387600" imgH="939800" progId="Equation.3">
                  <p:embed/>
                </p:oleObj>
              </mc:Choice>
              <mc:Fallback>
                <p:oleObj name="Equation" r:id="rId5" imgW="2387600" imgH="939800" progId="Equation.3">
                  <p:embed/>
                  <p:pic>
                    <p:nvPicPr>
                      <p:cNvPr id="0" name="Picture 2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685800"/>
                        <a:ext cx="4724400" cy="18674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457200" y="1223963"/>
            <a:ext cx="2182813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zh-CN" altLang="en-US" sz="2800" dirty="0"/>
              <a:t>增广矩阵</a:t>
            </a:r>
          </a:p>
        </p:txBody>
      </p:sp>
      <p:sp>
        <p:nvSpPr>
          <p:cNvPr id="128005" name="Text Box 5"/>
          <p:cNvSpPr txBox="1">
            <a:spLocks noChangeArrowheads="1"/>
          </p:cNvSpPr>
          <p:nvPr/>
        </p:nvSpPr>
        <p:spPr bwMode="auto">
          <a:xfrm>
            <a:off x="457200" y="2590800"/>
            <a:ext cx="957262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zh-CN" altLang="en-US" sz="2800" dirty="0"/>
              <a:t>其中</a:t>
            </a:r>
          </a:p>
        </p:txBody>
      </p:sp>
      <p:grpSp>
        <p:nvGrpSpPr>
          <p:cNvPr id="128008" name="Group 8"/>
          <p:cNvGrpSpPr>
            <a:grpSpLocks/>
          </p:cNvGrpSpPr>
          <p:nvPr/>
        </p:nvGrpSpPr>
        <p:grpSpPr bwMode="auto">
          <a:xfrm>
            <a:off x="5795963" y="2552698"/>
            <a:ext cx="2789237" cy="523875"/>
            <a:chOff x="3651" y="1628"/>
            <a:chExt cx="1757" cy="330"/>
          </a:xfrm>
        </p:grpSpPr>
        <p:sp>
          <p:nvSpPr>
            <p:cNvPr id="13330" name="Line 6"/>
            <p:cNvSpPr>
              <a:spLocks noChangeShapeType="1"/>
            </p:cNvSpPr>
            <p:nvPr/>
          </p:nvSpPr>
          <p:spPr bwMode="auto">
            <a:xfrm>
              <a:off x="3651" y="1813"/>
              <a:ext cx="544" cy="0"/>
            </a:xfrm>
            <a:prstGeom prst="line">
              <a:avLst/>
            </a:prstGeom>
            <a:noFill/>
            <a:ln w="22225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endParaRPr lang="zh-CN" altLang="en-US" sz="2800"/>
            </a:p>
          </p:txBody>
        </p:sp>
        <p:sp>
          <p:nvSpPr>
            <p:cNvPr id="13331" name="Text Box 7"/>
            <p:cNvSpPr txBox="1">
              <a:spLocks noChangeArrowheads="1"/>
            </p:cNvSpPr>
            <p:nvPr/>
          </p:nvSpPr>
          <p:spPr bwMode="auto">
            <a:xfrm>
              <a:off x="4274" y="1628"/>
              <a:ext cx="1134" cy="3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sz="2800" dirty="0">
                  <a:solidFill>
                    <a:srgbClr val="800000"/>
                  </a:solidFill>
                  <a:latin typeface="华文楷体" pitchFamily="2" charset="-122"/>
                  <a:ea typeface="华文楷体" pitchFamily="2" charset="-122"/>
                </a:rPr>
                <a:t>第</a:t>
              </a:r>
              <a:r>
                <a:rPr lang="en-US" altLang="zh-CN" sz="2800" dirty="0">
                  <a:solidFill>
                    <a:srgbClr val="800000"/>
                  </a:solidFill>
                  <a:latin typeface="Times New Roman" pitchFamily="18" charset="0"/>
                  <a:ea typeface="MS UI Gothic" pitchFamily="34" charset="-128"/>
                </a:rPr>
                <a:t>1</a:t>
              </a:r>
              <a:r>
                <a:rPr lang="zh-CN" altLang="en-US" sz="2800" dirty="0">
                  <a:solidFill>
                    <a:srgbClr val="800000"/>
                  </a:solidFill>
                  <a:latin typeface="华文楷体" pitchFamily="2" charset="-122"/>
                  <a:ea typeface="华文楷体" pitchFamily="2" charset="-122"/>
                </a:rPr>
                <a:t>个方程</a:t>
              </a:r>
            </a:p>
          </p:txBody>
        </p:sp>
      </p:grpSp>
      <p:grpSp>
        <p:nvGrpSpPr>
          <p:cNvPr id="128009" name="Group 9"/>
          <p:cNvGrpSpPr>
            <a:grpSpLocks/>
          </p:cNvGrpSpPr>
          <p:nvPr/>
        </p:nvGrpSpPr>
        <p:grpSpPr bwMode="auto">
          <a:xfrm>
            <a:off x="5795963" y="3063873"/>
            <a:ext cx="2789237" cy="523875"/>
            <a:chOff x="3651" y="1628"/>
            <a:chExt cx="1757" cy="330"/>
          </a:xfrm>
        </p:grpSpPr>
        <p:sp>
          <p:nvSpPr>
            <p:cNvPr id="13328" name="Line 10"/>
            <p:cNvSpPr>
              <a:spLocks noChangeShapeType="1"/>
            </p:cNvSpPr>
            <p:nvPr/>
          </p:nvSpPr>
          <p:spPr bwMode="auto">
            <a:xfrm>
              <a:off x="3651" y="1813"/>
              <a:ext cx="544" cy="0"/>
            </a:xfrm>
            <a:prstGeom prst="line">
              <a:avLst/>
            </a:prstGeom>
            <a:noFill/>
            <a:ln w="22225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endParaRPr lang="zh-CN" altLang="en-US" sz="2800"/>
            </a:p>
          </p:txBody>
        </p:sp>
        <p:sp>
          <p:nvSpPr>
            <p:cNvPr id="13329" name="Text Box 11"/>
            <p:cNvSpPr txBox="1">
              <a:spLocks noChangeArrowheads="1"/>
            </p:cNvSpPr>
            <p:nvPr/>
          </p:nvSpPr>
          <p:spPr bwMode="auto">
            <a:xfrm>
              <a:off x="4274" y="1628"/>
              <a:ext cx="1134" cy="3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sz="2800">
                  <a:solidFill>
                    <a:srgbClr val="800000"/>
                  </a:solidFill>
                  <a:latin typeface="华文楷体" pitchFamily="2" charset="-122"/>
                  <a:ea typeface="华文楷体" pitchFamily="2" charset="-122"/>
                </a:rPr>
                <a:t>第</a:t>
              </a:r>
              <a:r>
                <a:rPr lang="en-US" altLang="zh-CN" sz="2800">
                  <a:solidFill>
                    <a:srgbClr val="800000"/>
                  </a:solidFill>
                  <a:latin typeface="Times New Roman" pitchFamily="18" charset="0"/>
                  <a:ea typeface="MS UI Gothic" pitchFamily="34" charset="-128"/>
                </a:rPr>
                <a:t>2</a:t>
              </a:r>
              <a:r>
                <a:rPr lang="zh-CN" altLang="en-US" sz="2800">
                  <a:solidFill>
                    <a:srgbClr val="800000"/>
                  </a:solidFill>
                  <a:latin typeface="华文楷体" pitchFamily="2" charset="-122"/>
                  <a:ea typeface="华文楷体" pitchFamily="2" charset="-122"/>
                </a:rPr>
                <a:t>个方程</a:t>
              </a:r>
            </a:p>
          </p:txBody>
        </p:sp>
      </p:grpSp>
      <p:grpSp>
        <p:nvGrpSpPr>
          <p:cNvPr id="128012" name="Group 12"/>
          <p:cNvGrpSpPr>
            <a:grpSpLocks/>
          </p:cNvGrpSpPr>
          <p:nvPr/>
        </p:nvGrpSpPr>
        <p:grpSpPr bwMode="auto">
          <a:xfrm>
            <a:off x="5795964" y="3962400"/>
            <a:ext cx="2870200" cy="523875"/>
            <a:chOff x="3651" y="1608"/>
            <a:chExt cx="1808" cy="330"/>
          </a:xfrm>
        </p:grpSpPr>
        <p:sp>
          <p:nvSpPr>
            <p:cNvPr id="13326" name="Line 13"/>
            <p:cNvSpPr>
              <a:spLocks noChangeShapeType="1"/>
            </p:cNvSpPr>
            <p:nvPr/>
          </p:nvSpPr>
          <p:spPr bwMode="auto">
            <a:xfrm>
              <a:off x="3651" y="1813"/>
              <a:ext cx="544" cy="0"/>
            </a:xfrm>
            <a:prstGeom prst="line">
              <a:avLst/>
            </a:prstGeom>
            <a:noFill/>
            <a:ln w="22225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endParaRPr lang="zh-CN" altLang="en-US" sz="2800"/>
            </a:p>
          </p:txBody>
        </p:sp>
        <p:sp>
          <p:nvSpPr>
            <p:cNvPr id="13327" name="Text Box 14"/>
            <p:cNvSpPr txBox="1">
              <a:spLocks noChangeArrowheads="1"/>
            </p:cNvSpPr>
            <p:nvPr/>
          </p:nvSpPr>
          <p:spPr bwMode="auto">
            <a:xfrm>
              <a:off x="4274" y="1608"/>
              <a:ext cx="1185" cy="3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sz="2800" dirty="0">
                  <a:solidFill>
                    <a:srgbClr val="800000"/>
                  </a:solidFill>
                  <a:latin typeface="华文楷体" pitchFamily="2" charset="-122"/>
                  <a:ea typeface="华文楷体" pitchFamily="2" charset="-122"/>
                </a:rPr>
                <a:t>第</a:t>
              </a:r>
              <a:r>
                <a:rPr lang="en-US" altLang="zh-CN" sz="2800" i="1" dirty="0">
                  <a:solidFill>
                    <a:srgbClr val="800000"/>
                  </a:solidFill>
                  <a:latin typeface="Times New Roman" pitchFamily="18" charset="0"/>
                  <a:ea typeface="MS UI Gothic" pitchFamily="34" charset="-128"/>
                </a:rPr>
                <a:t>m</a:t>
              </a:r>
              <a:r>
                <a:rPr lang="zh-CN" altLang="en-US" sz="2800" dirty="0">
                  <a:solidFill>
                    <a:srgbClr val="800000"/>
                  </a:solidFill>
                  <a:latin typeface="华文楷体" pitchFamily="2" charset="-122"/>
                  <a:ea typeface="华文楷体" pitchFamily="2" charset="-122"/>
                </a:rPr>
                <a:t>个方程</a:t>
              </a:r>
            </a:p>
          </p:txBody>
        </p:sp>
      </p:grpSp>
      <p:sp>
        <p:nvSpPr>
          <p:cNvPr id="128015" name="Text Box 15"/>
          <p:cNvSpPr txBox="1">
            <a:spLocks noChangeArrowheads="1"/>
          </p:cNvSpPr>
          <p:nvPr/>
        </p:nvSpPr>
        <p:spPr bwMode="auto">
          <a:xfrm>
            <a:off x="879378" y="5271621"/>
            <a:ext cx="2195513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zh-CN" altLang="en-US" sz="2800" dirty="0"/>
              <a:t>未知向量</a:t>
            </a:r>
          </a:p>
        </p:txBody>
      </p:sp>
      <p:graphicFrame>
        <p:nvGraphicFramePr>
          <p:cNvPr id="128016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1999439"/>
              </p:ext>
            </p:extLst>
          </p:nvPr>
        </p:nvGraphicFramePr>
        <p:xfrm>
          <a:off x="2596738" y="4648200"/>
          <a:ext cx="1079894" cy="178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83" name="Equation" r:id="rId7" imgW="571252" imgH="939392" progId="Equation.DSMT4">
                  <p:embed/>
                </p:oleObj>
              </mc:Choice>
              <mc:Fallback>
                <p:oleObj name="Equation" r:id="rId7" imgW="571252" imgH="939392" progId="Equation.DSMT4">
                  <p:embed/>
                  <p:pic>
                    <p:nvPicPr>
                      <p:cNvPr id="0" name="Picture 2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6738" y="4648200"/>
                        <a:ext cx="1079894" cy="1784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8017" name="Text Box 17"/>
          <p:cNvSpPr txBox="1">
            <a:spLocks noChangeArrowheads="1"/>
          </p:cNvSpPr>
          <p:nvPr/>
        </p:nvSpPr>
        <p:spPr bwMode="auto">
          <a:xfrm>
            <a:off x="4730750" y="5271621"/>
            <a:ext cx="2054225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zh-CN" altLang="en-US" sz="2800" dirty="0"/>
              <a:t>右端向量</a:t>
            </a:r>
          </a:p>
        </p:txBody>
      </p:sp>
      <p:graphicFrame>
        <p:nvGraphicFramePr>
          <p:cNvPr id="128018" name="Object 18"/>
          <p:cNvGraphicFramePr>
            <a:graphicFrameLocks noChangeAspect="1"/>
          </p:cNvGraphicFramePr>
          <p:nvPr/>
        </p:nvGraphicFramePr>
        <p:xfrm>
          <a:off x="6400800" y="4648200"/>
          <a:ext cx="1071247" cy="177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84" name="Equation" r:id="rId9" imgW="571252" imgH="939392" progId="Equation.3">
                  <p:embed/>
                </p:oleObj>
              </mc:Choice>
              <mc:Fallback>
                <p:oleObj name="Equation" r:id="rId9" imgW="571252" imgH="939392" progId="Equation.3">
                  <p:embed/>
                  <p:pic>
                    <p:nvPicPr>
                      <p:cNvPr id="0" name="Picture 2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4648200"/>
                        <a:ext cx="1071247" cy="1770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WordArt 45"/>
          <p:cNvSpPr>
            <a:spLocks noChangeArrowheads="1" noChangeShapeType="1" noTextEdit="1"/>
          </p:cNvSpPr>
          <p:nvPr/>
        </p:nvSpPr>
        <p:spPr bwMode="auto">
          <a:xfrm>
            <a:off x="152399" y="123824"/>
            <a:ext cx="4502309" cy="5619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eaLnBrk="1" hangingPunct="1">
              <a:defRPr/>
            </a:pPr>
            <a:r>
              <a:rPr lang="zh-CN" altLang="en-US" kern="10" dirty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一、</a:t>
            </a:r>
            <a:r>
              <a:rPr lang="en-US" altLang="zh-CN" kern="10" dirty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n</a:t>
            </a:r>
            <a:r>
              <a:rPr lang="zh-CN" altLang="en-US" kern="10" dirty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维向量的定义与运算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8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8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8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8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8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8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8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8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8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28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05" grpId="0"/>
      <p:bldP spid="128015" grpId="0"/>
      <p:bldP spid="12801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685800" y="1153180"/>
            <a:ext cx="464185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en-US" altLang="zh-CN" sz="2800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1</a:t>
            </a:r>
            <a:r>
              <a:rPr lang="en-US" altLang="zh-CN" sz="2800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. </a:t>
            </a:r>
            <a:r>
              <a:rPr lang="zh-CN" altLang="en-US" sz="2800" dirty="0" smtClean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两</a:t>
            </a:r>
            <a:r>
              <a:rPr lang="zh-CN" altLang="en-US" sz="2800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向量相等</a:t>
            </a:r>
          </a:p>
        </p:txBody>
      </p:sp>
      <p:sp>
        <p:nvSpPr>
          <p:cNvPr id="126979" name="Text Box 3"/>
          <p:cNvSpPr txBox="1">
            <a:spLocks noChangeArrowheads="1"/>
          </p:cNvSpPr>
          <p:nvPr/>
        </p:nvSpPr>
        <p:spPr bwMode="auto">
          <a:xfrm>
            <a:off x="930275" y="1685925"/>
            <a:ext cx="3470275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设    </a:t>
            </a:r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  中</a:t>
            </a:r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任意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向量</a:t>
            </a:r>
          </a:p>
        </p:txBody>
      </p:sp>
      <p:graphicFrame>
        <p:nvGraphicFramePr>
          <p:cNvPr id="126983" name="Object 7"/>
          <p:cNvGraphicFramePr>
            <a:graphicFrameLocks noGrp="1" noChangeAspect="1"/>
          </p:cNvGraphicFramePr>
          <p:nvPr>
            <p:ph/>
          </p:nvPr>
        </p:nvGraphicFramePr>
        <p:xfrm>
          <a:off x="4124325" y="1755775"/>
          <a:ext cx="2352675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67" name="Equation" r:id="rId3" imgW="1104900" imgH="228600" progId="Equation.3">
                  <p:embed/>
                </p:oleObj>
              </mc:Choice>
              <mc:Fallback>
                <p:oleObj name="Equation" r:id="rId3" imgW="1104900" imgH="228600" progId="Equation.3">
                  <p:embed/>
                  <p:pic>
                    <p:nvPicPr>
                      <p:cNvPr id="0" name="Picture 698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4325" y="1755775"/>
                        <a:ext cx="2352675" cy="485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698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3912035"/>
              </p:ext>
            </p:extLst>
          </p:nvPr>
        </p:nvGraphicFramePr>
        <p:xfrm>
          <a:off x="6567488" y="1752600"/>
          <a:ext cx="2271712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68" name="Equation" r:id="rId5" imgW="1066800" imgH="228600" progId="Equation.3">
                  <p:embed/>
                </p:oleObj>
              </mc:Choice>
              <mc:Fallback>
                <p:oleObj name="Equation" r:id="rId5" imgW="1066800" imgH="228600" progId="Equation.3">
                  <p:embed/>
                  <p:pic>
                    <p:nvPicPr>
                      <p:cNvPr id="0" name="Picture 6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67488" y="1752600"/>
                        <a:ext cx="2271712" cy="485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6986" name="Text Box 10"/>
          <p:cNvSpPr txBox="1">
            <a:spLocks noChangeArrowheads="1"/>
          </p:cNvSpPr>
          <p:nvPr/>
        </p:nvSpPr>
        <p:spPr bwMode="auto">
          <a:xfrm>
            <a:off x="980261" y="2296180"/>
            <a:ext cx="543739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则</a:t>
            </a:r>
          </a:p>
        </p:txBody>
      </p:sp>
      <p:graphicFrame>
        <p:nvGraphicFramePr>
          <p:cNvPr id="126987" name="Object 11"/>
          <p:cNvGraphicFramePr>
            <a:graphicFrameLocks noChangeAspect="1"/>
          </p:cNvGraphicFramePr>
          <p:nvPr/>
        </p:nvGraphicFramePr>
        <p:xfrm>
          <a:off x="1958975" y="2349500"/>
          <a:ext cx="3136900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69" name="Equation" r:id="rId7" imgW="1473200" imgH="228600" progId="Equation.3">
                  <p:embed/>
                </p:oleObj>
              </mc:Choice>
              <mc:Fallback>
                <p:oleObj name="Equation" r:id="rId7" imgW="1473200" imgH="228600" progId="Equation.3">
                  <p:embed/>
                  <p:pic>
                    <p:nvPicPr>
                      <p:cNvPr id="0" name="Picture 7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8975" y="2349500"/>
                        <a:ext cx="3136900" cy="485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6988" name="Object 12"/>
          <p:cNvGraphicFramePr>
            <a:graphicFrameLocks noChangeAspect="1"/>
          </p:cNvGraphicFramePr>
          <p:nvPr/>
        </p:nvGraphicFramePr>
        <p:xfrm>
          <a:off x="5410200" y="2387600"/>
          <a:ext cx="1811338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70" name="Equation" r:id="rId9" imgW="850531" imgH="203112" progId="Equation.3">
                  <p:embed/>
                </p:oleObj>
              </mc:Choice>
              <mc:Fallback>
                <p:oleObj name="Equation" r:id="rId9" imgW="850531" imgH="203112" progId="Equation.3">
                  <p:embed/>
                  <p:pic>
                    <p:nvPicPr>
                      <p:cNvPr id="0" name="Picture 7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2387600"/>
                        <a:ext cx="1811338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6989" name="Text Box 13"/>
          <p:cNvSpPr txBox="1">
            <a:spLocks noChangeArrowheads="1"/>
          </p:cNvSpPr>
          <p:nvPr/>
        </p:nvSpPr>
        <p:spPr bwMode="auto">
          <a:xfrm>
            <a:off x="685800" y="2808288"/>
            <a:ext cx="273685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en-US" altLang="zh-CN" sz="2800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2</a:t>
            </a:r>
            <a:r>
              <a:rPr lang="en-US" altLang="zh-CN" sz="2800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. </a:t>
            </a:r>
            <a:r>
              <a:rPr lang="zh-CN" altLang="en-US" sz="2800" dirty="0" smtClean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零向量</a:t>
            </a:r>
            <a:endParaRPr lang="zh-CN" altLang="en-US" sz="2800" dirty="0">
              <a:solidFill>
                <a:srgbClr val="0000FF"/>
              </a:solidFill>
              <a:latin typeface="Times New Roman" pitchFamily="18" charset="0"/>
              <a:ea typeface="黑体" pitchFamily="2" charset="-122"/>
              <a:cs typeface="Times New Roman" pitchFamily="18" charset="0"/>
            </a:endParaRPr>
          </a:p>
        </p:txBody>
      </p:sp>
      <p:grpSp>
        <p:nvGrpSpPr>
          <p:cNvPr id="126994" name="Group 18"/>
          <p:cNvGrpSpPr>
            <a:grpSpLocks/>
          </p:cNvGrpSpPr>
          <p:nvPr/>
        </p:nvGrpSpPr>
        <p:grpSpPr bwMode="auto">
          <a:xfrm>
            <a:off x="877888" y="3313116"/>
            <a:ext cx="7046912" cy="1004888"/>
            <a:chOff x="609" y="2432"/>
            <a:chExt cx="4239" cy="633"/>
          </a:xfrm>
        </p:grpSpPr>
        <p:graphicFrame>
          <p:nvGraphicFramePr>
            <p:cNvPr id="14359" name="Object 15"/>
            <p:cNvGraphicFramePr>
              <a:graphicFrameLocks noChangeAspect="1"/>
            </p:cNvGraphicFramePr>
            <p:nvPr/>
          </p:nvGraphicFramePr>
          <p:xfrm>
            <a:off x="3931" y="2505"/>
            <a:ext cx="170" cy="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071" name="Equation" r:id="rId11" imgW="126725" imgH="177415" progId="Equation.3">
                    <p:embed/>
                  </p:oleObj>
                </mc:Choice>
                <mc:Fallback>
                  <p:oleObj name="Equation" r:id="rId11" imgW="126725" imgH="177415" progId="Equation.3">
                    <p:embed/>
                    <p:pic>
                      <p:nvPicPr>
                        <p:cNvPr id="0" name="Picture 70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1" y="2505"/>
                          <a:ext cx="170" cy="2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4360" name="Group 17"/>
            <p:cNvGrpSpPr>
              <a:grpSpLocks/>
            </p:cNvGrpSpPr>
            <p:nvPr/>
          </p:nvGrpSpPr>
          <p:grpSpPr bwMode="auto">
            <a:xfrm>
              <a:off x="609" y="2432"/>
              <a:ext cx="4239" cy="633"/>
              <a:chOff x="428" y="2050"/>
              <a:chExt cx="4239" cy="633"/>
            </a:xfrm>
          </p:grpSpPr>
          <p:sp>
            <p:nvSpPr>
              <p:cNvPr id="14361" name="Text Box 14"/>
              <p:cNvSpPr txBox="1">
                <a:spLocks noChangeArrowheads="1"/>
              </p:cNvSpPr>
              <p:nvPr/>
            </p:nvSpPr>
            <p:spPr bwMode="auto">
              <a:xfrm>
                <a:off x="428" y="2050"/>
                <a:ext cx="4239" cy="60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/>
                <a:r>
                  <a:rPr lang="zh-CN" altLang="en-US" sz="2800" dirty="0">
                    <a:latin typeface="Times New Roman" pitchFamily="18" charset="0"/>
                    <a:cs typeface="Times New Roman" pitchFamily="18" charset="0"/>
                  </a:rPr>
                  <a:t>分量都是</a:t>
                </a:r>
                <a:r>
                  <a:rPr lang="en-US" altLang="zh-CN" sz="2800" dirty="0">
                    <a:latin typeface="Times New Roman" pitchFamily="18" charset="0"/>
                    <a:cs typeface="Times New Roman" pitchFamily="18" charset="0"/>
                  </a:rPr>
                  <a:t>0</a:t>
                </a:r>
                <a:r>
                  <a:rPr lang="zh-CN" altLang="en-US" sz="2800" dirty="0">
                    <a:latin typeface="Times New Roman" pitchFamily="18" charset="0"/>
                    <a:cs typeface="Times New Roman" pitchFamily="18" charset="0"/>
                  </a:rPr>
                  <a:t>的向量称为零向量，记</a:t>
                </a:r>
                <a:r>
                  <a:rPr lang="zh-CN" altLang="en-US" sz="2800" dirty="0" smtClean="0">
                    <a:latin typeface="Times New Roman" pitchFamily="18" charset="0"/>
                    <a:cs typeface="Times New Roman" pitchFamily="18" charset="0"/>
                  </a:rPr>
                  <a:t>做  ，</a:t>
                </a:r>
                <a:r>
                  <a:rPr lang="zh-CN" altLang="en-US" sz="2800" dirty="0">
                    <a:latin typeface="Times New Roman" pitchFamily="18" charset="0"/>
                    <a:cs typeface="Times New Roman" pitchFamily="18" charset="0"/>
                  </a:rPr>
                  <a:t>即</a:t>
                </a:r>
              </a:p>
              <a:p>
                <a:pPr eaLnBrk="1" hangingPunct="1"/>
                <a:r>
                  <a:rPr lang="zh-CN" altLang="en-US" sz="2800" dirty="0">
                    <a:latin typeface="Times New Roman" pitchFamily="18" charset="0"/>
                    <a:cs typeface="Times New Roman" pitchFamily="18" charset="0"/>
                  </a:rPr>
                  <a:t>            </a:t>
                </a:r>
                <a:endParaRPr lang="en-US" altLang="zh-CN" sz="28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graphicFrame>
            <p:nvGraphicFramePr>
              <p:cNvPr id="14362" name="Object 16"/>
              <p:cNvGraphicFramePr>
                <a:graphicFrameLocks noChangeAspect="1"/>
              </p:cNvGraphicFramePr>
              <p:nvPr/>
            </p:nvGraphicFramePr>
            <p:xfrm>
              <a:off x="1733" y="2411"/>
              <a:ext cx="1173" cy="27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072" name="Equation" r:id="rId13" imgW="876300" imgH="203200" progId="Equation.3">
                      <p:embed/>
                    </p:oleObj>
                  </mc:Choice>
                  <mc:Fallback>
                    <p:oleObj name="Equation" r:id="rId13" imgW="876300" imgH="203200" progId="Equation.3">
                      <p:embed/>
                      <p:pic>
                        <p:nvPicPr>
                          <p:cNvPr id="0" name="Picture 70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733" y="2411"/>
                            <a:ext cx="1173" cy="27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126995" name="Text Box 19"/>
          <p:cNvSpPr txBox="1">
            <a:spLocks noChangeArrowheads="1"/>
          </p:cNvSpPr>
          <p:nvPr/>
        </p:nvSpPr>
        <p:spPr bwMode="auto">
          <a:xfrm>
            <a:off x="700088" y="4321175"/>
            <a:ext cx="4176712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en-US" altLang="zh-CN" sz="2800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3</a:t>
            </a:r>
            <a:r>
              <a:rPr lang="en-US" altLang="zh-CN" sz="2800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. </a:t>
            </a:r>
            <a:r>
              <a:rPr lang="zh-CN" altLang="en-US" sz="2800" dirty="0" smtClean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向量</a:t>
            </a:r>
            <a:r>
              <a:rPr lang="zh-CN" altLang="en-US" sz="2800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的线性运算   </a:t>
            </a:r>
          </a:p>
        </p:txBody>
      </p:sp>
      <p:sp>
        <p:nvSpPr>
          <p:cNvPr id="126996" name="Text Box 20"/>
          <p:cNvSpPr txBox="1">
            <a:spLocks noChangeArrowheads="1"/>
          </p:cNvSpPr>
          <p:nvPr/>
        </p:nvSpPr>
        <p:spPr bwMode="auto">
          <a:xfrm>
            <a:off x="806450" y="4868863"/>
            <a:ext cx="1728788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1) </a:t>
            </a:r>
            <a:r>
              <a:rPr lang="zh-CN" altLang="en-US" sz="28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加法</a:t>
            </a:r>
          </a:p>
        </p:txBody>
      </p:sp>
      <p:graphicFrame>
        <p:nvGraphicFramePr>
          <p:cNvPr id="126998" name="Object 22"/>
          <p:cNvGraphicFramePr>
            <a:graphicFrameLocks noChangeAspect="1"/>
          </p:cNvGraphicFramePr>
          <p:nvPr/>
        </p:nvGraphicFramePr>
        <p:xfrm>
          <a:off x="1454150" y="5400675"/>
          <a:ext cx="2352675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73" name="Equation" r:id="rId15" imgW="1104900" imgH="228600" progId="Equation.3">
                  <p:embed/>
                </p:oleObj>
              </mc:Choice>
              <mc:Fallback>
                <p:oleObj name="Equation" r:id="rId15" imgW="1104900" imgH="228600" progId="Equation.3">
                  <p:embed/>
                  <p:pic>
                    <p:nvPicPr>
                      <p:cNvPr id="0" name="Picture 7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4150" y="5400675"/>
                        <a:ext cx="2352675" cy="485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6999" name="Object 23"/>
          <p:cNvGraphicFramePr>
            <a:graphicFrameLocks noChangeAspect="1"/>
          </p:cNvGraphicFramePr>
          <p:nvPr/>
        </p:nvGraphicFramePr>
        <p:xfrm>
          <a:off x="4170363" y="5387975"/>
          <a:ext cx="2298700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74" name="Equation" r:id="rId17" imgW="1079500" imgH="228600" progId="Equation.3">
                  <p:embed/>
                </p:oleObj>
              </mc:Choice>
              <mc:Fallback>
                <p:oleObj name="Equation" r:id="rId17" imgW="1079500" imgH="228600" progId="Equation.3">
                  <p:embed/>
                  <p:pic>
                    <p:nvPicPr>
                      <p:cNvPr id="0" name="Picture 7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0363" y="5387975"/>
                        <a:ext cx="2298700" cy="485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7000" name="Text Box 24"/>
          <p:cNvSpPr txBox="1">
            <a:spLocks noChangeArrowheads="1"/>
          </p:cNvSpPr>
          <p:nvPr/>
        </p:nvSpPr>
        <p:spPr bwMode="auto">
          <a:xfrm>
            <a:off x="6832601" y="5350530"/>
            <a:ext cx="902811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2800" dirty="0">
                <a:solidFill>
                  <a:schemeClr val="hlink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同维</a:t>
            </a:r>
          </a:p>
        </p:txBody>
      </p:sp>
      <p:sp>
        <p:nvSpPr>
          <p:cNvPr id="127001" name="Text Box 25"/>
          <p:cNvSpPr txBox="1">
            <a:spLocks noChangeArrowheads="1"/>
          </p:cNvSpPr>
          <p:nvPr/>
        </p:nvSpPr>
        <p:spPr bwMode="auto">
          <a:xfrm>
            <a:off x="877888" y="5905500"/>
            <a:ext cx="543739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2800">
                <a:latin typeface="Times New Roman" pitchFamily="18" charset="0"/>
                <a:cs typeface="Times New Roman" pitchFamily="18" charset="0"/>
              </a:rPr>
              <a:t>则</a:t>
            </a:r>
          </a:p>
        </p:txBody>
      </p:sp>
      <p:graphicFrame>
        <p:nvGraphicFramePr>
          <p:cNvPr id="127002" name="Object 26"/>
          <p:cNvGraphicFramePr>
            <a:graphicFrameLocks noChangeAspect="1"/>
          </p:cNvGraphicFramePr>
          <p:nvPr/>
        </p:nvGraphicFramePr>
        <p:xfrm>
          <a:off x="1690688" y="5943600"/>
          <a:ext cx="4516437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75" name="Equation" r:id="rId19" imgW="2120900" imgH="228600" progId="Equation.3">
                  <p:embed/>
                </p:oleObj>
              </mc:Choice>
              <mc:Fallback>
                <p:oleObj name="Equation" r:id="rId19" imgW="2120900" imgH="228600" progId="Equation.3">
                  <p:embed/>
                  <p:pic>
                    <p:nvPicPr>
                      <p:cNvPr id="0" name="Picture 7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0688" y="5943600"/>
                        <a:ext cx="4516437" cy="485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WordArt 45"/>
          <p:cNvSpPr>
            <a:spLocks noChangeArrowheads="1" noChangeShapeType="1" noTextEdit="1"/>
          </p:cNvSpPr>
          <p:nvPr/>
        </p:nvSpPr>
        <p:spPr bwMode="auto">
          <a:xfrm>
            <a:off x="152399" y="123824"/>
            <a:ext cx="4502309" cy="5619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eaLnBrk="1" hangingPunct="1">
              <a:defRPr/>
            </a:pPr>
            <a:r>
              <a:rPr lang="zh-CN" altLang="en-US" kern="10" dirty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一、</a:t>
            </a:r>
            <a:r>
              <a:rPr lang="en-US" altLang="zh-CN" kern="10" dirty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n</a:t>
            </a:r>
            <a:r>
              <a:rPr lang="zh-CN" altLang="en-US" kern="10" dirty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维向量的定义与运算</a:t>
            </a:r>
          </a:p>
        </p:txBody>
      </p:sp>
      <p:sp>
        <p:nvSpPr>
          <p:cNvPr id="14355" name="Text Box 47"/>
          <p:cNvSpPr txBox="1">
            <a:spLocks noChangeArrowheads="1"/>
          </p:cNvSpPr>
          <p:nvPr/>
        </p:nvSpPr>
        <p:spPr bwMode="auto">
          <a:xfrm>
            <a:off x="381000" y="685800"/>
            <a:ext cx="3789363" cy="523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zh-CN" altLang="en-US" sz="2800">
                <a:solidFill>
                  <a:srgbClr val="FF3300"/>
                </a:solidFill>
                <a:latin typeface="华文细黑" pitchFamily="2" charset="-122"/>
                <a:ea typeface="华文细黑" pitchFamily="2" charset="-122"/>
              </a:rPr>
              <a:t>（四）</a:t>
            </a:r>
            <a:r>
              <a:rPr lang="en-US" altLang="zh-CN" sz="2800">
                <a:solidFill>
                  <a:srgbClr val="FF3300"/>
                </a:solidFill>
                <a:latin typeface="华文细黑" pitchFamily="2" charset="-122"/>
                <a:ea typeface="华文细黑" pitchFamily="2" charset="-122"/>
              </a:rPr>
              <a:t>n</a:t>
            </a:r>
            <a:r>
              <a:rPr lang="zh-CN" altLang="en-US" sz="2800">
                <a:solidFill>
                  <a:srgbClr val="FF3300"/>
                </a:solidFill>
                <a:latin typeface="华文细黑" pitchFamily="2" charset="-122"/>
                <a:ea typeface="华文细黑" pitchFamily="2" charset="-122"/>
              </a:rPr>
              <a:t>维向量的运算</a:t>
            </a:r>
          </a:p>
        </p:txBody>
      </p:sp>
      <p:sp>
        <p:nvSpPr>
          <p:cNvPr id="26" name="Text Box 3"/>
          <p:cNvSpPr txBox="1">
            <a:spLocks noChangeArrowheads="1"/>
          </p:cNvSpPr>
          <p:nvPr/>
        </p:nvSpPr>
        <p:spPr bwMode="auto">
          <a:xfrm>
            <a:off x="2662238" y="4910138"/>
            <a:ext cx="3470275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设     </a:t>
            </a:r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 中</a:t>
            </a:r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任意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向量</a:t>
            </a: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8780373"/>
              </p:ext>
            </p:extLst>
          </p:nvPr>
        </p:nvGraphicFramePr>
        <p:xfrm>
          <a:off x="1293813" y="1676400"/>
          <a:ext cx="639762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76" name="Equation" r:id="rId21" imgW="291973" imgH="203112" progId="Equation.DSMT4">
                  <p:embed/>
                </p:oleObj>
              </mc:Choice>
              <mc:Fallback>
                <p:oleObj name="Equation" r:id="rId21" imgW="291973" imgH="203112" progId="Equation.DSMT4">
                  <p:embed/>
                  <p:pic>
                    <p:nvPicPr>
                      <p:cNvPr id="0" name="Picture 7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3813" y="1676400"/>
                        <a:ext cx="639762" cy="447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3048000" y="4876800"/>
          <a:ext cx="639763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77" name="Equation" r:id="rId23" imgW="291973" imgH="203112" progId="Equation.DSMT4">
                  <p:embed/>
                </p:oleObj>
              </mc:Choice>
              <mc:Fallback>
                <p:oleObj name="Equation" r:id="rId23" imgW="291973" imgH="203112" progId="Equation.DSMT4">
                  <p:embed/>
                  <p:pic>
                    <p:nvPicPr>
                      <p:cNvPr id="0" name="Picture 7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4876800"/>
                        <a:ext cx="639763" cy="447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26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26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26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26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26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26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26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26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26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26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26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4" dur="500"/>
                                        <p:tgtEl>
                                          <p:spTgt spid="1270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27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27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79" grpId="0"/>
      <p:bldP spid="126986" grpId="0"/>
      <p:bldP spid="126989" grpId="0"/>
      <p:bldP spid="126995" grpId="0"/>
      <p:bldP spid="126996" grpId="0"/>
      <p:bldP spid="127001" grpId="0"/>
      <p:bldP spid="2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735013" y="1223963"/>
            <a:ext cx="1668462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zh-CN" altLang="en-US" sz="28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数</a:t>
            </a:r>
            <a:r>
              <a:rPr lang="zh-CN" altLang="en-US" sz="28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乘</a:t>
            </a:r>
          </a:p>
        </p:txBody>
      </p:sp>
      <p:graphicFrame>
        <p:nvGraphicFramePr>
          <p:cNvPr id="125955" name="Object 3"/>
          <p:cNvGraphicFramePr>
            <a:graphicFrameLocks noGrp="1" noChangeAspect="1"/>
          </p:cNvGraphicFramePr>
          <p:nvPr>
            <p:ph/>
          </p:nvPr>
        </p:nvGraphicFramePr>
        <p:xfrm>
          <a:off x="2892425" y="1219200"/>
          <a:ext cx="320357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62" name="Equation" r:id="rId3" imgW="1371600" imgH="228600" progId="Equation.3">
                  <p:embed/>
                </p:oleObj>
              </mc:Choice>
              <mc:Fallback>
                <p:oleObj name="Equation" r:id="rId3" imgW="1371600" imgH="228600" progId="Equation.3">
                  <p:embed/>
                  <p:pic>
                    <p:nvPicPr>
                      <p:cNvPr id="0" name="Picture 76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2425" y="1219200"/>
                        <a:ext cx="3203575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5957" name="Text Box 5"/>
          <p:cNvSpPr txBox="1">
            <a:spLocks noChangeArrowheads="1"/>
          </p:cNvSpPr>
          <p:nvPr/>
        </p:nvSpPr>
        <p:spPr bwMode="auto">
          <a:xfrm>
            <a:off x="755650" y="1751013"/>
            <a:ext cx="206375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zh-CN" altLang="en-US" sz="28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负</a:t>
            </a:r>
            <a:r>
              <a:rPr lang="zh-CN" altLang="en-US" sz="28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向量</a:t>
            </a:r>
          </a:p>
        </p:txBody>
      </p:sp>
      <p:graphicFrame>
        <p:nvGraphicFramePr>
          <p:cNvPr id="125958" name="Object 6"/>
          <p:cNvGraphicFramePr>
            <a:graphicFrameLocks noChangeAspect="1"/>
          </p:cNvGraphicFramePr>
          <p:nvPr/>
        </p:nvGraphicFramePr>
        <p:xfrm>
          <a:off x="2827338" y="1752600"/>
          <a:ext cx="338137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63" name="Equation" r:id="rId5" imgW="1447800" imgH="228600" progId="Equation.3">
                  <p:embed/>
                </p:oleObj>
              </mc:Choice>
              <mc:Fallback>
                <p:oleObj name="Equation" r:id="rId5" imgW="1447800" imgH="228600" progId="Equation.3">
                  <p:embed/>
                  <p:pic>
                    <p:nvPicPr>
                      <p:cNvPr id="0" name="Picture 7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7338" y="1752600"/>
                        <a:ext cx="3381375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5959" name="Text Box 7"/>
          <p:cNvSpPr txBox="1">
            <a:spLocks noChangeArrowheads="1"/>
          </p:cNvSpPr>
          <p:nvPr/>
        </p:nvSpPr>
        <p:spPr bwMode="auto">
          <a:xfrm>
            <a:off x="755650" y="2327275"/>
            <a:ext cx="1647825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zh-CN" altLang="en-US" sz="28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减法</a:t>
            </a:r>
            <a:endParaRPr lang="zh-CN" altLang="en-US" sz="28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25964" name="Object 12"/>
          <p:cNvGraphicFramePr>
            <a:graphicFrameLocks noChangeAspect="1"/>
          </p:cNvGraphicFramePr>
          <p:nvPr/>
        </p:nvGraphicFramePr>
        <p:xfrm>
          <a:off x="2597150" y="2362200"/>
          <a:ext cx="4489450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64" name="Equation" r:id="rId7" imgW="2108200" imgH="228600" progId="Equation.3">
                  <p:embed/>
                </p:oleObj>
              </mc:Choice>
              <mc:Fallback>
                <p:oleObj name="Equation" r:id="rId7" imgW="2108200" imgH="228600" progId="Equation.3">
                  <p:embed/>
                  <p:pic>
                    <p:nvPicPr>
                      <p:cNvPr id="0" name="Picture 7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7150" y="2362200"/>
                        <a:ext cx="4489450" cy="485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5965" name="Text Box 13"/>
          <p:cNvSpPr txBox="1">
            <a:spLocks noChangeArrowheads="1"/>
          </p:cNvSpPr>
          <p:nvPr/>
        </p:nvSpPr>
        <p:spPr bwMode="auto">
          <a:xfrm>
            <a:off x="755650" y="2874963"/>
            <a:ext cx="579755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向量</a:t>
            </a:r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线性运算的</a:t>
            </a:r>
            <a:r>
              <a:rPr lang="zh-CN" altLang="en-US" sz="28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运算规律</a:t>
            </a:r>
          </a:p>
        </p:txBody>
      </p:sp>
      <p:grpSp>
        <p:nvGrpSpPr>
          <p:cNvPr id="125968" name="Group 16"/>
          <p:cNvGrpSpPr>
            <a:grpSpLocks/>
          </p:cNvGrpSpPr>
          <p:nvPr/>
        </p:nvGrpSpPr>
        <p:grpSpPr bwMode="auto">
          <a:xfrm>
            <a:off x="762000" y="3352798"/>
            <a:ext cx="6478588" cy="523875"/>
            <a:chOff x="554" y="1733"/>
            <a:chExt cx="4081" cy="330"/>
          </a:xfrm>
        </p:grpSpPr>
        <p:sp>
          <p:nvSpPr>
            <p:cNvPr id="15380" name="Text Box 14"/>
            <p:cNvSpPr txBox="1">
              <a:spLocks noChangeArrowheads="1"/>
            </p:cNvSpPr>
            <p:nvPr/>
          </p:nvSpPr>
          <p:spPr bwMode="auto">
            <a:xfrm>
              <a:off x="554" y="1733"/>
              <a:ext cx="4081" cy="3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sz="2800" dirty="0">
                  <a:latin typeface="Times New Roman" pitchFamily="18" charset="0"/>
                  <a:cs typeface="Times New Roman" pitchFamily="18" charset="0"/>
                </a:rPr>
                <a:t>设         </a:t>
              </a:r>
              <a:r>
                <a:rPr lang="zh-CN" altLang="en-US" sz="2800" dirty="0" smtClean="0">
                  <a:latin typeface="Times New Roman" pitchFamily="18" charset="0"/>
                  <a:cs typeface="Times New Roman" pitchFamily="18" charset="0"/>
                </a:rPr>
                <a:t> 都是</a:t>
              </a:r>
              <a:r>
                <a:rPr lang="en-US" altLang="zh-CN" sz="2800" i="1" dirty="0">
                  <a:latin typeface="Times New Roman" pitchFamily="18" charset="0"/>
                  <a:cs typeface="Times New Roman" pitchFamily="18" charset="0"/>
                </a:rPr>
                <a:t>n</a:t>
              </a:r>
              <a:r>
                <a:rPr lang="zh-CN" altLang="en-US" sz="2800" dirty="0">
                  <a:latin typeface="Times New Roman" pitchFamily="18" charset="0"/>
                  <a:cs typeface="Times New Roman" pitchFamily="18" charset="0"/>
                </a:rPr>
                <a:t>维向量，</a:t>
              </a:r>
              <a:r>
                <a:rPr lang="en-US" altLang="zh-CN" sz="2800" i="1" dirty="0" err="1">
                  <a:latin typeface="Times New Roman" pitchFamily="18" charset="0"/>
                  <a:cs typeface="Times New Roman" pitchFamily="18" charset="0"/>
                </a:rPr>
                <a:t>k,l</a:t>
              </a:r>
              <a:r>
                <a:rPr lang="zh-CN" altLang="en-US" sz="2800" dirty="0" smtClean="0">
                  <a:latin typeface="Times New Roman" pitchFamily="18" charset="0"/>
                  <a:cs typeface="Times New Roman" pitchFamily="18" charset="0"/>
                </a:rPr>
                <a:t>为数域</a:t>
              </a:r>
              <a:r>
                <a:rPr lang="en-US" altLang="zh-CN" sz="2800" i="1" dirty="0" smtClean="0">
                  <a:latin typeface="Times New Roman" pitchFamily="18" charset="0"/>
                  <a:cs typeface="Times New Roman" pitchFamily="18" charset="0"/>
                </a:rPr>
                <a:t>F</a:t>
              </a:r>
              <a:r>
                <a:rPr lang="zh-CN" altLang="en-US" sz="2800" dirty="0" smtClean="0">
                  <a:latin typeface="Times New Roman" pitchFamily="18" charset="0"/>
                  <a:cs typeface="Times New Roman" pitchFamily="18" charset="0"/>
                </a:rPr>
                <a:t>中的数</a:t>
              </a:r>
              <a:endParaRPr lang="zh-CN" altLang="en-US" sz="2800" dirty="0">
                <a:latin typeface="Times New Roman" pitchFamily="18" charset="0"/>
                <a:cs typeface="Times New Roman" pitchFamily="18" charset="0"/>
              </a:endParaRPr>
            </a:p>
          </p:txBody>
        </p:sp>
        <p:graphicFrame>
          <p:nvGraphicFramePr>
            <p:cNvPr id="15381" name="Object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0624182"/>
                </p:ext>
              </p:extLst>
            </p:nvPr>
          </p:nvGraphicFramePr>
          <p:xfrm>
            <a:off x="839" y="1781"/>
            <a:ext cx="562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165" name="Equation" r:id="rId9" imgW="418918" imgH="203112" progId="Equation.3">
                    <p:embed/>
                  </p:oleObj>
                </mc:Choice>
                <mc:Fallback>
                  <p:oleObj name="Equation" r:id="rId9" imgW="418918" imgH="203112" progId="Equation.3">
                    <p:embed/>
                    <p:pic>
                      <p:nvPicPr>
                        <p:cNvPr id="0" name="Picture 76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9" y="1781"/>
                          <a:ext cx="562" cy="2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25969" name="Object 17"/>
          <p:cNvGraphicFramePr>
            <a:graphicFrameLocks noChangeAspect="1"/>
          </p:cNvGraphicFramePr>
          <p:nvPr/>
        </p:nvGraphicFramePr>
        <p:xfrm>
          <a:off x="1074738" y="3983038"/>
          <a:ext cx="251777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66" name="Equation" r:id="rId11" imgW="1180588" imgH="203112" progId="Equation.3">
                  <p:embed/>
                </p:oleObj>
              </mc:Choice>
              <mc:Fallback>
                <p:oleObj name="Equation" r:id="rId11" imgW="1180588" imgH="203112" progId="Equation.3">
                  <p:embed/>
                  <p:pic>
                    <p:nvPicPr>
                      <p:cNvPr id="0" name="Picture 7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4738" y="3983038"/>
                        <a:ext cx="2517775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970" name="Object 18"/>
          <p:cNvGraphicFramePr>
            <a:graphicFrameLocks noChangeAspect="1"/>
          </p:cNvGraphicFramePr>
          <p:nvPr/>
        </p:nvGraphicFramePr>
        <p:xfrm>
          <a:off x="4716463" y="3983038"/>
          <a:ext cx="3800475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67" name="Equation" r:id="rId13" imgW="1841500" imgH="203200" progId="Equation.3">
                  <p:embed/>
                </p:oleObj>
              </mc:Choice>
              <mc:Fallback>
                <p:oleObj name="Equation" r:id="rId13" imgW="1841500" imgH="203200" progId="Equation.3">
                  <p:embed/>
                  <p:pic>
                    <p:nvPicPr>
                      <p:cNvPr id="0" name="Picture 7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463" y="3983038"/>
                        <a:ext cx="3800475" cy="417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971" name="Object 19"/>
          <p:cNvGraphicFramePr>
            <a:graphicFrameLocks noChangeAspect="1"/>
          </p:cNvGraphicFramePr>
          <p:nvPr/>
        </p:nvGraphicFramePr>
        <p:xfrm>
          <a:off x="1047750" y="4449763"/>
          <a:ext cx="2071688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68" name="Equation" r:id="rId15" imgW="939392" imgH="203112" progId="Equation.3">
                  <p:embed/>
                </p:oleObj>
              </mc:Choice>
              <mc:Fallback>
                <p:oleObj name="Equation" r:id="rId15" imgW="939392" imgH="203112" progId="Equation.3">
                  <p:embed/>
                  <p:pic>
                    <p:nvPicPr>
                      <p:cNvPr id="0" name="Picture 7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7750" y="4449763"/>
                        <a:ext cx="2071688" cy="446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972" name="Object 20"/>
          <p:cNvGraphicFramePr>
            <a:graphicFrameLocks noChangeAspect="1"/>
          </p:cNvGraphicFramePr>
          <p:nvPr/>
        </p:nvGraphicFramePr>
        <p:xfrm>
          <a:off x="4724400" y="4424363"/>
          <a:ext cx="2576513" cy="45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69" name="Equation" r:id="rId17" imgW="1143000" imgH="203200" progId="Equation.3">
                  <p:embed/>
                </p:oleObj>
              </mc:Choice>
              <mc:Fallback>
                <p:oleObj name="Equation" r:id="rId17" imgW="1143000" imgH="203200" progId="Equation.3">
                  <p:embed/>
                  <p:pic>
                    <p:nvPicPr>
                      <p:cNvPr id="0" name="Picture 7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4424363"/>
                        <a:ext cx="2576513" cy="455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973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2463730"/>
              </p:ext>
            </p:extLst>
          </p:nvPr>
        </p:nvGraphicFramePr>
        <p:xfrm>
          <a:off x="1065213" y="5080000"/>
          <a:ext cx="1871662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70" name="Equation" r:id="rId19" imgW="850531" imgH="203112" progId="Equation.3">
                  <p:embed/>
                </p:oleObj>
              </mc:Choice>
              <mc:Fallback>
                <p:oleObj name="Equation" r:id="rId19" imgW="850531" imgH="203112" progId="Equation.3">
                  <p:embed/>
                  <p:pic>
                    <p:nvPicPr>
                      <p:cNvPr id="0" name="Picture 7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5213" y="5080000"/>
                        <a:ext cx="1871662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974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2331959"/>
              </p:ext>
            </p:extLst>
          </p:nvPr>
        </p:nvGraphicFramePr>
        <p:xfrm>
          <a:off x="4765675" y="5059363"/>
          <a:ext cx="2625725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71" name="Equation" r:id="rId21" imgW="1193800" imgH="203200" progId="Equation.3">
                  <p:embed/>
                </p:oleObj>
              </mc:Choice>
              <mc:Fallback>
                <p:oleObj name="Equation" r:id="rId21" imgW="1193800" imgH="203200" progId="Equation.3">
                  <p:embed/>
                  <p:pic>
                    <p:nvPicPr>
                      <p:cNvPr id="0" name="Picture 7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5675" y="5059363"/>
                        <a:ext cx="2625725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975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5513036"/>
              </p:ext>
            </p:extLst>
          </p:nvPr>
        </p:nvGraphicFramePr>
        <p:xfrm>
          <a:off x="1042988" y="5554663"/>
          <a:ext cx="3351212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72" name="Equation" r:id="rId23" imgW="1524000" imgH="203200" progId="Equation.3">
                  <p:embed/>
                </p:oleObj>
              </mc:Choice>
              <mc:Fallback>
                <p:oleObj name="Equation" r:id="rId23" imgW="1524000" imgH="203200" progId="Equation.3">
                  <p:embed/>
                  <p:pic>
                    <p:nvPicPr>
                      <p:cNvPr id="0" name="Picture 7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5554663"/>
                        <a:ext cx="3351212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976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4195122"/>
              </p:ext>
            </p:extLst>
          </p:nvPr>
        </p:nvGraphicFramePr>
        <p:xfrm>
          <a:off x="4797425" y="5575300"/>
          <a:ext cx="3127375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73" name="Equation" r:id="rId25" imgW="1422400" imgH="203200" progId="Equation.3">
                  <p:embed/>
                </p:oleObj>
              </mc:Choice>
              <mc:Fallback>
                <p:oleObj name="Equation" r:id="rId25" imgW="1422400" imgH="203200" progId="Equation.3">
                  <p:embed/>
                  <p:pic>
                    <p:nvPicPr>
                      <p:cNvPr id="0" name="Picture 7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7425" y="5575300"/>
                        <a:ext cx="3127375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WordArt 45"/>
          <p:cNvSpPr>
            <a:spLocks noChangeArrowheads="1" noChangeShapeType="1" noTextEdit="1"/>
          </p:cNvSpPr>
          <p:nvPr/>
        </p:nvSpPr>
        <p:spPr bwMode="auto">
          <a:xfrm>
            <a:off x="152399" y="123824"/>
            <a:ext cx="4502309" cy="5619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eaLnBrk="1" hangingPunct="1">
              <a:defRPr/>
            </a:pPr>
            <a:r>
              <a:rPr lang="zh-CN" altLang="en-US" kern="10" dirty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一、</a:t>
            </a:r>
            <a:r>
              <a:rPr lang="en-US" altLang="zh-CN" kern="10" dirty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n</a:t>
            </a:r>
            <a:r>
              <a:rPr lang="zh-CN" altLang="en-US" kern="10" dirty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维向量的定义与运算</a:t>
            </a:r>
          </a:p>
        </p:txBody>
      </p:sp>
      <p:sp>
        <p:nvSpPr>
          <p:cNvPr id="15379" name="Text Box 47"/>
          <p:cNvSpPr txBox="1">
            <a:spLocks noChangeArrowheads="1"/>
          </p:cNvSpPr>
          <p:nvPr/>
        </p:nvSpPr>
        <p:spPr bwMode="auto">
          <a:xfrm>
            <a:off x="381000" y="685800"/>
            <a:ext cx="3789363" cy="523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zh-CN" altLang="en-US" sz="2800">
                <a:solidFill>
                  <a:srgbClr val="FF3300"/>
                </a:solidFill>
                <a:latin typeface="华文细黑" pitchFamily="2" charset="-122"/>
                <a:ea typeface="华文细黑" pitchFamily="2" charset="-122"/>
              </a:rPr>
              <a:t>（四）</a:t>
            </a:r>
            <a:r>
              <a:rPr lang="en-US" altLang="zh-CN" sz="2800">
                <a:solidFill>
                  <a:srgbClr val="FF3300"/>
                </a:solidFill>
                <a:latin typeface="华文细黑" pitchFamily="2" charset="-122"/>
                <a:ea typeface="华文细黑" pitchFamily="2" charset="-122"/>
              </a:rPr>
              <a:t>n</a:t>
            </a:r>
            <a:r>
              <a:rPr lang="zh-CN" altLang="en-US" sz="2800">
                <a:solidFill>
                  <a:srgbClr val="FF3300"/>
                </a:solidFill>
                <a:latin typeface="华文细黑" pitchFamily="2" charset="-122"/>
                <a:ea typeface="华文细黑" pitchFamily="2" charset="-122"/>
              </a:rPr>
              <a:t>维向量的运算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5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5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5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5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5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5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5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5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5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25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25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25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25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25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25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7" grpId="0"/>
      <p:bldP spid="125959" grpId="0"/>
      <p:bldP spid="12596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539750" y="1244600"/>
            <a:ext cx="608965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en-US" altLang="zh-CN" sz="2800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4</a:t>
            </a:r>
            <a:r>
              <a:rPr lang="en-US" altLang="zh-CN" sz="2800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. </a:t>
            </a:r>
            <a:r>
              <a:rPr lang="zh-CN" altLang="en-US" sz="2800" dirty="0" smtClean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行向量</a:t>
            </a:r>
            <a:r>
              <a:rPr lang="zh-CN" altLang="en-US" sz="2800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、列向量、转置</a:t>
            </a:r>
          </a:p>
        </p:txBody>
      </p:sp>
      <p:grpSp>
        <p:nvGrpSpPr>
          <p:cNvPr id="124934" name="Group 6"/>
          <p:cNvGrpSpPr>
            <a:grpSpLocks/>
          </p:cNvGrpSpPr>
          <p:nvPr/>
        </p:nvGrpSpPr>
        <p:grpSpPr bwMode="auto">
          <a:xfrm>
            <a:off x="1042988" y="1752601"/>
            <a:ext cx="3757612" cy="533400"/>
            <a:chOff x="657" y="671"/>
            <a:chExt cx="2367" cy="336"/>
          </a:xfrm>
        </p:grpSpPr>
        <p:sp>
          <p:nvSpPr>
            <p:cNvPr id="16409" name="Text Box 3"/>
            <p:cNvSpPr txBox="1">
              <a:spLocks noChangeArrowheads="1"/>
            </p:cNvSpPr>
            <p:nvPr/>
          </p:nvSpPr>
          <p:spPr bwMode="auto">
            <a:xfrm>
              <a:off x="657" y="677"/>
              <a:ext cx="795" cy="3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sz="2800" dirty="0"/>
                <a:t>行向量</a:t>
              </a:r>
            </a:p>
          </p:txBody>
        </p:sp>
        <p:graphicFrame>
          <p:nvGraphicFramePr>
            <p:cNvPr id="16410" name="Object 4"/>
            <p:cNvGraphicFramePr>
              <a:graphicFrameLocks noChangeAspect="1"/>
            </p:cNvGraphicFramePr>
            <p:nvPr/>
          </p:nvGraphicFramePr>
          <p:xfrm>
            <a:off x="1468" y="671"/>
            <a:ext cx="1556" cy="3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061" name="Equation" r:id="rId3" imgW="1104900" imgH="228600" progId="Equation.3">
                    <p:embed/>
                  </p:oleObj>
                </mc:Choice>
                <mc:Fallback>
                  <p:oleObj name="Equation" r:id="rId3" imgW="1104900" imgH="228600" progId="Equation.3">
                    <p:embed/>
                    <p:pic>
                      <p:nvPicPr>
                        <p:cNvPr id="0" name="Picture 6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68" y="671"/>
                          <a:ext cx="1556" cy="32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4938" name="Group 10"/>
          <p:cNvGrpSpPr>
            <a:grpSpLocks/>
          </p:cNvGrpSpPr>
          <p:nvPr/>
        </p:nvGrpSpPr>
        <p:grpSpPr bwMode="auto">
          <a:xfrm>
            <a:off x="5076825" y="990600"/>
            <a:ext cx="2619375" cy="2101850"/>
            <a:chOff x="3243" y="399"/>
            <a:chExt cx="1650" cy="1324"/>
          </a:xfrm>
        </p:grpSpPr>
        <p:sp>
          <p:nvSpPr>
            <p:cNvPr id="16407" name="Text Box 8"/>
            <p:cNvSpPr txBox="1">
              <a:spLocks noChangeArrowheads="1"/>
            </p:cNvSpPr>
            <p:nvPr/>
          </p:nvSpPr>
          <p:spPr bwMode="auto">
            <a:xfrm>
              <a:off x="3243" y="872"/>
              <a:ext cx="795" cy="3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sz="2800" dirty="0"/>
                <a:t>列向量</a:t>
              </a:r>
            </a:p>
          </p:txBody>
        </p:sp>
        <p:graphicFrame>
          <p:nvGraphicFramePr>
            <p:cNvPr id="16408" name="Object 9"/>
            <p:cNvGraphicFramePr>
              <a:graphicFrameLocks noChangeAspect="1"/>
            </p:cNvGraphicFramePr>
            <p:nvPr/>
          </p:nvGraphicFramePr>
          <p:xfrm>
            <a:off x="4071" y="399"/>
            <a:ext cx="822" cy="13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062" name="Equation" r:id="rId5" imgW="583947" imgH="939392" progId="Equation.3">
                    <p:embed/>
                  </p:oleObj>
                </mc:Choice>
                <mc:Fallback>
                  <p:oleObj name="Equation" r:id="rId5" imgW="583947" imgH="939392" progId="Equation.3">
                    <p:embed/>
                    <p:pic>
                      <p:nvPicPr>
                        <p:cNvPr id="0" name="Picture 6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71" y="399"/>
                          <a:ext cx="822" cy="132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4942" name="Group 14"/>
          <p:cNvGrpSpPr>
            <a:grpSpLocks/>
          </p:cNvGrpSpPr>
          <p:nvPr/>
        </p:nvGrpSpPr>
        <p:grpSpPr bwMode="auto">
          <a:xfrm>
            <a:off x="1089026" y="2246311"/>
            <a:ext cx="2017713" cy="523875"/>
            <a:chOff x="686" y="1349"/>
            <a:chExt cx="1271" cy="330"/>
          </a:xfrm>
        </p:grpSpPr>
        <p:sp>
          <p:nvSpPr>
            <p:cNvPr id="16405" name="Text Box 12"/>
            <p:cNvSpPr txBox="1">
              <a:spLocks noChangeArrowheads="1"/>
            </p:cNvSpPr>
            <p:nvPr/>
          </p:nvSpPr>
          <p:spPr bwMode="auto">
            <a:xfrm>
              <a:off x="686" y="1349"/>
              <a:ext cx="569" cy="3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sz="2800" dirty="0"/>
                <a:t>转置</a:t>
              </a:r>
            </a:p>
          </p:txBody>
        </p:sp>
        <p:graphicFrame>
          <p:nvGraphicFramePr>
            <p:cNvPr id="16406" name="Object 13"/>
            <p:cNvGraphicFramePr>
              <a:graphicFrameLocks noChangeAspect="1"/>
            </p:cNvGraphicFramePr>
            <p:nvPr/>
          </p:nvGraphicFramePr>
          <p:xfrm>
            <a:off x="1295" y="1357"/>
            <a:ext cx="662" cy="3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063" name="Equation" r:id="rId7" imgW="469900" imgH="228600" progId="Equation.3">
                    <p:embed/>
                  </p:oleObj>
                </mc:Choice>
                <mc:Fallback>
                  <p:oleObj name="Equation" r:id="rId7" imgW="469900" imgH="228600" progId="Equation.3">
                    <p:embed/>
                    <p:pic>
                      <p:nvPicPr>
                        <p:cNvPr id="0" name="Picture 6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5" y="1357"/>
                          <a:ext cx="662" cy="32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24945" name="Object 17"/>
          <p:cNvGraphicFramePr>
            <a:graphicFrameLocks noChangeAspect="1"/>
          </p:cNvGraphicFramePr>
          <p:nvPr/>
        </p:nvGraphicFramePr>
        <p:xfrm>
          <a:off x="3635375" y="2263775"/>
          <a:ext cx="1050925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64" name="Equation" r:id="rId9" imgW="469900" imgH="228600" progId="Equation.3">
                  <p:embed/>
                </p:oleObj>
              </mc:Choice>
              <mc:Fallback>
                <p:oleObj name="Equation" r:id="rId9" imgW="469900" imgH="228600" progId="Equation.3">
                  <p:embed/>
                  <p:pic>
                    <p:nvPicPr>
                      <p:cNvPr id="0" name="Picture 6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375" y="2263775"/>
                        <a:ext cx="1050925" cy="511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4946" name="Text Box 18"/>
          <p:cNvSpPr txBox="1">
            <a:spLocks noChangeArrowheads="1"/>
          </p:cNvSpPr>
          <p:nvPr/>
        </p:nvSpPr>
        <p:spPr bwMode="auto">
          <a:xfrm>
            <a:off x="609509" y="2960668"/>
            <a:ext cx="8305800" cy="95410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华文楷体" pitchFamily="2" charset="-122"/>
                <a:ea typeface="华文楷体" pitchFamily="2" charset="-122"/>
              </a:rPr>
              <a:t>注意：</a:t>
            </a:r>
            <a:r>
              <a:rPr lang="zh-CN" altLang="en-US" sz="28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行、列向量在代数上表示不同的向量</a:t>
            </a:r>
            <a:r>
              <a:rPr lang="zh-CN" altLang="en-US" sz="2800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，</a:t>
            </a:r>
            <a:endParaRPr lang="en-US" altLang="zh-CN" sz="2800" dirty="0" smtClean="0">
              <a:solidFill>
                <a:srgbClr val="FF0000"/>
              </a:solidFill>
              <a:latin typeface="华文楷体" pitchFamily="2" charset="-122"/>
              <a:ea typeface="华文楷体" pitchFamily="2" charset="-122"/>
            </a:endParaRPr>
          </a:p>
          <a:p>
            <a:pPr eaLnBrk="1" hangingPunct="1"/>
            <a:r>
              <a:rPr lang="en-US" altLang="zh-CN" sz="28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 </a:t>
            </a:r>
            <a:r>
              <a:rPr lang="en-US" altLang="zh-CN" sz="2800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           </a:t>
            </a:r>
            <a:r>
              <a:rPr lang="zh-CN" altLang="en-US" sz="2800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在</a:t>
            </a:r>
            <a:r>
              <a:rPr lang="zh-CN" altLang="en-US" sz="28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几何上表示同一个</a:t>
            </a:r>
            <a:r>
              <a:rPr lang="zh-CN" altLang="en-US" sz="2800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向量</a:t>
            </a:r>
            <a:r>
              <a:rPr lang="en-US" altLang="zh-CN" sz="2800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.</a:t>
            </a:r>
            <a:endParaRPr lang="zh-CN" altLang="en-US" sz="2800" dirty="0">
              <a:solidFill>
                <a:srgbClr val="FF0000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24947" name="Text Box 19"/>
          <p:cNvSpPr txBox="1">
            <a:spLocks noChangeArrowheads="1"/>
          </p:cNvSpPr>
          <p:nvPr/>
        </p:nvSpPr>
        <p:spPr bwMode="auto">
          <a:xfrm>
            <a:off x="611188" y="3916363"/>
            <a:ext cx="4037012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en-US" altLang="zh-CN" sz="2800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5</a:t>
            </a:r>
            <a:r>
              <a:rPr lang="en-US" altLang="zh-CN" sz="2800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. </a:t>
            </a:r>
            <a:r>
              <a:rPr lang="zh-CN" altLang="en-US" sz="2800" dirty="0" smtClean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向量</a:t>
            </a:r>
            <a:r>
              <a:rPr lang="zh-CN" altLang="en-US" sz="2800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内积</a:t>
            </a:r>
          </a:p>
        </p:txBody>
      </p:sp>
      <p:grpSp>
        <p:nvGrpSpPr>
          <p:cNvPr id="124953" name="Group 25"/>
          <p:cNvGrpSpPr>
            <a:grpSpLocks/>
          </p:cNvGrpSpPr>
          <p:nvPr/>
        </p:nvGrpSpPr>
        <p:grpSpPr bwMode="auto">
          <a:xfrm>
            <a:off x="609600" y="4511675"/>
            <a:ext cx="7727950" cy="954088"/>
            <a:chOff x="554" y="2731"/>
            <a:chExt cx="4868" cy="601"/>
          </a:xfrm>
        </p:grpSpPr>
        <p:sp>
          <p:nvSpPr>
            <p:cNvPr id="16402" name="Text Box 20"/>
            <p:cNvSpPr txBox="1">
              <a:spLocks noChangeArrowheads="1"/>
            </p:cNvSpPr>
            <p:nvPr/>
          </p:nvSpPr>
          <p:spPr bwMode="auto">
            <a:xfrm>
              <a:off x="554" y="2731"/>
              <a:ext cx="4773" cy="60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800" dirty="0">
                  <a:latin typeface="Times New Roman" pitchFamily="18" charset="0"/>
                  <a:cs typeface="Times New Roman" pitchFamily="18" charset="0"/>
                </a:rPr>
                <a:t>1) </a:t>
              </a:r>
              <a:r>
                <a:rPr lang="zh-CN" altLang="en-US" sz="2800" dirty="0">
                  <a:solidFill>
                    <a:srgbClr val="0000FF"/>
                  </a:solidFill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定义</a:t>
              </a:r>
              <a:r>
                <a:rPr lang="zh-CN" altLang="en-US" sz="2800" dirty="0">
                  <a:latin typeface="Times New Roman" pitchFamily="18" charset="0"/>
                  <a:cs typeface="Times New Roman" pitchFamily="18" charset="0"/>
                </a:rPr>
                <a:t>：设有数域   中的</a:t>
              </a:r>
              <a:r>
                <a:rPr lang="en-US" altLang="zh-CN" sz="2800" i="1" dirty="0">
                  <a:latin typeface="Times New Roman" pitchFamily="18" charset="0"/>
                  <a:cs typeface="Times New Roman" pitchFamily="18" charset="0"/>
                </a:rPr>
                <a:t>n</a:t>
              </a:r>
              <a:r>
                <a:rPr lang="zh-CN" altLang="en-US" sz="2800" dirty="0">
                  <a:latin typeface="Times New Roman" pitchFamily="18" charset="0"/>
                  <a:cs typeface="Times New Roman" pitchFamily="18" charset="0"/>
                </a:rPr>
                <a:t>维向量                      </a:t>
              </a:r>
              <a:endParaRPr lang="en-US" altLang="zh-CN" sz="2800" dirty="0">
                <a:latin typeface="Times New Roman" pitchFamily="18" charset="0"/>
                <a:cs typeface="Times New Roman" pitchFamily="18" charset="0"/>
              </a:endParaRPr>
            </a:p>
            <a:p>
              <a:pPr eaLnBrk="1" hangingPunct="1"/>
              <a:r>
                <a:rPr lang="zh-CN" altLang="en-US" sz="28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zh-CN" altLang="en-US" sz="2800" dirty="0" smtClean="0">
                  <a:latin typeface="Times New Roman" pitchFamily="18" charset="0"/>
                  <a:cs typeface="Times New Roman" pitchFamily="18" charset="0"/>
                </a:rPr>
                <a:t>与                           ，称</a:t>
              </a:r>
              <a:endParaRPr lang="zh-CN" altLang="en-US" sz="2800" dirty="0">
                <a:latin typeface="Times New Roman" pitchFamily="18" charset="0"/>
                <a:cs typeface="Times New Roman" pitchFamily="18" charset="0"/>
              </a:endParaRPr>
            </a:p>
          </p:txBody>
        </p:sp>
        <p:graphicFrame>
          <p:nvGraphicFramePr>
            <p:cNvPr id="16403" name="Object 23"/>
            <p:cNvGraphicFramePr>
              <a:graphicFrameLocks noChangeAspect="1"/>
            </p:cNvGraphicFramePr>
            <p:nvPr/>
          </p:nvGraphicFramePr>
          <p:xfrm>
            <a:off x="3866" y="2748"/>
            <a:ext cx="1556" cy="3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065" name="Equation" r:id="rId11" imgW="1104900" imgH="228600" progId="Equation.3">
                    <p:embed/>
                  </p:oleObj>
                </mc:Choice>
                <mc:Fallback>
                  <p:oleObj name="Equation" r:id="rId11" imgW="1104900" imgH="228600" progId="Equation.3">
                    <p:embed/>
                    <p:pic>
                      <p:nvPicPr>
                        <p:cNvPr id="0" name="Picture 6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66" y="2748"/>
                          <a:ext cx="1556" cy="32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04" name="Object 24"/>
            <p:cNvGraphicFramePr>
              <a:graphicFrameLocks noChangeAspect="1"/>
            </p:cNvGraphicFramePr>
            <p:nvPr/>
          </p:nvGraphicFramePr>
          <p:xfrm>
            <a:off x="904" y="3009"/>
            <a:ext cx="1520" cy="3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066" name="Equation" r:id="rId12" imgW="1079500" imgH="228600" progId="Equation.3">
                    <p:embed/>
                  </p:oleObj>
                </mc:Choice>
                <mc:Fallback>
                  <p:oleObj name="Equation" r:id="rId12" imgW="1079500" imgH="228600" progId="Equation.3">
                    <p:embed/>
                    <p:pic>
                      <p:nvPicPr>
                        <p:cNvPr id="0" name="Picture 6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04" y="3009"/>
                          <a:ext cx="1520" cy="32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24954" name="Object 26"/>
          <p:cNvGraphicFramePr>
            <a:graphicFrameLocks noChangeAspect="1"/>
          </p:cNvGraphicFramePr>
          <p:nvPr/>
        </p:nvGraphicFramePr>
        <p:xfrm>
          <a:off x="2254250" y="5486400"/>
          <a:ext cx="3976688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67" name="公式" r:id="rId14" imgW="1778000" imgH="228600" progId="Equation.3">
                  <p:embed/>
                </p:oleObj>
              </mc:Choice>
              <mc:Fallback>
                <p:oleObj name="公式" r:id="rId14" imgW="1778000" imgH="228600" progId="Equation.3">
                  <p:embed/>
                  <p:pic>
                    <p:nvPicPr>
                      <p:cNvPr id="0" name="Picture 6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4250" y="5486400"/>
                        <a:ext cx="3976688" cy="511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4958" name="Group 30"/>
          <p:cNvGrpSpPr>
            <a:grpSpLocks/>
          </p:cNvGrpSpPr>
          <p:nvPr/>
        </p:nvGrpSpPr>
        <p:grpSpPr bwMode="auto">
          <a:xfrm>
            <a:off x="654550" y="5943601"/>
            <a:ext cx="3384050" cy="528638"/>
            <a:chOff x="418" y="3683"/>
            <a:chExt cx="1320" cy="333"/>
          </a:xfrm>
        </p:grpSpPr>
        <p:sp>
          <p:nvSpPr>
            <p:cNvPr id="16399" name="Text Box 27"/>
            <p:cNvSpPr txBox="1">
              <a:spLocks noChangeArrowheads="1"/>
            </p:cNvSpPr>
            <p:nvPr/>
          </p:nvSpPr>
          <p:spPr bwMode="auto">
            <a:xfrm>
              <a:off x="418" y="3683"/>
              <a:ext cx="1320" cy="3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sz="2800" dirty="0"/>
                <a:t>为向量   与   的内积</a:t>
              </a:r>
              <a:r>
                <a:rPr lang="en-US" altLang="zh-CN" sz="2800" dirty="0">
                  <a:latin typeface="Times New Roman" pitchFamily="18" charset="0"/>
                </a:rPr>
                <a:t>.</a:t>
              </a:r>
            </a:p>
          </p:txBody>
        </p:sp>
        <p:graphicFrame>
          <p:nvGraphicFramePr>
            <p:cNvPr id="16400" name="Object 28"/>
            <p:cNvGraphicFramePr>
              <a:graphicFrameLocks noChangeAspect="1"/>
            </p:cNvGraphicFramePr>
            <p:nvPr/>
          </p:nvGraphicFramePr>
          <p:xfrm>
            <a:off x="846" y="3760"/>
            <a:ext cx="227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068" name="Equation" r:id="rId16" imgW="139700" imgH="139700" progId="Equation.3">
                    <p:embed/>
                  </p:oleObj>
                </mc:Choice>
                <mc:Fallback>
                  <p:oleObj name="Equation" r:id="rId16" imgW="139700" imgH="139700" progId="Equation.3">
                    <p:embed/>
                    <p:pic>
                      <p:nvPicPr>
                        <p:cNvPr id="0" name="Picture 6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46" y="3760"/>
                          <a:ext cx="227" cy="22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01" name="Object 29"/>
            <p:cNvGraphicFramePr>
              <a:graphicFrameLocks noChangeAspect="1"/>
            </p:cNvGraphicFramePr>
            <p:nvPr/>
          </p:nvGraphicFramePr>
          <p:xfrm>
            <a:off x="1084" y="3731"/>
            <a:ext cx="248" cy="2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069" name="Equation" r:id="rId18" imgW="152268" imgH="203024" progId="Equation.3">
                    <p:embed/>
                  </p:oleObj>
                </mc:Choice>
                <mc:Fallback>
                  <p:oleObj name="Equation" r:id="rId18" imgW="152268" imgH="203024" progId="Equation.3">
                    <p:embed/>
                    <p:pic>
                      <p:nvPicPr>
                        <p:cNvPr id="0" name="Picture 6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84" y="3731"/>
                          <a:ext cx="248" cy="28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6396" name="Text Box 47"/>
          <p:cNvSpPr txBox="1">
            <a:spLocks noChangeArrowheads="1"/>
          </p:cNvSpPr>
          <p:nvPr/>
        </p:nvSpPr>
        <p:spPr bwMode="auto">
          <a:xfrm>
            <a:off x="376238" y="685800"/>
            <a:ext cx="3789362" cy="523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zh-CN" altLang="en-US" sz="2800">
                <a:solidFill>
                  <a:srgbClr val="FF3300"/>
                </a:solidFill>
                <a:latin typeface="华文细黑" pitchFamily="2" charset="-122"/>
                <a:ea typeface="华文细黑" pitchFamily="2" charset="-122"/>
              </a:rPr>
              <a:t>（四）</a:t>
            </a:r>
            <a:r>
              <a:rPr lang="en-US" altLang="zh-CN" sz="2800">
                <a:solidFill>
                  <a:srgbClr val="FF3300"/>
                </a:solidFill>
                <a:latin typeface="华文细黑" pitchFamily="2" charset="-122"/>
                <a:ea typeface="华文细黑" pitchFamily="2" charset="-122"/>
              </a:rPr>
              <a:t>n</a:t>
            </a:r>
            <a:r>
              <a:rPr lang="zh-CN" altLang="en-US" sz="2800">
                <a:solidFill>
                  <a:srgbClr val="FF3300"/>
                </a:solidFill>
                <a:latin typeface="华文细黑" pitchFamily="2" charset="-122"/>
                <a:ea typeface="华文细黑" pitchFamily="2" charset="-122"/>
              </a:rPr>
              <a:t>维向量的运算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3581400" y="4613275"/>
          <a:ext cx="333375" cy="363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70" name="Equation" r:id="rId20" imgW="152268" imgH="164957" progId="Equation.DSMT4">
                  <p:embed/>
                </p:oleObj>
              </mc:Choice>
              <mc:Fallback>
                <p:oleObj name="Equation" r:id="rId20" imgW="152268" imgH="164957" progId="Equation.DSMT4">
                  <p:embed/>
                  <p:pic>
                    <p:nvPicPr>
                      <p:cNvPr id="0" name="Picture 6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4613275"/>
                        <a:ext cx="333375" cy="363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WordArt 45"/>
          <p:cNvSpPr>
            <a:spLocks noChangeArrowheads="1" noChangeShapeType="1" noTextEdit="1"/>
          </p:cNvSpPr>
          <p:nvPr/>
        </p:nvSpPr>
        <p:spPr bwMode="auto">
          <a:xfrm>
            <a:off x="152399" y="123824"/>
            <a:ext cx="4502309" cy="5619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eaLnBrk="1" hangingPunct="1">
              <a:defRPr/>
            </a:pPr>
            <a:r>
              <a:rPr lang="zh-CN" altLang="en-US" kern="10" dirty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一、</a:t>
            </a:r>
            <a:r>
              <a:rPr lang="en-US" altLang="zh-CN" kern="10" dirty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n</a:t>
            </a:r>
            <a:r>
              <a:rPr lang="zh-CN" altLang="en-US" kern="10" dirty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维向量的定义与运算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4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4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4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4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4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4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24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24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46" grpId="0"/>
      <p:bldP spid="12494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Text Box 2"/>
          <p:cNvSpPr txBox="1">
            <a:spLocks noChangeArrowheads="1"/>
          </p:cNvSpPr>
          <p:nvPr/>
        </p:nvSpPr>
        <p:spPr bwMode="auto">
          <a:xfrm>
            <a:off x="728663" y="4138940"/>
            <a:ext cx="3186112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2) </a:t>
            </a:r>
            <a:r>
              <a:rPr lang="zh-CN" altLang="en-US" sz="28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运算律</a:t>
            </a:r>
          </a:p>
        </p:txBody>
      </p:sp>
      <p:sp>
        <p:nvSpPr>
          <p:cNvPr id="123907" name="Text Box 3"/>
          <p:cNvSpPr txBox="1">
            <a:spLocks noChangeArrowheads="1"/>
          </p:cNvSpPr>
          <p:nvPr/>
        </p:nvSpPr>
        <p:spPr bwMode="auto">
          <a:xfrm>
            <a:off x="1173163" y="4676775"/>
            <a:ext cx="2297112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⑴ </a:t>
            </a:r>
            <a:r>
              <a:rPr lang="zh-CN" altLang="en-US" sz="28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对称性</a:t>
            </a:r>
          </a:p>
        </p:txBody>
      </p:sp>
      <p:graphicFrame>
        <p:nvGraphicFramePr>
          <p:cNvPr id="123908" name="Object 4"/>
          <p:cNvGraphicFramePr>
            <a:graphicFrameLocks noGrp="1" noChangeAspect="1"/>
          </p:cNvGraphicFramePr>
          <p:nvPr>
            <p:ph/>
            <p:extLst>
              <p:ext uri="{D42A27DB-BD31-4B8C-83A1-F6EECF244321}">
                <p14:modId xmlns:p14="http://schemas.microsoft.com/office/powerpoint/2010/main" val="1085038687"/>
              </p:ext>
            </p:extLst>
          </p:nvPr>
        </p:nvGraphicFramePr>
        <p:xfrm>
          <a:off x="3562350" y="4724401"/>
          <a:ext cx="1889125" cy="465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48" name="Equation" r:id="rId3" imgW="875920" imgH="215806" progId="Equation.3">
                  <p:embed/>
                </p:oleObj>
              </mc:Choice>
              <mc:Fallback>
                <p:oleObj name="Equation" r:id="rId3" imgW="875920" imgH="215806" progId="Equation.3">
                  <p:embed/>
                  <p:pic>
                    <p:nvPicPr>
                      <p:cNvPr id="0" name="Picture 51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2350" y="4724401"/>
                        <a:ext cx="1889125" cy="465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413" name="Group 9"/>
          <p:cNvGrpSpPr>
            <a:grpSpLocks/>
          </p:cNvGrpSpPr>
          <p:nvPr/>
        </p:nvGrpSpPr>
        <p:grpSpPr bwMode="auto">
          <a:xfrm>
            <a:off x="641351" y="1157283"/>
            <a:ext cx="6737350" cy="549275"/>
            <a:chOff x="337" y="3733"/>
            <a:chExt cx="4244" cy="346"/>
          </a:xfrm>
        </p:grpSpPr>
        <p:sp>
          <p:nvSpPr>
            <p:cNvPr id="17426" name="Text Box 10"/>
            <p:cNvSpPr txBox="1">
              <a:spLocks noChangeArrowheads="1"/>
            </p:cNvSpPr>
            <p:nvPr/>
          </p:nvSpPr>
          <p:spPr bwMode="auto">
            <a:xfrm>
              <a:off x="337" y="3733"/>
              <a:ext cx="569" cy="3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sz="2800" dirty="0"/>
                <a:t>易见</a:t>
              </a:r>
            </a:p>
          </p:txBody>
        </p:sp>
        <p:graphicFrame>
          <p:nvGraphicFramePr>
            <p:cNvPr id="17427" name="Object 11"/>
            <p:cNvGraphicFramePr>
              <a:graphicFrameLocks noChangeAspect="1"/>
            </p:cNvGraphicFramePr>
            <p:nvPr/>
          </p:nvGraphicFramePr>
          <p:xfrm>
            <a:off x="930" y="3739"/>
            <a:ext cx="3651" cy="3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949" name="Equation" r:id="rId5" imgW="2590800" imgH="241300" progId="Equation.3">
                    <p:embed/>
                  </p:oleObj>
                </mc:Choice>
                <mc:Fallback>
                  <p:oleObj name="Equation" r:id="rId5" imgW="2590800" imgH="241300" progId="Equation.3">
                    <p:embed/>
                    <p:pic>
                      <p:nvPicPr>
                        <p:cNvPr id="0" name="Picture 5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30" y="3739"/>
                          <a:ext cx="3651" cy="3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23916" name="Object 12"/>
          <p:cNvGraphicFramePr>
            <a:graphicFrameLocks noChangeAspect="1"/>
          </p:cNvGraphicFramePr>
          <p:nvPr/>
        </p:nvGraphicFramePr>
        <p:xfrm>
          <a:off x="2076450" y="1708150"/>
          <a:ext cx="3333750" cy="210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50" name="Equation" r:id="rId7" imgW="1485900" imgH="939800" progId="Equation.3">
                  <p:embed/>
                </p:oleObj>
              </mc:Choice>
              <mc:Fallback>
                <p:oleObj name="Equation" r:id="rId7" imgW="1485900" imgH="939800" progId="Equation.3">
                  <p:embed/>
                  <p:pic>
                    <p:nvPicPr>
                      <p:cNvPr id="0" name="Picture 5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6450" y="1708150"/>
                        <a:ext cx="3333750" cy="210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3921" name="Group 17"/>
          <p:cNvGrpSpPr>
            <a:grpSpLocks/>
          </p:cNvGrpSpPr>
          <p:nvPr/>
        </p:nvGrpSpPr>
        <p:grpSpPr bwMode="auto">
          <a:xfrm>
            <a:off x="718784" y="3628558"/>
            <a:ext cx="5481639" cy="523875"/>
            <a:chOff x="327" y="2152"/>
            <a:chExt cx="3453" cy="330"/>
          </a:xfrm>
        </p:grpSpPr>
        <p:sp>
          <p:nvSpPr>
            <p:cNvPr id="17423" name="Text Box 13"/>
            <p:cNvSpPr txBox="1">
              <a:spLocks noChangeArrowheads="1"/>
            </p:cNvSpPr>
            <p:nvPr/>
          </p:nvSpPr>
          <p:spPr bwMode="auto">
            <a:xfrm>
              <a:off x="327" y="2152"/>
              <a:ext cx="3453" cy="3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sz="2800" dirty="0" smtClean="0">
                  <a:solidFill>
                    <a:schemeClr val="hlink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注</a:t>
              </a:r>
              <a:r>
                <a:rPr lang="zh-CN" altLang="en-US" sz="2800" dirty="0" smtClean="0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：</a:t>
              </a:r>
              <a:r>
                <a:rPr lang="zh-CN" altLang="en-US" sz="2800" dirty="0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有的书上也</a:t>
              </a:r>
              <a:r>
                <a:rPr lang="zh-CN" altLang="en-US" sz="2800" dirty="0" smtClean="0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记作        或</a:t>
              </a:r>
              <a:r>
                <a:rPr lang="zh-CN" altLang="en-US" sz="2800" dirty="0" smtClean="0">
                  <a:latin typeface="Times New Roman" pitchFamily="18" charset="0"/>
                  <a:cs typeface="Times New Roman" pitchFamily="18" charset="0"/>
                </a:rPr>
                <a:t>          </a:t>
              </a:r>
              <a:r>
                <a:rPr lang="en-US" altLang="zh-CN" sz="2800" dirty="0">
                  <a:latin typeface="Times New Roman" pitchFamily="18" charset="0"/>
                  <a:cs typeface="Times New Roman" pitchFamily="18" charset="0"/>
                </a:rPr>
                <a:t>.</a:t>
              </a:r>
            </a:p>
          </p:txBody>
        </p:sp>
        <p:graphicFrame>
          <p:nvGraphicFramePr>
            <p:cNvPr id="17424" name="Object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03566408"/>
                </p:ext>
              </p:extLst>
            </p:nvPr>
          </p:nvGraphicFramePr>
          <p:xfrm>
            <a:off x="2410" y="2191"/>
            <a:ext cx="480" cy="2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951" name="Equation" r:id="rId9" imgW="418918" imgH="253890" progId="Equation.3">
                    <p:embed/>
                  </p:oleObj>
                </mc:Choice>
                <mc:Fallback>
                  <p:oleObj name="Equation" r:id="rId9" imgW="418918" imgH="253890" progId="Equation.3">
                    <p:embed/>
                    <p:pic>
                      <p:nvPicPr>
                        <p:cNvPr id="0" name="Picture 5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10" y="2191"/>
                          <a:ext cx="480" cy="29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25" name="Object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27123262"/>
                </p:ext>
              </p:extLst>
            </p:nvPr>
          </p:nvGraphicFramePr>
          <p:xfrm>
            <a:off x="3095" y="2191"/>
            <a:ext cx="515" cy="2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952" name="Equation" r:id="rId11" imgW="406048" imgH="215713" progId="Equation.3">
                    <p:embed/>
                  </p:oleObj>
                </mc:Choice>
                <mc:Fallback>
                  <p:oleObj name="Equation" r:id="rId11" imgW="406048" imgH="215713" progId="Equation.3">
                    <p:embed/>
                    <p:pic>
                      <p:nvPicPr>
                        <p:cNvPr id="0" name="Picture 5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95" y="2191"/>
                          <a:ext cx="515" cy="27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3922" name="Text Box 18"/>
          <p:cNvSpPr txBox="1">
            <a:spLocks noChangeArrowheads="1"/>
          </p:cNvSpPr>
          <p:nvPr/>
        </p:nvSpPr>
        <p:spPr bwMode="auto">
          <a:xfrm>
            <a:off x="1173163" y="5295900"/>
            <a:ext cx="1944687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⑵ </a:t>
            </a:r>
            <a:r>
              <a:rPr lang="zh-CN" altLang="en-US" sz="28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齐次性</a:t>
            </a:r>
          </a:p>
        </p:txBody>
      </p:sp>
      <p:graphicFrame>
        <p:nvGraphicFramePr>
          <p:cNvPr id="123923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1271778"/>
              </p:ext>
            </p:extLst>
          </p:nvPr>
        </p:nvGraphicFramePr>
        <p:xfrm>
          <a:off x="3546475" y="5334000"/>
          <a:ext cx="3311525" cy="4500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53" name="Equation" r:id="rId13" imgW="1586811" imgH="215806" progId="Equation.3">
                  <p:embed/>
                </p:oleObj>
              </mc:Choice>
              <mc:Fallback>
                <p:oleObj name="Equation" r:id="rId13" imgW="1586811" imgH="215806" progId="Equation.3">
                  <p:embed/>
                  <p:pic>
                    <p:nvPicPr>
                      <p:cNvPr id="0" name="Picture 5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6475" y="5334000"/>
                        <a:ext cx="3311525" cy="45009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924" name="Text Box 20"/>
          <p:cNvSpPr txBox="1">
            <a:spLocks noChangeArrowheads="1"/>
          </p:cNvSpPr>
          <p:nvPr/>
        </p:nvSpPr>
        <p:spPr bwMode="auto">
          <a:xfrm>
            <a:off x="1173163" y="5872163"/>
            <a:ext cx="2016125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⑶ </a:t>
            </a:r>
            <a:r>
              <a:rPr lang="zh-CN" altLang="en-US" sz="28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分配性</a:t>
            </a:r>
          </a:p>
        </p:txBody>
      </p:sp>
      <p:graphicFrame>
        <p:nvGraphicFramePr>
          <p:cNvPr id="123925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06879"/>
              </p:ext>
            </p:extLst>
          </p:nvPr>
        </p:nvGraphicFramePr>
        <p:xfrm>
          <a:off x="3546475" y="5943600"/>
          <a:ext cx="3276600" cy="4637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54" name="Equation" r:id="rId15" imgW="1523339" imgH="215806" progId="Equation.3">
                  <p:embed/>
                </p:oleObj>
              </mc:Choice>
              <mc:Fallback>
                <p:oleObj name="Equation" r:id="rId15" imgW="1523339" imgH="215806" progId="Equation.3">
                  <p:embed/>
                  <p:pic>
                    <p:nvPicPr>
                      <p:cNvPr id="0" name="Picture 5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6475" y="5943600"/>
                        <a:ext cx="3276600" cy="46374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926" name="Object 22"/>
          <p:cNvGraphicFramePr>
            <a:graphicFrameLocks noChangeAspect="1"/>
          </p:cNvGraphicFramePr>
          <p:nvPr/>
        </p:nvGraphicFramePr>
        <p:xfrm>
          <a:off x="5381625" y="1701800"/>
          <a:ext cx="3305175" cy="210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55" name="Equation" r:id="rId17" imgW="1473200" imgH="939800" progId="Equation.3">
                  <p:embed/>
                </p:oleObj>
              </mc:Choice>
              <mc:Fallback>
                <p:oleObj name="Equation" r:id="rId17" imgW="1473200" imgH="939800" progId="Equation.3">
                  <p:embed/>
                  <p:pic>
                    <p:nvPicPr>
                      <p:cNvPr id="0" name="Picture 5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1625" y="1701800"/>
                        <a:ext cx="3305175" cy="210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21" name="Text Box 47"/>
          <p:cNvSpPr txBox="1">
            <a:spLocks noChangeArrowheads="1"/>
          </p:cNvSpPr>
          <p:nvPr/>
        </p:nvSpPr>
        <p:spPr bwMode="auto">
          <a:xfrm>
            <a:off x="376238" y="685800"/>
            <a:ext cx="3789362" cy="523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zh-CN" altLang="en-US" sz="2800" dirty="0">
                <a:solidFill>
                  <a:srgbClr val="FF3300"/>
                </a:solidFill>
                <a:latin typeface="华文细黑" pitchFamily="2" charset="-122"/>
                <a:ea typeface="华文细黑" pitchFamily="2" charset="-122"/>
              </a:rPr>
              <a:t>（</a:t>
            </a:r>
            <a:r>
              <a:rPr lang="zh-CN" altLang="en-US" sz="2800" dirty="0" smtClean="0">
                <a:solidFill>
                  <a:srgbClr val="FF3300"/>
                </a:solidFill>
                <a:latin typeface="华文细黑" pitchFamily="2" charset="-122"/>
                <a:ea typeface="华文细黑" pitchFamily="2" charset="-122"/>
              </a:rPr>
              <a:t>四）</a:t>
            </a:r>
            <a:r>
              <a:rPr lang="en-US" altLang="zh-CN" sz="2800" dirty="0" smtClean="0">
                <a:solidFill>
                  <a:srgbClr val="FF3300"/>
                </a:solidFill>
                <a:latin typeface="华文细黑" pitchFamily="2" charset="-122"/>
                <a:ea typeface="华文细黑" pitchFamily="2" charset="-122"/>
              </a:rPr>
              <a:t>n</a:t>
            </a:r>
            <a:r>
              <a:rPr lang="zh-CN" altLang="en-US" sz="2800" dirty="0">
                <a:solidFill>
                  <a:srgbClr val="FF3300"/>
                </a:solidFill>
                <a:latin typeface="华文细黑" pitchFamily="2" charset="-122"/>
                <a:ea typeface="华文细黑" pitchFamily="2" charset="-122"/>
              </a:rPr>
              <a:t>维向量的运算</a:t>
            </a:r>
          </a:p>
        </p:txBody>
      </p:sp>
      <p:sp>
        <p:nvSpPr>
          <p:cNvPr id="19" name="WordArt 45"/>
          <p:cNvSpPr>
            <a:spLocks noChangeArrowheads="1" noChangeShapeType="1" noTextEdit="1"/>
          </p:cNvSpPr>
          <p:nvPr/>
        </p:nvSpPr>
        <p:spPr bwMode="auto">
          <a:xfrm>
            <a:off x="152399" y="123824"/>
            <a:ext cx="4502309" cy="5619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eaLnBrk="1" hangingPunct="1">
              <a:defRPr/>
            </a:pPr>
            <a:r>
              <a:rPr lang="zh-CN" altLang="en-US" kern="10" dirty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一、</a:t>
            </a:r>
            <a:r>
              <a:rPr lang="en-US" altLang="zh-CN" kern="10" dirty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n</a:t>
            </a:r>
            <a:r>
              <a:rPr lang="zh-CN" altLang="en-US" kern="10" dirty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维向量的定义与运算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3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3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3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3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3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3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3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3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3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23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06" grpId="0"/>
      <p:bldP spid="123907" grpId="0"/>
      <p:bldP spid="123922" grpId="0"/>
      <p:bldP spid="12392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447675" y="1135063"/>
            <a:ext cx="1720343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800" dirty="0"/>
              <a:t>⑷ </a:t>
            </a:r>
            <a:r>
              <a:rPr lang="zh-CN" altLang="en-US" sz="2800" dirty="0">
                <a:solidFill>
                  <a:srgbClr val="0000FF"/>
                </a:solidFill>
              </a:rPr>
              <a:t>非负性</a:t>
            </a:r>
          </a:p>
        </p:txBody>
      </p:sp>
      <p:graphicFrame>
        <p:nvGraphicFramePr>
          <p:cNvPr id="122883" name="Object 3"/>
          <p:cNvGraphicFramePr>
            <a:graphicFrameLocks noChangeAspect="1"/>
          </p:cNvGraphicFramePr>
          <p:nvPr/>
        </p:nvGraphicFramePr>
        <p:xfrm>
          <a:off x="2362200" y="1143000"/>
          <a:ext cx="2622550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41" name="Equation" r:id="rId3" imgW="1167893" imgH="215806" progId="Equation.3">
                  <p:embed/>
                </p:oleObj>
              </mc:Choice>
              <mc:Fallback>
                <p:oleObj name="Equation" r:id="rId3" imgW="1167893" imgH="215806" progId="Equation.3">
                  <p:embed/>
                  <p:pic>
                    <p:nvPicPr>
                      <p:cNvPr id="0" name="Picture 5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1143000"/>
                        <a:ext cx="2622550" cy="484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884" name="Object 4"/>
          <p:cNvGraphicFramePr>
            <a:graphicFrameLocks noChangeAspect="1"/>
          </p:cNvGraphicFramePr>
          <p:nvPr/>
        </p:nvGraphicFramePr>
        <p:xfrm>
          <a:off x="5181600" y="1116013"/>
          <a:ext cx="2622550" cy="48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42" name="Equation" r:id="rId5" imgW="1167893" imgH="215806" progId="Equation.3">
                  <p:embed/>
                </p:oleObj>
              </mc:Choice>
              <mc:Fallback>
                <p:oleObj name="Equation" r:id="rId5" imgW="1167893" imgH="215806" progId="Equation.3">
                  <p:embed/>
                  <p:pic>
                    <p:nvPicPr>
                      <p:cNvPr id="0" name="Picture 5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1116013"/>
                        <a:ext cx="2622550" cy="484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885" name="Text Box 5"/>
          <p:cNvSpPr txBox="1">
            <a:spLocks noChangeArrowheads="1"/>
          </p:cNvSpPr>
          <p:nvPr/>
        </p:nvSpPr>
        <p:spPr bwMode="auto">
          <a:xfrm>
            <a:off x="447675" y="1711325"/>
            <a:ext cx="1720343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800" dirty="0"/>
              <a:t>⑸ </a:t>
            </a:r>
            <a:r>
              <a:rPr lang="zh-CN" altLang="en-US" sz="2800" dirty="0">
                <a:solidFill>
                  <a:srgbClr val="0000FF"/>
                </a:solidFill>
              </a:rPr>
              <a:t>不等式</a:t>
            </a:r>
          </a:p>
        </p:txBody>
      </p:sp>
      <p:graphicFrame>
        <p:nvGraphicFramePr>
          <p:cNvPr id="122886" name="Object 6"/>
          <p:cNvGraphicFramePr>
            <a:graphicFrameLocks noChangeAspect="1"/>
          </p:cNvGraphicFramePr>
          <p:nvPr/>
        </p:nvGraphicFramePr>
        <p:xfrm>
          <a:off x="2362200" y="1676400"/>
          <a:ext cx="2865437" cy="5134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43" name="Equation" r:id="rId7" imgW="1346200" imgH="241300" progId="Equation.3">
                  <p:embed/>
                </p:oleObj>
              </mc:Choice>
              <mc:Fallback>
                <p:oleObj name="Equation" r:id="rId7" imgW="1346200" imgH="241300" progId="Equation.3">
                  <p:embed/>
                  <p:pic>
                    <p:nvPicPr>
                      <p:cNvPr id="0" name="Picture 5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1676400"/>
                        <a:ext cx="2865437" cy="51346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887" name="Text Box 7"/>
          <p:cNvSpPr txBox="1">
            <a:spLocks noChangeArrowheads="1"/>
          </p:cNvSpPr>
          <p:nvPr/>
        </p:nvSpPr>
        <p:spPr bwMode="auto">
          <a:xfrm>
            <a:off x="715963" y="2259013"/>
            <a:ext cx="543739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ea typeface="黑体" pitchFamily="2" charset="-122"/>
              </a:rPr>
              <a:t>证</a:t>
            </a:r>
          </a:p>
        </p:txBody>
      </p:sp>
      <p:sp>
        <p:nvSpPr>
          <p:cNvPr id="122888" name="Text Box 8"/>
          <p:cNvSpPr txBox="1">
            <a:spLocks noChangeArrowheads="1"/>
          </p:cNvSpPr>
          <p:nvPr/>
        </p:nvSpPr>
        <p:spPr bwMode="auto">
          <a:xfrm>
            <a:off x="1447800" y="2286000"/>
            <a:ext cx="4233851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2800" dirty="0"/>
              <a:t>对任意实数</a:t>
            </a:r>
            <a:r>
              <a:rPr lang="en-US" altLang="zh-CN" sz="2800" i="1" dirty="0">
                <a:latin typeface="Times New Roman" pitchFamily="18" charset="0"/>
              </a:rPr>
              <a:t>t</a:t>
            </a:r>
            <a:r>
              <a:rPr lang="zh-CN" altLang="en-US" sz="2800" i="1" dirty="0">
                <a:latin typeface="Times New Roman" pitchFamily="18" charset="0"/>
              </a:rPr>
              <a:t>，</a:t>
            </a:r>
            <a:r>
              <a:rPr lang="zh-CN" altLang="en-US" sz="2800" dirty="0">
                <a:latin typeface="Times New Roman" pitchFamily="18" charset="0"/>
              </a:rPr>
              <a:t>由性质</a:t>
            </a:r>
            <a:r>
              <a:rPr lang="en-US" altLang="zh-CN" sz="2800" dirty="0">
                <a:latin typeface="Times New Roman" pitchFamily="18" charset="0"/>
              </a:rPr>
              <a:t>⑷</a:t>
            </a:r>
            <a:r>
              <a:rPr lang="zh-CN" altLang="en-US" sz="2800" dirty="0">
                <a:latin typeface="Times New Roman" pitchFamily="18" charset="0"/>
              </a:rPr>
              <a:t>有</a:t>
            </a:r>
            <a:endParaRPr lang="zh-CN" altLang="en-US" sz="2800" i="1" dirty="0">
              <a:latin typeface="Times New Roman" pitchFamily="18" charset="0"/>
            </a:endParaRPr>
          </a:p>
        </p:txBody>
      </p:sp>
      <p:grpSp>
        <p:nvGrpSpPr>
          <p:cNvPr id="122891" name="Group 11"/>
          <p:cNvGrpSpPr>
            <a:grpSpLocks/>
          </p:cNvGrpSpPr>
          <p:nvPr/>
        </p:nvGrpSpPr>
        <p:grpSpPr bwMode="auto">
          <a:xfrm>
            <a:off x="1524000" y="2822575"/>
            <a:ext cx="6353175" cy="530225"/>
            <a:chOff x="703" y="1418"/>
            <a:chExt cx="4050" cy="334"/>
          </a:xfrm>
        </p:grpSpPr>
        <p:graphicFrame>
          <p:nvGraphicFramePr>
            <p:cNvPr id="18454" name="Object 9"/>
            <p:cNvGraphicFramePr>
              <a:graphicFrameLocks noChangeAspect="1"/>
            </p:cNvGraphicFramePr>
            <p:nvPr/>
          </p:nvGraphicFramePr>
          <p:xfrm>
            <a:off x="2043" y="1418"/>
            <a:ext cx="2710" cy="3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044" name="Equation" r:id="rId9" imgW="1917700" imgH="228600" progId="Equation.3">
                    <p:embed/>
                  </p:oleObj>
                </mc:Choice>
                <mc:Fallback>
                  <p:oleObj name="Equation" r:id="rId9" imgW="1917700" imgH="228600" progId="Equation.3">
                    <p:embed/>
                    <p:pic>
                      <p:nvPicPr>
                        <p:cNvPr id="0" name="Picture 58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43" y="1418"/>
                          <a:ext cx="2710" cy="32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55" name="Object 10"/>
            <p:cNvGraphicFramePr>
              <a:graphicFrameLocks noChangeAspect="1"/>
            </p:cNvGraphicFramePr>
            <p:nvPr/>
          </p:nvGraphicFramePr>
          <p:xfrm>
            <a:off x="703" y="1447"/>
            <a:ext cx="1328" cy="3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045" name="Equation" r:id="rId11" imgW="939392" imgH="215806" progId="Equation.3">
                    <p:embed/>
                  </p:oleObj>
                </mc:Choice>
                <mc:Fallback>
                  <p:oleObj name="Equation" r:id="rId11" imgW="939392" imgH="215806" progId="Equation.3">
                    <p:embed/>
                    <p:pic>
                      <p:nvPicPr>
                        <p:cNvPr id="0" name="Picture 58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3" y="1447"/>
                          <a:ext cx="1328" cy="30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2892" name="Text Box 12"/>
          <p:cNvSpPr txBox="1">
            <a:spLocks noChangeArrowheads="1"/>
          </p:cNvSpPr>
          <p:nvPr/>
        </p:nvSpPr>
        <p:spPr bwMode="auto">
          <a:xfrm>
            <a:off x="1447800" y="3352800"/>
            <a:ext cx="543739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则</a:t>
            </a:r>
            <a:endParaRPr lang="zh-CN" altLang="en-US" sz="2800" i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22894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5383423"/>
              </p:ext>
            </p:extLst>
          </p:nvPr>
        </p:nvGraphicFramePr>
        <p:xfrm>
          <a:off x="2212975" y="3344863"/>
          <a:ext cx="4187825" cy="5133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46" name="Equation" r:id="rId13" imgW="1968500" imgH="241300" progId="Equation.3">
                  <p:embed/>
                </p:oleObj>
              </mc:Choice>
              <mc:Fallback>
                <p:oleObj name="Equation" r:id="rId13" imgW="1968500" imgH="241300" progId="Equation.3">
                  <p:embed/>
                  <p:pic>
                    <p:nvPicPr>
                      <p:cNvPr id="0" name="Picture 5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2975" y="3344863"/>
                        <a:ext cx="4187825" cy="51331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895" name="Object 15"/>
          <p:cNvGraphicFramePr>
            <a:graphicFrameLocks noChangeAspect="1"/>
          </p:cNvGraphicFramePr>
          <p:nvPr/>
        </p:nvGraphicFramePr>
        <p:xfrm>
          <a:off x="2081213" y="5060950"/>
          <a:ext cx="4700587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47" name="Equation" r:id="rId15" imgW="2095500" imgH="292100" progId="Equation.3">
                  <p:embed/>
                </p:oleObj>
              </mc:Choice>
              <mc:Fallback>
                <p:oleObj name="Equation" r:id="rId15" imgW="2095500" imgH="292100" progId="Equation.3">
                  <p:embed/>
                  <p:pic>
                    <p:nvPicPr>
                      <p:cNvPr id="0" name="Picture 5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1213" y="5060950"/>
                        <a:ext cx="4700587" cy="654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896" name="Text Box 16"/>
          <p:cNvSpPr txBox="1">
            <a:spLocks noChangeArrowheads="1"/>
          </p:cNvSpPr>
          <p:nvPr/>
        </p:nvSpPr>
        <p:spPr bwMode="auto">
          <a:xfrm>
            <a:off x="304800" y="3887788"/>
            <a:ext cx="4134465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800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6</a:t>
            </a:r>
            <a:r>
              <a:rPr lang="en-US" altLang="zh-CN" sz="2800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. </a:t>
            </a:r>
            <a:r>
              <a:rPr lang="zh-CN" altLang="en-US" sz="2800" dirty="0" smtClean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向量范数</a:t>
            </a:r>
            <a:r>
              <a:rPr lang="zh-CN" altLang="en-US" sz="2800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（模，长度）</a:t>
            </a:r>
          </a:p>
        </p:txBody>
      </p:sp>
      <p:grpSp>
        <p:nvGrpSpPr>
          <p:cNvPr id="122902" name="Group 22"/>
          <p:cNvGrpSpPr>
            <a:grpSpLocks/>
          </p:cNvGrpSpPr>
          <p:nvPr/>
        </p:nvGrpSpPr>
        <p:grpSpPr bwMode="auto">
          <a:xfrm>
            <a:off x="609600" y="4419600"/>
            <a:ext cx="8534400" cy="538163"/>
            <a:chOff x="554" y="2635"/>
            <a:chExt cx="5376" cy="339"/>
          </a:xfrm>
        </p:grpSpPr>
        <p:sp>
          <p:nvSpPr>
            <p:cNvPr id="18452" name="Text Box 18"/>
            <p:cNvSpPr txBox="1">
              <a:spLocks noChangeArrowheads="1"/>
            </p:cNvSpPr>
            <p:nvPr/>
          </p:nvSpPr>
          <p:spPr bwMode="auto">
            <a:xfrm>
              <a:off x="554" y="2635"/>
              <a:ext cx="5376" cy="3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eaLnBrk="1" hangingPunct="1"/>
              <a:r>
                <a:rPr lang="en-US" altLang="zh-CN" sz="2800" dirty="0">
                  <a:latin typeface="Times New Roman" pitchFamily="18" charset="0"/>
                  <a:cs typeface="Times New Roman" pitchFamily="18" charset="0"/>
                </a:rPr>
                <a:t>1) </a:t>
              </a:r>
              <a:r>
                <a:rPr lang="zh-CN" altLang="en-US" sz="2800" dirty="0">
                  <a:solidFill>
                    <a:srgbClr val="0000FF"/>
                  </a:solidFill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定义</a:t>
              </a:r>
              <a:r>
                <a:rPr lang="zh-CN" altLang="en-US" sz="2800" dirty="0">
                  <a:latin typeface="Times New Roman" pitchFamily="18" charset="0"/>
                  <a:cs typeface="Times New Roman" pitchFamily="18" charset="0"/>
                </a:rPr>
                <a:t>：任意</a:t>
              </a:r>
              <a:r>
                <a:rPr lang="en-US" altLang="zh-CN" sz="2800" i="1" dirty="0">
                  <a:latin typeface="Times New Roman" pitchFamily="18" charset="0"/>
                  <a:cs typeface="Times New Roman" pitchFamily="18" charset="0"/>
                </a:rPr>
                <a:t>n</a:t>
              </a:r>
              <a:r>
                <a:rPr lang="zh-CN" altLang="en-US" sz="2800" dirty="0">
                  <a:latin typeface="Times New Roman" pitchFamily="18" charset="0"/>
                  <a:cs typeface="Times New Roman" pitchFamily="18" charset="0"/>
                </a:rPr>
                <a:t>维向量                          </a:t>
              </a:r>
              <a:r>
                <a:rPr lang="zh-CN" altLang="en-US" sz="2800" dirty="0" smtClean="0">
                  <a:latin typeface="Times New Roman" pitchFamily="18" charset="0"/>
                  <a:cs typeface="Times New Roman" pitchFamily="18" charset="0"/>
                </a:rPr>
                <a:t>   的</a:t>
              </a:r>
              <a:r>
                <a:rPr lang="zh-CN" altLang="en-US" sz="2800" dirty="0">
                  <a:latin typeface="Times New Roman" pitchFamily="18" charset="0"/>
                  <a:cs typeface="Times New Roman" pitchFamily="18" charset="0"/>
                </a:rPr>
                <a:t>范数</a:t>
              </a:r>
              <a:r>
                <a:rPr lang="zh-CN" altLang="en-US" sz="2800" dirty="0" smtClean="0">
                  <a:latin typeface="Times New Roman" pitchFamily="18" charset="0"/>
                  <a:cs typeface="Times New Roman" pitchFamily="18" charset="0"/>
                </a:rPr>
                <a:t>定义为</a:t>
              </a:r>
              <a:endParaRPr lang="zh-CN" altLang="en-US" sz="2800" dirty="0">
                <a:latin typeface="Times New Roman" pitchFamily="18" charset="0"/>
                <a:cs typeface="Times New Roman" pitchFamily="18" charset="0"/>
              </a:endParaRPr>
            </a:p>
          </p:txBody>
        </p:sp>
        <p:graphicFrame>
          <p:nvGraphicFramePr>
            <p:cNvPr id="18453" name="Object 19"/>
            <p:cNvGraphicFramePr>
              <a:graphicFrameLocks noChangeAspect="1"/>
            </p:cNvGraphicFramePr>
            <p:nvPr/>
          </p:nvGraphicFramePr>
          <p:xfrm>
            <a:off x="2810" y="2652"/>
            <a:ext cx="1556" cy="3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048" name="Equation" r:id="rId17" imgW="1104900" imgH="228600" progId="Equation.3">
                    <p:embed/>
                  </p:oleObj>
                </mc:Choice>
                <mc:Fallback>
                  <p:oleObj name="Equation" r:id="rId17" imgW="1104900" imgH="228600" progId="Equation.3">
                    <p:embed/>
                    <p:pic>
                      <p:nvPicPr>
                        <p:cNvPr id="0" name="Picture 58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10" y="2652"/>
                          <a:ext cx="1556" cy="32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2907" name="Group 27"/>
          <p:cNvGrpSpPr>
            <a:grpSpLocks/>
          </p:cNvGrpSpPr>
          <p:nvPr/>
        </p:nvGrpSpPr>
        <p:grpSpPr bwMode="auto">
          <a:xfrm>
            <a:off x="844550" y="5764217"/>
            <a:ext cx="6780213" cy="560388"/>
            <a:chOff x="258" y="3341"/>
            <a:chExt cx="4271" cy="353"/>
          </a:xfrm>
        </p:grpSpPr>
        <p:sp>
          <p:nvSpPr>
            <p:cNvPr id="18450" name="Text Box 23"/>
            <p:cNvSpPr txBox="1">
              <a:spLocks noChangeArrowheads="1"/>
            </p:cNvSpPr>
            <p:nvPr/>
          </p:nvSpPr>
          <p:spPr bwMode="auto">
            <a:xfrm>
              <a:off x="258" y="3358"/>
              <a:ext cx="4271" cy="3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sz="2800" dirty="0" smtClean="0">
                  <a:solidFill>
                    <a:schemeClr val="hlink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注</a:t>
              </a:r>
              <a:r>
                <a:rPr lang="zh-CN" altLang="en-US" sz="2800" dirty="0" smtClean="0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：</a:t>
              </a:r>
              <a:r>
                <a:rPr lang="zh-CN" altLang="en-US" sz="2800" dirty="0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此时</a:t>
              </a:r>
              <a:r>
                <a:rPr lang="en-US" altLang="zh-CN" sz="2800" dirty="0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⑸</a:t>
              </a:r>
              <a:r>
                <a:rPr lang="zh-CN" altLang="en-US" sz="2800" dirty="0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之不等式可写为                       </a:t>
              </a:r>
              <a:endParaRPr lang="en-US" altLang="zh-CN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graphicFrame>
          <p:nvGraphicFramePr>
            <p:cNvPr id="18451" name="Object 24"/>
            <p:cNvGraphicFramePr>
              <a:graphicFrameLocks noChangeAspect="1"/>
            </p:cNvGraphicFramePr>
            <p:nvPr/>
          </p:nvGraphicFramePr>
          <p:xfrm>
            <a:off x="3038" y="3341"/>
            <a:ext cx="1476" cy="3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049" name="Equation" r:id="rId19" imgW="1168400" imgH="279400" progId="Equation.3">
                    <p:embed/>
                  </p:oleObj>
                </mc:Choice>
                <mc:Fallback>
                  <p:oleObj name="Equation" r:id="rId19" imgW="1168400" imgH="279400" progId="Equation.3">
                    <p:embed/>
                    <p:pic>
                      <p:nvPicPr>
                        <p:cNvPr id="0" name="Picture 59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38" y="3341"/>
                          <a:ext cx="1476" cy="35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8448" name="Text Box 47"/>
          <p:cNvSpPr txBox="1">
            <a:spLocks noChangeArrowheads="1"/>
          </p:cNvSpPr>
          <p:nvPr/>
        </p:nvSpPr>
        <p:spPr bwMode="auto">
          <a:xfrm>
            <a:off x="376238" y="685800"/>
            <a:ext cx="3789362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zh-CN" altLang="en-US" sz="2800" dirty="0" smtClean="0">
                <a:solidFill>
                  <a:srgbClr val="FF3300"/>
                </a:solidFill>
                <a:latin typeface="华文细黑" pitchFamily="2" charset="-122"/>
                <a:ea typeface="华文细黑" pitchFamily="2" charset="-122"/>
              </a:rPr>
              <a:t>（四）</a:t>
            </a:r>
            <a:r>
              <a:rPr lang="en-US" altLang="zh-CN" sz="2800" dirty="0" smtClean="0">
                <a:solidFill>
                  <a:srgbClr val="FF3300"/>
                </a:solidFill>
                <a:latin typeface="华文细黑" pitchFamily="2" charset="-122"/>
                <a:ea typeface="华文细黑" pitchFamily="2" charset="-122"/>
              </a:rPr>
              <a:t>n</a:t>
            </a:r>
            <a:r>
              <a:rPr lang="zh-CN" altLang="en-US" sz="2800" dirty="0">
                <a:solidFill>
                  <a:srgbClr val="FF3300"/>
                </a:solidFill>
                <a:latin typeface="华文细黑" pitchFamily="2" charset="-122"/>
                <a:ea typeface="华文细黑" pitchFamily="2" charset="-122"/>
              </a:rPr>
              <a:t>维向量的运算</a:t>
            </a:r>
          </a:p>
        </p:txBody>
      </p:sp>
      <p:sp>
        <p:nvSpPr>
          <p:cNvPr id="24" name="WordArt 45"/>
          <p:cNvSpPr>
            <a:spLocks noChangeArrowheads="1" noChangeShapeType="1" noTextEdit="1"/>
          </p:cNvSpPr>
          <p:nvPr/>
        </p:nvSpPr>
        <p:spPr bwMode="auto">
          <a:xfrm>
            <a:off x="152399" y="123824"/>
            <a:ext cx="4502309" cy="5619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eaLnBrk="1" hangingPunct="1">
              <a:defRPr/>
            </a:pPr>
            <a:r>
              <a:rPr lang="zh-CN" altLang="en-US" kern="10" dirty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一、</a:t>
            </a:r>
            <a:r>
              <a:rPr lang="en-US" altLang="zh-CN" kern="10" dirty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n</a:t>
            </a:r>
            <a:r>
              <a:rPr lang="zh-CN" altLang="en-US" kern="10" dirty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维向量的定义与运算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2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2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2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2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2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2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2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2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22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22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22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22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85" grpId="0"/>
      <p:bldP spid="122887" grpId="0"/>
      <p:bldP spid="122888" grpId="0"/>
      <p:bldP spid="122892" grpId="0"/>
      <p:bldP spid="12289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539750" y="1111250"/>
            <a:ext cx="2016125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2) </a:t>
            </a:r>
            <a:r>
              <a:rPr lang="zh-CN" altLang="en-US" sz="2800">
                <a:latin typeface="Times New Roman" pitchFamily="18" charset="0"/>
                <a:cs typeface="Times New Roman" pitchFamily="18" charset="0"/>
              </a:rPr>
              <a:t>性质</a:t>
            </a:r>
          </a:p>
        </p:txBody>
      </p:sp>
      <p:sp>
        <p:nvSpPr>
          <p:cNvPr id="121859" name="Text Box 3"/>
          <p:cNvSpPr txBox="1">
            <a:spLocks noChangeArrowheads="1"/>
          </p:cNvSpPr>
          <p:nvPr/>
        </p:nvSpPr>
        <p:spPr bwMode="auto">
          <a:xfrm>
            <a:off x="950913" y="1644650"/>
            <a:ext cx="1720343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⑴ </a:t>
            </a:r>
            <a:r>
              <a:rPr lang="zh-CN" altLang="en-US" sz="28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非负性</a:t>
            </a:r>
          </a:p>
        </p:txBody>
      </p:sp>
      <p:grpSp>
        <p:nvGrpSpPr>
          <p:cNvPr id="121864" name="Group 8"/>
          <p:cNvGrpSpPr>
            <a:grpSpLocks/>
          </p:cNvGrpSpPr>
          <p:nvPr/>
        </p:nvGrpSpPr>
        <p:grpSpPr bwMode="auto">
          <a:xfrm>
            <a:off x="3475038" y="1633537"/>
            <a:ext cx="4983162" cy="576263"/>
            <a:chOff x="1903" y="611"/>
            <a:chExt cx="3139" cy="363"/>
          </a:xfrm>
        </p:grpSpPr>
        <p:graphicFrame>
          <p:nvGraphicFramePr>
            <p:cNvPr id="19481" name="Object 4"/>
            <p:cNvGraphicFramePr>
              <a:graphicFrameLocks noChangeAspect="1"/>
            </p:cNvGraphicFramePr>
            <p:nvPr/>
          </p:nvGraphicFramePr>
          <p:xfrm>
            <a:off x="1903" y="611"/>
            <a:ext cx="1452" cy="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134" name="Equation" r:id="rId3" imgW="1015559" imgH="253890" progId="Equation.3">
                    <p:embed/>
                  </p:oleObj>
                </mc:Choice>
                <mc:Fallback>
                  <p:oleObj name="Equation" r:id="rId3" imgW="1015559" imgH="253890" progId="Equation.3">
                    <p:embed/>
                    <p:pic>
                      <p:nvPicPr>
                        <p:cNvPr id="0" name="Picture 6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03" y="611"/>
                          <a:ext cx="1452" cy="3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482" name="Text Box 6"/>
            <p:cNvSpPr txBox="1">
              <a:spLocks noChangeArrowheads="1"/>
            </p:cNvSpPr>
            <p:nvPr/>
          </p:nvSpPr>
          <p:spPr bwMode="auto">
            <a:xfrm>
              <a:off x="3288" y="618"/>
              <a:ext cx="343" cy="3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sz="2800">
                  <a:latin typeface="Times New Roman" pitchFamily="18" charset="0"/>
                  <a:cs typeface="Times New Roman" pitchFamily="18" charset="0"/>
                </a:rPr>
                <a:t>且</a:t>
              </a:r>
            </a:p>
          </p:txBody>
        </p:sp>
        <p:graphicFrame>
          <p:nvGraphicFramePr>
            <p:cNvPr id="19483" name="Object 7"/>
            <p:cNvGraphicFramePr>
              <a:graphicFrameLocks noChangeAspect="1"/>
            </p:cNvGraphicFramePr>
            <p:nvPr/>
          </p:nvGraphicFramePr>
          <p:xfrm>
            <a:off x="3590" y="611"/>
            <a:ext cx="1452" cy="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135" name="Equation" r:id="rId5" imgW="1015559" imgH="253890" progId="Equation.3">
                    <p:embed/>
                  </p:oleObj>
                </mc:Choice>
                <mc:Fallback>
                  <p:oleObj name="Equation" r:id="rId5" imgW="1015559" imgH="253890" progId="Equation.3">
                    <p:embed/>
                    <p:pic>
                      <p:nvPicPr>
                        <p:cNvPr id="0" name="Picture 6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90" y="611"/>
                          <a:ext cx="1452" cy="3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1870" name="Group 14"/>
          <p:cNvGrpSpPr>
            <a:grpSpLocks/>
          </p:cNvGrpSpPr>
          <p:nvPr/>
        </p:nvGrpSpPr>
        <p:grpSpPr bwMode="auto">
          <a:xfrm>
            <a:off x="930275" y="2133602"/>
            <a:ext cx="4708525" cy="582613"/>
            <a:chOff x="612" y="971"/>
            <a:chExt cx="2966" cy="367"/>
          </a:xfrm>
        </p:grpSpPr>
        <p:sp>
          <p:nvSpPr>
            <p:cNvPr id="19479" name="Text Box 9"/>
            <p:cNvSpPr txBox="1">
              <a:spLocks noChangeArrowheads="1"/>
            </p:cNvSpPr>
            <p:nvPr/>
          </p:nvSpPr>
          <p:spPr bwMode="auto">
            <a:xfrm>
              <a:off x="612" y="1008"/>
              <a:ext cx="1310" cy="3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800" dirty="0">
                  <a:latin typeface="Times New Roman" pitchFamily="18" charset="0"/>
                  <a:cs typeface="Times New Roman" pitchFamily="18" charset="0"/>
                </a:rPr>
                <a:t>⑵ </a:t>
              </a:r>
              <a:r>
                <a:rPr lang="zh-CN" altLang="en-US" sz="2800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正齐次性</a:t>
              </a:r>
            </a:p>
          </p:txBody>
        </p:sp>
        <p:graphicFrame>
          <p:nvGraphicFramePr>
            <p:cNvPr id="19480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42935920"/>
                </p:ext>
              </p:extLst>
            </p:nvPr>
          </p:nvGraphicFramePr>
          <p:xfrm>
            <a:off x="2380" y="971"/>
            <a:ext cx="1198" cy="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136" name="Equation" r:id="rId7" imgW="837836" imgH="253890" progId="Equation.3">
                    <p:embed/>
                  </p:oleObj>
                </mc:Choice>
                <mc:Fallback>
                  <p:oleObj name="Equation" r:id="rId7" imgW="837836" imgH="253890" progId="Equation.3">
                    <p:embed/>
                    <p:pic>
                      <p:nvPicPr>
                        <p:cNvPr id="0" name="Picture 6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80" y="971"/>
                          <a:ext cx="1198" cy="3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1871" name="Group 15"/>
          <p:cNvGrpSpPr>
            <a:grpSpLocks/>
          </p:cNvGrpSpPr>
          <p:nvPr/>
        </p:nvGrpSpPr>
        <p:grpSpPr bwMode="auto">
          <a:xfrm>
            <a:off x="914400" y="2667004"/>
            <a:ext cx="5372100" cy="600076"/>
            <a:chOff x="612" y="1341"/>
            <a:chExt cx="3384" cy="378"/>
          </a:xfrm>
        </p:grpSpPr>
        <p:sp>
          <p:nvSpPr>
            <p:cNvPr id="19477" name="Text Box 12"/>
            <p:cNvSpPr txBox="1">
              <a:spLocks noChangeArrowheads="1"/>
            </p:cNvSpPr>
            <p:nvPr/>
          </p:nvSpPr>
          <p:spPr bwMode="auto">
            <a:xfrm>
              <a:off x="612" y="1389"/>
              <a:ext cx="1536" cy="3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800" dirty="0">
                  <a:latin typeface="Times New Roman" pitchFamily="18" charset="0"/>
                  <a:cs typeface="Times New Roman" pitchFamily="18" charset="0"/>
                </a:rPr>
                <a:t>⑶ </a:t>
              </a:r>
              <a:r>
                <a:rPr lang="zh-CN" altLang="en-US" sz="2800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三角不等式</a:t>
              </a:r>
            </a:p>
          </p:txBody>
        </p:sp>
        <p:graphicFrame>
          <p:nvGraphicFramePr>
            <p:cNvPr id="19478" name="Object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25514873"/>
                </p:ext>
              </p:extLst>
            </p:nvPr>
          </p:nvGraphicFramePr>
          <p:xfrm>
            <a:off x="2381" y="1341"/>
            <a:ext cx="1615" cy="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137" name="Equation" r:id="rId9" imgW="1129810" imgH="253890" progId="Equation.3">
                    <p:embed/>
                  </p:oleObj>
                </mc:Choice>
                <mc:Fallback>
                  <p:oleObj name="Equation" r:id="rId9" imgW="1129810" imgH="253890" progId="Equation.3">
                    <p:embed/>
                    <p:pic>
                      <p:nvPicPr>
                        <p:cNvPr id="0" name="Picture 6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81" y="1341"/>
                          <a:ext cx="1615" cy="3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1872" name="Text Box 16"/>
          <p:cNvSpPr txBox="1">
            <a:spLocks noChangeArrowheads="1"/>
          </p:cNvSpPr>
          <p:nvPr/>
        </p:nvSpPr>
        <p:spPr bwMode="auto">
          <a:xfrm>
            <a:off x="808038" y="3439180"/>
            <a:ext cx="543739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证</a:t>
            </a:r>
          </a:p>
        </p:txBody>
      </p:sp>
      <p:graphicFrame>
        <p:nvGraphicFramePr>
          <p:cNvPr id="121875" name="Object 19"/>
          <p:cNvGraphicFramePr>
            <a:graphicFrameLocks noChangeAspect="1"/>
          </p:cNvGraphicFramePr>
          <p:nvPr/>
        </p:nvGraphicFramePr>
        <p:xfrm>
          <a:off x="1547813" y="3373438"/>
          <a:ext cx="7000875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38" name="Equation" r:id="rId11" imgW="3086100" imgH="279400" progId="Equation.3">
                  <p:embed/>
                </p:oleObj>
              </mc:Choice>
              <mc:Fallback>
                <p:oleObj name="Equation" r:id="rId11" imgW="3086100" imgH="279400" progId="Equation.3">
                  <p:embed/>
                  <p:pic>
                    <p:nvPicPr>
                      <p:cNvPr id="0" name="Picture 6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3373438"/>
                        <a:ext cx="7000875" cy="635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876" name="Object 20"/>
          <p:cNvGraphicFramePr>
            <a:graphicFrameLocks noChangeAspect="1"/>
          </p:cNvGraphicFramePr>
          <p:nvPr/>
        </p:nvGraphicFramePr>
        <p:xfrm>
          <a:off x="2771775" y="3949700"/>
          <a:ext cx="328295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39" name="Equation" r:id="rId13" imgW="1447800" imgH="279400" progId="Equation.3">
                  <p:embed/>
                </p:oleObj>
              </mc:Choice>
              <mc:Fallback>
                <p:oleObj name="Equation" r:id="rId13" imgW="1447800" imgH="279400" progId="Equation.3">
                  <p:embed/>
                  <p:pic>
                    <p:nvPicPr>
                      <p:cNvPr id="0" name="Picture 6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3949700"/>
                        <a:ext cx="3282950" cy="635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877" name="Object 21"/>
          <p:cNvGraphicFramePr>
            <a:graphicFrameLocks noChangeAspect="1"/>
          </p:cNvGraphicFramePr>
          <p:nvPr/>
        </p:nvGraphicFramePr>
        <p:xfrm>
          <a:off x="2806700" y="4572000"/>
          <a:ext cx="1871663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40" name="Equation" r:id="rId15" imgW="825500" imgH="254000" progId="Equation.3">
                  <p:embed/>
                </p:oleObj>
              </mc:Choice>
              <mc:Fallback>
                <p:oleObj name="Equation" r:id="rId15" imgW="825500" imgH="254000" progId="Equation.3">
                  <p:embed/>
                  <p:pic>
                    <p:nvPicPr>
                      <p:cNvPr id="0" name="Picture 6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6700" y="4572000"/>
                        <a:ext cx="1871663" cy="576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1878" name="Text Box 22"/>
          <p:cNvSpPr txBox="1">
            <a:spLocks noChangeArrowheads="1"/>
          </p:cNvSpPr>
          <p:nvPr/>
        </p:nvSpPr>
        <p:spPr bwMode="auto">
          <a:xfrm>
            <a:off x="592138" y="5316538"/>
            <a:ext cx="4741862" cy="95410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zh-CN" altLang="en-US" sz="2800" dirty="0">
                <a:solidFill>
                  <a:schemeClr val="hlink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几何解释</a:t>
            </a:r>
            <a:r>
              <a:rPr lang="zh-CN" altLang="en-US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：三角形两边</a:t>
            </a:r>
          </a:p>
          <a:p>
            <a:pPr eaLnBrk="1" hangingPunct="1"/>
            <a:r>
              <a:rPr lang="zh-CN" altLang="en-US" sz="2800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                   之</a:t>
            </a:r>
            <a:r>
              <a:rPr lang="zh-CN" altLang="en-US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和大于第三边</a:t>
            </a:r>
          </a:p>
        </p:txBody>
      </p:sp>
      <p:grpSp>
        <p:nvGrpSpPr>
          <p:cNvPr id="121888" name="Group 32"/>
          <p:cNvGrpSpPr>
            <a:grpSpLocks/>
          </p:cNvGrpSpPr>
          <p:nvPr/>
        </p:nvGrpSpPr>
        <p:grpSpPr bwMode="auto">
          <a:xfrm>
            <a:off x="5562600" y="5334000"/>
            <a:ext cx="1828800" cy="1168400"/>
            <a:chOff x="1632" y="3552"/>
            <a:chExt cx="1152" cy="736"/>
          </a:xfrm>
        </p:grpSpPr>
        <p:sp>
          <p:nvSpPr>
            <p:cNvPr id="19471" name="Line 33"/>
            <p:cNvSpPr>
              <a:spLocks noChangeShapeType="1"/>
            </p:cNvSpPr>
            <p:nvPr/>
          </p:nvSpPr>
          <p:spPr bwMode="auto">
            <a:xfrm>
              <a:off x="1632" y="4080"/>
              <a:ext cx="11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472" name="Line 34"/>
            <p:cNvSpPr>
              <a:spLocks noChangeShapeType="1"/>
            </p:cNvSpPr>
            <p:nvPr/>
          </p:nvSpPr>
          <p:spPr bwMode="auto">
            <a:xfrm flipV="1">
              <a:off x="1632" y="3552"/>
              <a:ext cx="432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473" name="Line 35"/>
            <p:cNvSpPr>
              <a:spLocks noChangeShapeType="1"/>
            </p:cNvSpPr>
            <p:nvPr/>
          </p:nvSpPr>
          <p:spPr bwMode="auto">
            <a:xfrm>
              <a:off x="2064" y="3552"/>
              <a:ext cx="72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graphicFrame>
          <p:nvGraphicFramePr>
            <p:cNvPr id="19474" name="Object 36"/>
            <p:cNvGraphicFramePr>
              <a:graphicFrameLocks noChangeAspect="1"/>
            </p:cNvGraphicFramePr>
            <p:nvPr/>
          </p:nvGraphicFramePr>
          <p:xfrm>
            <a:off x="1680" y="3688"/>
            <a:ext cx="240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141" name="Equation" r:id="rId17" imgW="139700" imgH="139700" progId="Equation.DSMT4">
                    <p:embed/>
                  </p:oleObj>
                </mc:Choice>
                <mc:Fallback>
                  <p:oleObj name="Equation" r:id="rId17" imgW="139700" imgH="139700" progId="Equation.DSMT4">
                    <p:embed/>
                    <p:pic>
                      <p:nvPicPr>
                        <p:cNvPr id="0" name="Picture 6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0" y="3688"/>
                          <a:ext cx="240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75" name="Object 37"/>
            <p:cNvGraphicFramePr>
              <a:graphicFrameLocks noChangeAspect="1"/>
            </p:cNvGraphicFramePr>
            <p:nvPr/>
          </p:nvGraphicFramePr>
          <p:xfrm>
            <a:off x="2400" y="3616"/>
            <a:ext cx="204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142" name="Equation" r:id="rId19" imgW="152268" imgH="203024" progId="Equation.DSMT4">
                    <p:embed/>
                  </p:oleObj>
                </mc:Choice>
                <mc:Fallback>
                  <p:oleObj name="Equation" r:id="rId19" imgW="152268" imgH="203024" progId="Equation.DSMT4">
                    <p:embed/>
                    <p:pic>
                      <p:nvPicPr>
                        <p:cNvPr id="0" name="Picture 6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3616"/>
                          <a:ext cx="204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76" name="Object 38"/>
            <p:cNvGraphicFramePr>
              <a:graphicFrameLocks noChangeAspect="1"/>
            </p:cNvGraphicFramePr>
            <p:nvPr/>
          </p:nvGraphicFramePr>
          <p:xfrm>
            <a:off x="1920" y="4032"/>
            <a:ext cx="448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143" name="Equation" r:id="rId21" imgW="355292" imgH="203024" progId="Equation.DSMT4">
                    <p:embed/>
                  </p:oleObj>
                </mc:Choice>
                <mc:Fallback>
                  <p:oleObj name="Equation" r:id="rId21" imgW="355292" imgH="203024" progId="Equation.DSMT4">
                    <p:embed/>
                    <p:pic>
                      <p:nvPicPr>
                        <p:cNvPr id="0" name="Picture 6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0" y="4032"/>
                          <a:ext cx="448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9469" name="Text Box 47"/>
          <p:cNvSpPr txBox="1">
            <a:spLocks noChangeArrowheads="1"/>
          </p:cNvSpPr>
          <p:nvPr/>
        </p:nvSpPr>
        <p:spPr bwMode="auto">
          <a:xfrm>
            <a:off x="376238" y="685800"/>
            <a:ext cx="3789362" cy="523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zh-CN" altLang="en-US" sz="2800">
                <a:solidFill>
                  <a:srgbClr val="FF3300"/>
                </a:solidFill>
                <a:latin typeface="华文细黑" pitchFamily="2" charset="-122"/>
                <a:ea typeface="华文细黑" pitchFamily="2" charset="-122"/>
              </a:rPr>
              <a:t>（四）</a:t>
            </a:r>
            <a:r>
              <a:rPr lang="en-US" altLang="zh-CN" sz="2800">
                <a:solidFill>
                  <a:srgbClr val="FF3300"/>
                </a:solidFill>
                <a:latin typeface="华文细黑" pitchFamily="2" charset="-122"/>
                <a:ea typeface="华文细黑" pitchFamily="2" charset="-122"/>
              </a:rPr>
              <a:t>n</a:t>
            </a:r>
            <a:r>
              <a:rPr lang="zh-CN" altLang="en-US" sz="2800">
                <a:solidFill>
                  <a:srgbClr val="FF3300"/>
                </a:solidFill>
                <a:latin typeface="华文细黑" pitchFamily="2" charset="-122"/>
                <a:ea typeface="华文细黑" pitchFamily="2" charset="-122"/>
              </a:rPr>
              <a:t>维向量的运算</a:t>
            </a:r>
          </a:p>
        </p:txBody>
      </p:sp>
      <p:sp>
        <p:nvSpPr>
          <p:cNvPr id="27" name="WordArt 45"/>
          <p:cNvSpPr>
            <a:spLocks noChangeArrowheads="1" noChangeShapeType="1" noTextEdit="1"/>
          </p:cNvSpPr>
          <p:nvPr/>
        </p:nvSpPr>
        <p:spPr bwMode="auto">
          <a:xfrm>
            <a:off x="152399" y="123824"/>
            <a:ext cx="4502309" cy="5619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eaLnBrk="1" hangingPunct="1">
              <a:defRPr/>
            </a:pPr>
            <a:r>
              <a:rPr lang="zh-CN" altLang="en-US" kern="10" dirty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一、</a:t>
            </a:r>
            <a:r>
              <a:rPr lang="en-US" altLang="zh-CN" kern="10" dirty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n</a:t>
            </a:r>
            <a:r>
              <a:rPr lang="zh-CN" altLang="en-US" kern="10" dirty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维向量的定义与运算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1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1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1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1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18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1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1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1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1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121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59" grpId="0"/>
      <p:bldP spid="12187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553348" y="1323975"/>
            <a:ext cx="144142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7. </a:t>
            </a:r>
            <a:r>
              <a:rPr lang="zh-CN" altLang="en-US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夹角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 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  <a:cs typeface="Times New Roman" pitchFamily="18" charset="0"/>
            </a:endParaRPr>
          </a:p>
        </p:txBody>
      </p:sp>
      <p:grpSp>
        <p:nvGrpSpPr>
          <p:cNvPr id="120835" name="Group 3"/>
          <p:cNvGrpSpPr>
            <a:grpSpLocks/>
          </p:cNvGrpSpPr>
          <p:nvPr/>
        </p:nvGrpSpPr>
        <p:grpSpPr bwMode="auto">
          <a:xfrm>
            <a:off x="1668463" y="1323971"/>
            <a:ext cx="6705599" cy="565150"/>
            <a:chOff x="1416" y="3139"/>
            <a:chExt cx="4224" cy="356"/>
          </a:xfrm>
        </p:grpSpPr>
        <p:sp>
          <p:nvSpPr>
            <p:cNvPr id="20497" name="Text Box 4"/>
            <p:cNvSpPr txBox="1">
              <a:spLocks noChangeArrowheads="1"/>
            </p:cNvSpPr>
            <p:nvPr/>
          </p:nvSpPr>
          <p:spPr bwMode="auto">
            <a:xfrm>
              <a:off x="1416" y="3139"/>
              <a:ext cx="4224" cy="3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sz="2800" dirty="0">
                  <a:latin typeface="Times New Roman" pitchFamily="18" charset="0"/>
                  <a:cs typeface="Times New Roman" pitchFamily="18" charset="0"/>
                </a:rPr>
                <a:t>设   与   是</a:t>
              </a:r>
              <a:r>
                <a:rPr lang="en-US" altLang="zh-CN" sz="2800" i="1" dirty="0">
                  <a:latin typeface="Times New Roman" pitchFamily="18" charset="0"/>
                  <a:cs typeface="Times New Roman" pitchFamily="18" charset="0"/>
                </a:rPr>
                <a:t>n</a:t>
              </a:r>
              <a:r>
                <a:rPr lang="zh-CN" altLang="en-US" sz="2800" dirty="0">
                  <a:latin typeface="Times New Roman" pitchFamily="18" charset="0"/>
                  <a:cs typeface="Times New Roman" pitchFamily="18" charset="0"/>
                </a:rPr>
                <a:t>维非零向量，则其夹角定义为</a:t>
              </a:r>
            </a:p>
          </p:txBody>
        </p:sp>
        <p:graphicFrame>
          <p:nvGraphicFramePr>
            <p:cNvPr id="20498" name="Object 5"/>
            <p:cNvGraphicFramePr>
              <a:graphicFrameLocks noChangeAspect="1"/>
            </p:cNvGraphicFramePr>
            <p:nvPr/>
          </p:nvGraphicFramePr>
          <p:xfrm>
            <a:off x="1701" y="3257"/>
            <a:ext cx="218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150" name="Equation" r:id="rId3" imgW="152334" imgH="139639" progId="Equation.3">
                    <p:embed/>
                  </p:oleObj>
                </mc:Choice>
                <mc:Fallback>
                  <p:oleObj name="Equation" r:id="rId3" imgW="152334" imgH="139639" progId="Equation.3">
                    <p:embed/>
                    <p:pic>
                      <p:nvPicPr>
                        <p:cNvPr id="0" name="Picture 6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01" y="3257"/>
                          <a:ext cx="218" cy="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499" name="Object 6"/>
            <p:cNvGraphicFramePr>
              <a:graphicFrameLocks noChangeAspect="1"/>
            </p:cNvGraphicFramePr>
            <p:nvPr/>
          </p:nvGraphicFramePr>
          <p:xfrm>
            <a:off x="2045" y="3204"/>
            <a:ext cx="218" cy="2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151" name="Equation" r:id="rId5" imgW="152268" imgH="203024" progId="Equation.3">
                    <p:embed/>
                  </p:oleObj>
                </mc:Choice>
                <mc:Fallback>
                  <p:oleObj name="Equation" r:id="rId5" imgW="152268" imgH="203024" progId="Equation.3">
                    <p:embed/>
                    <p:pic>
                      <p:nvPicPr>
                        <p:cNvPr id="0" name="Picture 6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45" y="3204"/>
                          <a:ext cx="218" cy="29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20839" name="Object 7"/>
          <p:cNvGraphicFramePr>
            <a:graphicFrameLocks noChangeAspect="1"/>
          </p:cNvGraphicFramePr>
          <p:nvPr/>
        </p:nvGraphicFramePr>
        <p:xfrm>
          <a:off x="1019175" y="1857375"/>
          <a:ext cx="2649538" cy="100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52" name="Equation" r:id="rId7" imgW="1167893" imgH="444307" progId="Equation.3">
                  <p:embed/>
                </p:oleObj>
              </mc:Choice>
              <mc:Fallback>
                <p:oleObj name="Equation" r:id="rId7" imgW="1167893" imgH="444307" progId="Equation.3">
                  <p:embed/>
                  <p:pic>
                    <p:nvPicPr>
                      <p:cNvPr id="0" name="Picture 6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9175" y="1857375"/>
                        <a:ext cx="2649538" cy="1008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841" name="Object 9"/>
          <p:cNvGraphicFramePr>
            <a:graphicFrameLocks noChangeAspect="1"/>
          </p:cNvGraphicFramePr>
          <p:nvPr/>
        </p:nvGraphicFramePr>
        <p:xfrm>
          <a:off x="1308100" y="2763838"/>
          <a:ext cx="6451600" cy="1065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53" name="Equation" r:id="rId9" imgW="2844800" imgH="469900" progId="Equation.3">
                  <p:embed/>
                </p:oleObj>
              </mc:Choice>
              <mc:Fallback>
                <p:oleObj name="Equation" r:id="rId9" imgW="2844800" imgH="469900" progId="Equation.3">
                  <p:embed/>
                  <p:pic>
                    <p:nvPicPr>
                      <p:cNvPr id="0" name="Picture 6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8100" y="2763838"/>
                        <a:ext cx="6451600" cy="1065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842" name="Object 10"/>
          <p:cNvGraphicFramePr>
            <a:graphicFrameLocks noChangeAspect="1"/>
          </p:cNvGraphicFramePr>
          <p:nvPr/>
        </p:nvGraphicFramePr>
        <p:xfrm>
          <a:off x="6853238" y="3916363"/>
          <a:ext cx="1611312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54" name="Equation" r:id="rId11" imgW="710891" imgH="203112" progId="Equation.3">
                  <p:embed/>
                </p:oleObj>
              </mc:Choice>
              <mc:Fallback>
                <p:oleObj name="Equation" r:id="rId11" imgW="710891" imgH="203112" progId="Equation.3">
                  <p:embed/>
                  <p:pic>
                    <p:nvPicPr>
                      <p:cNvPr id="0" name="Picture 6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3238" y="3916363"/>
                        <a:ext cx="1611312" cy="460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0855" name="Text Box 23"/>
          <p:cNvSpPr txBox="1">
            <a:spLocks noChangeArrowheads="1"/>
          </p:cNvSpPr>
          <p:nvPr/>
        </p:nvSpPr>
        <p:spPr bwMode="auto">
          <a:xfrm>
            <a:off x="553348" y="4402001"/>
            <a:ext cx="1261884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8. </a:t>
            </a:r>
            <a:r>
              <a:rPr lang="zh-CN" altLang="en-US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正交</a:t>
            </a:r>
            <a:endParaRPr lang="zh-CN" altLang="en-US" sz="2800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itchFamily="18" charset="0"/>
            </a:endParaRPr>
          </a:p>
        </p:txBody>
      </p:sp>
      <p:grpSp>
        <p:nvGrpSpPr>
          <p:cNvPr id="120856" name="Group 24"/>
          <p:cNvGrpSpPr>
            <a:grpSpLocks/>
          </p:cNvGrpSpPr>
          <p:nvPr/>
        </p:nvGrpSpPr>
        <p:grpSpPr bwMode="auto">
          <a:xfrm>
            <a:off x="784225" y="4897439"/>
            <a:ext cx="6378575" cy="523875"/>
            <a:chOff x="645" y="690"/>
            <a:chExt cx="4018" cy="330"/>
          </a:xfrm>
        </p:grpSpPr>
        <p:sp>
          <p:nvSpPr>
            <p:cNvPr id="20493" name="Text Box 25"/>
            <p:cNvSpPr txBox="1">
              <a:spLocks noChangeArrowheads="1"/>
            </p:cNvSpPr>
            <p:nvPr/>
          </p:nvSpPr>
          <p:spPr bwMode="auto">
            <a:xfrm>
              <a:off x="645" y="690"/>
              <a:ext cx="4018" cy="3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sz="2800" dirty="0">
                  <a:latin typeface="Times New Roman" pitchFamily="18" charset="0"/>
                  <a:cs typeface="Times New Roman" pitchFamily="18" charset="0"/>
                </a:rPr>
                <a:t>若             </a:t>
              </a:r>
              <a:r>
                <a:rPr lang="zh-CN" altLang="en-US" sz="2800" dirty="0" smtClean="0">
                  <a:latin typeface="Times New Roman" pitchFamily="18" charset="0"/>
                  <a:cs typeface="Times New Roman" pitchFamily="18" charset="0"/>
                </a:rPr>
                <a:t>  ，</a:t>
              </a:r>
              <a:r>
                <a:rPr lang="zh-CN" altLang="en-US" sz="2800" dirty="0">
                  <a:latin typeface="Times New Roman" pitchFamily="18" charset="0"/>
                  <a:cs typeface="Times New Roman" pitchFamily="18" charset="0"/>
                </a:rPr>
                <a:t>则称向量   与   正交，</a:t>
              </a:r>
              <a:r>
                <a:rPr lang="zh-CN" altLang="en-US" sz="2800" dirty="0" smtClean="0">
                  <a:latin typeface="Times New Roman" pitchFamily="18" charset="0"/>
                  <a:cs typeface="Times New Roman" pitchFamily="18" charset="0"/>
                </a:rPr>
                <a:t>记作</a:t>
              </a:r>
              <a:endParaRPr lang="zh-CN" altLang="en-US" sz="2800" dirty="0">
                <a:latin typeface="Times New Roman" pitchFamily="18" charset="0"/>
                <a:cs typeface="Times New Roman" pitchFamily="18" charset="0"/>
              </a:endParaRPr>
            </a:p>
          </p:txBody>
        </p:sp>
        <p:graphicFrame>
          <p:nvGraphicFramePr>
            <p:cNvPr id="20494" name="Object 26"/>
            <p:cNvGraphicFramePr>
              <a:graphicFrameLocks noChangeAspect="1"/>
            </p:cNvGraphicFramePr>
            <p:nvPr/>
          </p:nvGraphicFramePr>
          <p:xfrm>
            <a:off x="930" y="725"/>
            <a:ext cx="830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155" name="Equation" r:id="rId13" imgW="622030" imgH="203112" progId="Equation.3">
                    <p:embed/>
                  </p:oleObj>
                </mc:Choice>
                <mc:Fallback>
                  <p:oleObj name="Equation" r:id="rId13" imgW="622030" imgH="203112" progId="Equation.3">
                    <p:embed/>
                    <p:pic>
                      <p:nvPicPr>
                        <p:cNvPr id="0" name="Picture 6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30" y="725"/>
                          <a:ext cx="830" cy="27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495" name="Object 27"/>
            <p:cNvGraphicFramePr>
              <a:graphicFrameLocks noChangeAspect="1"/>
            </p:cNvGraphicFramePr>
            <p:nvPr/>
          </p:nvGraphicFramePr>
          <p:xfrm>
            <a:off x="2887" y="773"/>
            <a:ext cx="203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156" name="Equation" r:id="rId15" imgW="152334" imgH="139639" progId="Equation.3">
                    <p:embed/>
                  </p:oleObj>
                </mc:Choice>
                <mc:Fallback>
                  <p:oleObj name="Equation" r:id="rId15" imgW="152334" imgH="139639" progId="Equation.3">
                    <p:embed/>
                    <p:pic>
                      <p:nvPicPr>
                        <p:cNvPr id="0" name="Picture 6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7" y="773"/>
                          <a:ext cx="203" cy="18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496" name="Object 28"/>
            <p:cNvGraphicFramePr>
              <a:graphicFrameLocks noChangeAspect="1"/>
            </p:cNvGraphicFramePr>
            <p:nvPr/>
          </p:nvGraphicFramePr>
          <p:xfrm>
            <a:off x="3271" y="749"/>
            <a:ext cx="203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157" name="Equation" r:id="rId17" imgW="152268" imgH="203024" progId="Equation.3">
                    <p:embed/>
                  </p:oleObj>
                </mc:Choice>
                <mc:Fallback>
                  <p:oleObj name="Equation" r:id="rId17" imgW="152268" imgH="203024" progId="Equation.3">
                    <p:embed/>
                    <p:pic>
                      <p:nvPicPr>
                        <p:cNvPr id="0" name="Picture 6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71" y="749"/>
                          <a:ext cx="203" cy="26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20861" name="Object 29"/>
          <p:cNvGraphicFramePr>
            <a:graphicFrameLocks noChangeAspect="1"/>
          </p:cNvGraphicFramePr>
          <p:nvPr/>
        </p:nvGraphicFramePr>
        <p:xfrm>
          <a:off x="7010400" y="4953000"/>
          <a:ext cx="9144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58" name="Equation" r:id="rId19" imgW="431613" imgH="203112" progId="Equation.3">
                  <p:embed/>
                </p:oleObj>
              </mc:Choice>
              <mc:Fallback>
                <p:oleObj name="Equation" r:id="rId19" imgW="431613" imgH="203112" progId="Equation.3">
                  <p:embed/>
                  <p:pic>
                    <p:nvPicPr>
                      <p:cNvPr id="0" name="Picture 6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0" y="4953000"/>
                        <a:ext cx="914400" cy="430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862" name="Object 30"/>
          <p:cNvGraphicFramePr>
            <a:graphicFrameLocks noChangeAspect="1"/>
          </p:cNvGraphicFramePr>
          <p:nvPr/>
        </p:nvGraphicFramePr>
        <p:xfrm>
          <a:off x="2260600" y="5414963"/>
          <a:ext cx="3871913" cy="833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59" name="Equation" r:id="rId21" imgW="1828800" imgH="393700" progId="Equation.3">
                  <p:embed/>
                </p:oleObj>
              </mc:Choice>
              <mc:Fallback>
                <p:oleObj name="Equation" r:id="rId21" imgW="1828800" imgH="393700" progId="Equation.3">
                  <p:embed/>
                  <p:pic>
                    <p:nvPicPr>
                      <p:cNvPr id="0" name="Picture 6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0600" y="5414963"/>
                        <a:ext cx="3871913" cy="833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91" name="Text Box 47"/>
          <p:cNvSpPr txBox="1">
            <a:spLocks noChangeArrowheads="1"/>
          </p:cNvSpPr>
          <p:nvPr/>
        </p:nvSpPr>
        <p:spPr bwMode="auto">
          <a:xfrm>
            <a:off x="376238" y="685800"/>
            <a:ext cx="3789362" cy="523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zh-CN" altLang="en-US" sz="2800">
                <a:solidFill>
                  <a:srgbClr val="FF3300"/>
                </a:solidFill>
                <a:latin typeface="华文细黑" pitchFamily="2" charset="-122"/>
                <a:ea typeface="华文细黑" pitchFamily="2" charset="-122"/>
              </a:rPr>
              <a:t>（四）</a:t>
            </a:r>
            <a:r>
              <a:rPr lang="en-US" altLang="zh-CN" sz="2800">
                <a:solidFill>
                  <a:srgbClr val="FF3300"/>
                </a:solidFill>
                <a:latin typeface="华文细黑" pitchFamily="2" charset="-122"/>
                <a:ea typeface="华文细黑" pitchFamily="2" charset="-122"/>
              </a:rPr>
              <a:t>n</a:t>
            </a:r>
            <a:r>
              <a:rPr lang="zh-CN" altLang="en-US" sz="2800">
                <a:solidFill>
                  <a:srgbClr val="FF3300"/>
                </a:solidFill>
                <a:latin typeface="华文细黑" pitchFamily="2" charset="-122"/>
                <a:ea typeface="华文细黑" pitchFamily="2" charset="-122"/>
              </a:rPr>
              <a:t>维向量的运算</a:t>
            </a:r>
          </a:p>
        </p:txBody>
      </p:sp>
      <p:sp>
        <p:nvSpPr>
          <p:cNvPr id="19" name="WordArt 45"/>
          <p:cNvSpPr>
            <a:spLocks noChangeArrowheads="1" noChangeShapeType="1" noTextEdit="1"/>
          </p:cNvSpPr>
          <p:nvPr/>
        </p:nvSpPr>
        <p:spPr bwMode="auto">
          <a:xfrm>
            <a:off x="152399" y="123824"/>
            <a:ext cx="4502309" cy="5619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eaLnBrk="1" hangingPunct="1">
              <a:defRPr/>
            </a:pPr>
            <a:r>
              <a:rPr lang="zh-CN" altLang="en-US" kern="10" dirty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一、</a:t>
            </a:r>
            <a:r>
              <a:rPr lang="en-US" altLang="zh-CN" kern="10" dirty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n</a:t>
            </a:r>
            <a:r>
              <a:rPr lang="zh-CN" altLang="en-US" kern="10" dirty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维向量的定义与运算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0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0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0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0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0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0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0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0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5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822" name="Group 14"/>
          <p:cNvGrpSpPr>
            <a:grpSpLocks/>
          </p:cNvGrpSpPr>
          <p:nvPr/>
        </p:nvGrpSpPr>
        <p:grpSpPr bwMode="auto">
          <a:xfrm>
            <a:off x="3830638" y="1390255"/>
            <a:ext cx="3663950" cy="538163"/>
            <a:chOff x="340" y="1340"/>
            <a:chExt cx="2308" cy="339"/>
          </a:xfrm>
        </p:grpSpPr>
        <p:sp>
          <p:nvSpPr>
            <p:cNvPr id="21519" name="Text Box 11"/>
            <p:cNvSpPr txBox="1">
              <a:spLocks noChangeArrowheads="1"/>
            </p:cNvSpPr>
            <p:nvPr/>
          </p:nvSpPr>
          <p:spPr bwMode="auto">
            <a:xfrm>
              <a:off x="340" y="1344"/>
              <a:ext cx="1530" cy="3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800" dirty="0" smtClean="0">
                  <a:latin typeface="Times New Roman" pitchFamily="18" charset="0"/>
                  <a:cs typeface="Times New Roman" pitchFamily="18" charset="0"/>
                </a:rPr>
                <a:t>     </a:t>
              </a:r>
              <a:r>
                <a:rPr lang="zh-CN" altLang="en-US" sz="2800" dirty="0" smtClean="0">
                  <a:latin typeface="Times New Roman" pitchFamily="18" charset="0"/>
                  <a:cs typeface="Times New Roman" pitchFamily="18" charset="0"/>
                </a:rPr>
                <a:t>是</a:t>
              </a:r>
              <a:r>
                <a:rPr lang="zh-CN" altLang="en-US" sz="2800" dirty="0">
                  <a:latin typeface="Times New Roman" pitchFamily="18" charset="0"/>
                  <a:cs typeface="Times New Roman" pitchFamily="18" charset="0"/>
                </a:rPr>
                <a:t>单位向量</a:t>
              </a:r>
            </a:p>
          </p:txBody>
        </p:sp>
        <p:graphicFrame>
          <p:nvGraphicFramePr>
            <p:cNvPr id="21520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79472993"/>
                </p:ext>
              </p:extLst>
            </p:nvPr>
          </p:nvGraphicFramePr>
          <p:xfrm>
            <a:off x="486" y="1431"/>
            <a:ext cx="204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970" name="Equation" r:id="rId3" imgW="152334" imgH="139639" progId="Equation.3">
                    <p:embed/>
                  </p:oleObj>
                </mc:Choice>
                <mc:Fallback>
                  <p:oleObj name="Equation" r:id="rId3" imgW="152334" imgH="139639" progId="Equation.3">
                    <p:embed/>
                    <p:pic>
                      <p:nvPicPr>
                        <p:cNvPr id="0" name="Picture 4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6" y="1431"/>
                          <a:ext cx="204" cy="18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21" name="Object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42787008"/>
                </p:ext>
              </p:extLst>
            </p:nvPr>
          </p:nvGraphicFramePr>
          <p:xfrm>
            <a:off x="1818" y="1340"/>
            <a:ext cx="830" cy="3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971" name="Equation" r:id="rId5" imgW="622030" imgH="253890" progId="Equation.3">
                    <p:embed/>
                  </p:oleObj>
                </mc:Choice>
                <mc:Fallback>
                  <p:oleObj name="Equation" r:id="rId5" imgW="622030" imgH="253890" progId="Equation.3">
                    <p:embed/>
                    <p:pic>
                      <p:nvPicPr>
                        <p:cNvPr id="0" name="Picture 4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18" y="1340"/>
                          <a:ext cx="830" cy="33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9826" name="Group 18"/>
          <p:cNvGrpSpPr>
            <a:grpSpLocks/>
          </p:cNvGrpSpPr>
          <p:nvPr/>
        </p:nvGrpSpPr>
        <p:grpSpPr bwMode="auto">
          <a:xfrm>
            <a:off x="1384300" y="2647953"/>
            <a:ext cx="3592513" cy="523875"/>
            <a:chOff x="872" y="2050"/>
            <a:chExt cx="2263" cy="330"/>
          </a:xfrm>
        </p:grpSpPr>
        <p:sp>
          <p:nvSpPr>
            <p:cNvPr id="21517" name="Text Box 16"/>
            <p:cNvSpPr txBox="1">
              <a:spLocks noChangeArrowheads="1"/>
            </p:cNvSpPr>
            <p:nvPr/>
          </p:nvSpPr>
          <p:spPr bwMode="auto">
            <a:xfrm>
              <a:off x="872" y="2050"/>
              <a:ext cx="2263" cy="3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sz="2800">
                  <a:latin typeface="Times New Roman" pitchFamily="18" charset="0"/>
                  <a:cs typeface="Times New Roman" pitchFamily="18" charset="0"/>
                </a:rPr>
                <a:t>设         ，单位化向量</a:t>
              </a:r>
            </a:p>
          </p:txBody>
        </p:sp>
        <p:graphicFrame>
          <p:nvGraphicFramePr>
            <p:cNvPr id="21518" name="Object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79187287"/>
                </p:ext>
              </p:extLst>
            </p:nvPr>
          </p:nvGraphicFramePr>
          <p:xfrm>
            <a:off x="1156" y="2099"/>
            <a:ext cx="545" cy="2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972" name="Equation" r:id="rId7" imgW="380670" imgH="177646" progId="Equation.3">
                    <p:embed/>
                  </p:oleObj>
                </mc:Choice>
                <mc:Fallback>
                  <p:oleObj name="Equation" r:id="rId7" imgW="380670" imgH="177646" progId="Equation.3">
                    <p:embed/>
                    <p:pic>
                      <p:nvPicPr>
                        <p:cNvPr id="0" name="Picture 4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6" y="2099"/>
                          <a:ext cx="545" cy="25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19827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0491081"/>
              </p:ext>
            </p:extLst>
          </p:nvPr>
        </p:nvGraphicFramePr>
        <p:xfrm>
          <a:off x="5000564" y="2487612"/>
          <a:ext cx="1157287" cy="941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73" name="Equation" r:id="rId9" imgW="545863" imgH="444307" progId="Equation.DSMT4">
                  <p:embed/>
                </p:oleObj>
              </mc:Choice>
              <mc:Fallback>
                <p:oleObj name="Equation" r:id="rId9" imgW="545863" imgH="444307" progId="Equation.DSMT4">
                  <p:embed/>
                  <p:pic>
                    <p:nvPicPr>
                      <p:cNvPr id="0" name="Picture 4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0564" y="2487612"/>
                        <a:ext cx="1157287" cy="941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9832" name="Group 24"/>
          <p:cNvGrpSpPr>
            <a:grpSpLocks/>
          </p:cNvGrpSpPr>
          <p:nvPr/>
        </p:nvGrpSpPr>
        <p:grpSpPr bwMode="auto">
          <a:xfrm>
            <a:off x="1390650" y="3388519"/>
            <a:ext cx="4044951" cy="550863"/>
            <a:chOff x="409" y="2946"/>
            <a:chExt cx="2548" cy="347"/>
          </a:xfrm>
        </p:grpSpPr>
        <p:sp>
          <p:nvSpPr>
            <p:cNvPr id="21513" name="Text Box 20"/>
            <p:cNvSpPr txBox="1">
              <a:spLocks noChangeArrowheads="1"/>
            </p:cNvSpPr>
            <p:nvPr/>
          </p:nvSpPr>
          <p:spPr bwMode="auto">
            <a:xfrm>
              <a:off x="409" y="2946"/>
              <a:ext cx="2548" cy="3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buClr>
                  <a:schemeClr val="hlink"/>
                </a:buClr>
                <a:buFont typeface="Wingdings" pitchFamily="2" charset="2"/>
                <a:buNone/>
              </a:pPr>
              <a:r>
                <a:rPr lang="zh-CN" altLang="en-US" sz="2800" dirty="0">
                  <a:latin typeface="Times New Roman" pitchFamily="18" charset="0"/>
                  <a:cs typeface="Times New Roman" pitchFamily="18" charset="0"/>
                </a:rPr>
                <a:t>则有          </a:t>
              </a:r>
              <a:r>
                <a:rPr lang="zh-CN" altLang="en-US" sz="2800" dirty="0" smtClean="0">
                  <a:latin typeface="Times New Roman" pitchFamily="18" charset="0"/>
                  <a:cs typeface="Times New Roman" pitchFamily="18" charset="0"/>
                </a:rPr>
                <a:t> 且    </a:t>
              </a:r>
              <a:r>
                <a:rPr lang="zh-CN" altLang="en-US" sz="2800" dirty="0">
                  <a:latin typeface="Times New Roman" pitchFamily="18" charset="0"/>
                  <a:cs typeface="Times New Roman" pitchFamily="18" charset="0"/>
                </a:rPr>
                <a:t>与   同向</a:t>
              </a:r>
              <a:r>
                <a:rPr lang="en-US" altLang="zh-CN" sz="2800" dirty="0">
                  <a:latin typeface="Times New Roman" pitchFamily="18" charset="0"/>
                  <a:cs typeface="Times New Roman" pitchFamily="18" charset="0"/>
                </a:rPr>
                <a:t>.</a:t>
              </a:r>
            </a:p>
          </p:txBody>
        </p:sp>
        <p:graphicFrame>
          <p:nvGraphicFramePr>
            <p:cNvPr id="21514" name="Object 21"/>
            <p:cNvGraphicFramePr>
              <a:graphicFrameLocks noChangeAspect="1"/>
            </p:cNvGraphicFramePr>
            <p:nvPr/>
          </p:nvGraphicFramePr>
          <p:xfrm>
            <a:off x="929" y="2954"/>
            <a:ext cx="627" cy="3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974" name="Equation" r:id="rId11" imgW="469696" imgH="253890" progId="Equation.DSMT4">
                    <p:embed/>
                  </p:oleObj>
                </mc:Choice>
                <mc:Fallback>
                  <p:oleObj name="Equation" r:id="rId11" imgW="469696" imgH="253890" progId="Equation.DSMT4">
                    <p:embed/>
                    <p:pic>
                      <p:nvPicPr>
                        <p:cNvPr id="0" name="Picture 4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29" y="2954"/>
                          <a:ext cx="627" cy="33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15" name="Object 22"/>
            <p:cNvGraphicFramePr>
              <a:graphicFrameLocks noChangeAspect="1"/>
            </p:cNvGraphicFramePr>
            <p:nvPr/>
          </p:nvGraphicFramePr>
          <p:xfrm>
            <a:off x="1708" y="3002"/>
            <a:ext cx="238" cy="2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975" name="Equation" r:id="rId13" imgW="177492" imgH="177492" progId="Equation.DSMT4">
                    <p:embed/>
                  </p:oleObj>
                </mc:Choice>
                <mc:Fallback>
                  <p:oleObj name="Equation" r:id="rId13" imgW="177492" imgH="177492" progId="Equation.DSMT4">
                    <p:embed/>
                    <p:pic>
                      <p:nvPicPr>
                        <p:cNvPr id="0" name="Picture 4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08" y="3002"/>
                          <a:ext cx="238" cy="23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16" name="Object 23"/>
            <p:cNvGraphicFramePr>
              <a:graphicFrameLocks noChangeAspect="1"/>
            </p:cNvGraphicFramePr>
            <p:nvPr/>
          </p:nvGraphicFramePr>
          <p:xfrm>
            <a:off x="2222" y="3045"/>
            <a:ext cx="204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976" name="Equation" r:id="rId15" imgW="152334" imgH="139639" progId="Equation.3">
                    <p:embed/>
                  </p:oleObj>
                </mc:Choice>
                <mc:Fallback>
                  <p:oleObj name="Equation" r:id="rId15" imgW="152334" imgH="139639" progId="Equation.3">
                    <p:embed/>
                    <p:pic>
                      <p:nvPicPr>
                        <p:cNvPr id="0" name="Picture 4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22" y="3045"/>
                          <a:ext cx="204" cy="18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1511" name="Text Box 47"/>
          <p:cNvSpPr txBox="1">
            <a:spLocks noChangeArrowheads="1"/>
          </p:cNvSpPr>
          <p:nvPr/>
        </p:nvSpPr>
        <p:spPr bwMode="auto">
          <a:xfrm>
            <a:off x="376238" y="685800"/>
            <a:ext cx="3789362" cy="523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zh-CN" altLang="en-US" sz="2800">
                <a:solidFill>
                  <a:srgbClr val="FF3300"/>
                </a:solidFill>
                <a:latin typeface="华文细黑" pitchFamily="2" charset="-122"/>
                <a:ea typeface="华文细黑" pitchFamily="2" charset="-122"/>
              </a:rPr>
              <a:t>（四）</a:t>
            </a:r>
            <a:r>
              <a:rPr lang="en-US" altLang="zh-CN" sz="2800">
                <a:solidFill>
                  <a:srgbClr val="FF3300"/>
                </a:solidFill>
                <a:latin typeface="华文细黑" pitchFamily="2" charset="-122"/>
                <a:ea typeface="华文细黑" pitchFamily="2" charset="-122"/>
              </a:rPr>
              <a:t>n</a:t>
            </a:r>
            <a:r>
              <a:rPr lang="zh-CN" altLang="en-US" sz="2800">
                <a:solidFill>
                  <a:srgbClr val="FF3300"/>
                </a:solidFill>
                <a:latin typeface="华文细黑" pitchFamily="2" charset="-122"/>
                <a:ea typeface="华文细黑" pitchFamily="2" charset="-122"/>
              </a:rPr>
              <a:t>维向量的运算</a:t>
            </a:r>
          </a:p>
        </p:txBody>
      </p:sp>
      <p:sp>
        <p:nvSpPr>
          <p:cNvPr id="17" name="WordArt 45"/>
          <p:cNvSpPr>
            <a:spLocks noChangeArrowheads="1" noChangeShapeType="1" noTextEdit="1"/>
          </p:cNvSpPr>
          <p:nvPr/>
        </p:nvSpPr>
        <p:spPr bwMode="auto">
          <a:xfrm>
            <a:off x="152399" y="123824"/>
            <a:ext cx="4502309" cy="5619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eaLnBrk="1" hangingPunct="1">
              <a:defRPr/>
            </a:pPr>
            <a:r>
              <a:rPr lang="zh-CN" altLang="en-US" kern="10" dirty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一、</a:t>
            </a:r>
            <a:r>
              <a:rPr lang="en-US" altLang="zh-CN" kern="10" dirty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n</a:t>
            </a:r>
            <a:r>
              <a:rPr lang="zh-CN" altLang="en-US" kern="10" dirty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维向量的定义与运算</a:t>
            </a:r>
          </a:p>
        </p:txBody>
      </p:sp>
      <p:sp>
        <p:nvSpPr>
          <p:cNvPr id="18" name="Text Box 23"/>
          <p:cNvSpPr txBox="1">
            <a:spLocks noChangeArrowheads="1"/>
          </p:cNvSpPr>
          <p:nvPr/>
        </p:nvSpPr>
        <p:spPr bwMode="auto">
          <a:xfrm>
            <a:off x="634142" y="1371929"/>
            <a:ext cx="3057247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9</a:t>
            </a:r>
            <a:r>
              <a:rPr lang="en-US" altLang="zh-CN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. </a:t>
            </a: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非</a:t>
            </a:r>
            <a:r>
              <a:rPr lang="zh-CN" altLang="en-US" sz="2800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零向量单位化</a:t>
            </a:r>
            <a:endParaRPr lang="zh-CN" altLang="en-US" sz="2800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9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9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9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9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8" name="Text Box 4"/>
          <p:cNvSpPr txBox="1">
            <a:spLocks noChangeArrowheads="1"/>
          </p:cNvSpPr>
          <p:nvPr/>
        </p:nvSpPr>
        <p:spPr bwMode="auto">
          <a:xfrm>
            <a:off x="228600" y="1027093"/>
            <a:ext cx="8061822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2800" dirty="0"/>
              <a:t>       </a:t>
            </a:r>
            <a:r>
              <a:rPr lang="zh-CN" altLang="en-US" sz="2800" dirty="0">
                <a:latin typeface="华文楷体" pitchFamily="2" charset="-122"/>
                <a:ea typeface="华文楷体" pitchFamily="2" charset="-122"/>
              </a:rPr>
              <a:t>向量是线性代数的</a:t>
            </a:r>
            <a:r>
              <a:rPr lang="zh-CN" altLang="en-US" sz="2800" dirty="0">
                <a:solidFill>
                  <a:schemeClr val="hlink"/>
                </a:solidFill>
                <a:latin typeface="华文楷体" pitchFamily="2" charset="-122"/>
                <a:ea typeface="华文楷体" pitchFamily="2" charset="-122"/>
              </a:rPr>
              <a:t>重点</a:t>
            </a:r>
            <a:r>
              <a:rPr lang="zh-CN" altLang="en-US" sz="2800" dirty="0">
                <a:latin typeface="华文楷体" pitchFamily="2" charset="-122"/>
                <a:ea typeface="华文楷体" pitchFamily="2" charset="-122"/>
              </a:rPr>
              <a:t>内容之一，也是</a:t>
            </a:r>
            <a:r>
              <a:rPr lang="zh-CN" altLang="en-US" sz="2800" dirty="0">
                <a:solidFill>
                  <a:schemeClr val="hlink"/>
                </a:solidFill>
                <a:latin typeface="华文楷体" pitchFamily="2" charset="-122"/>
                <a:ea typeface="华文楷体" pitchFamily="2" charset="-122"/>
              </a:rPr>
              <a:t>难点</a:t>
            </a:r>
            <a:r>
              <a:rPr lang="zh-CN" altLang="en-US" sz="2800" dirty="0">
                <a:latin typeface="华文楷体" pitchFamily="2" charset="-122"/>
                <a:ea typeface="华文楷体" pitchFamily="2" charset="-122"/>
              </a:rPr>
              <a:t>，</a:t>
            </a:r>
          </a:p>
          <a:p>
            <a:pPr eaLnBrk="1" hangingPunct="1"/>
            <a:r>
              <a:rPr lang="zh-CN" altLang="en-US" sz="2800" dirty="0">
                <a:latin typeface="华文楷体" pitchFamily="2" charset="-122"/>
                <a:ea typeface="华文楷体" pitchFamily="2" charset="-122"/>
              </a:rPr>
              <a:t>对逻辑推理有较高的要求</a:t>
            </a:r>
            <a:r>
              <a:rPr lang="en-US" altLang="zh-CN" sz="2800" dirty="0">
                <a:latin typeface="华文楷体" pitchFamily="2" charset="-122"/>
                <a:ea typeface="华文楷体" pitchFamily="2" charset="-122"/>
              </a:rPr>
              <a:t>.</a:t>
            </a:r>
            <a:endParaRPr lang="zh-CN" altLang="en-US" sz="2800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18789" name="Text Box 5"/>
          <p:cNvSpPr txBox="1">
            <a:spLocks noChangeArrowheads="1"/>
          </p:cNvSpPr>
          <p:nvPr/>
        </p:nvSpPr>
        <p:spPr bwMode="auto">
          <a:xfrm>
            <a:off x="228600" y="2133600"/>
            <a:ext cx="8188460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2800" dirty="0"/>
              <a:t>       </a:t>
            </a:r>
            <a:r>
              <a:rPr lang="zh-CN" altLang="en-US" sz="2800" dirty="0">
                <a:latin typeface="华文楷体" pitchFamily="2" charset="-122"/>
                <a:ea typeface="华文楷体" pitchFamily="2" charset="-122"/>
              </a:rPr>
              <a:t>本章从研究向量的线性关系</a:t>
            </a:r>
            <a:r>
              <a:rPr lang="en-US" altLang="zh-CN" sz="2800" dirty="0">
                <a:latin typeface="华文楷体" pitchFamily="2" charset="-122"/>
                <a:ea typeface="华文楷体" pitchFamily="2" charset="-122"/>
              </a:rPr>
              <a:t>(</a:t>
            </a:r>
            <a:r>
              <a:rPr lang="zh-CN" altLang="en-US" sz="2800" dirty="0">
                <a:latin typeface="华文楷体" pitchFamily="2" charset="-122"/>
                <a:ea typeface="华文楷体" pitchFamily="2" charset="-122"/>
              </a:rPr>
              <a:t>线性组合，线性相</a:t>
            </a:r>
          </a:p>
          <a:p>
            <a:pPr eaLnBrk="1" hangingPunct="1"/>
            <a:r>
              <a:rPr lang="zh-CN" altLang="en-US" sz="2800" dirty="0">
                <a:latin typeface="华文楷体" pitchFamily="2" charset="-122"/>
                <a:ea typeface="华文楷体" pitchFamily="2" charset="-122"/>
              </a:rPr>
              <a:t>关、无关</a:t>
            </a:r>
            <a:r>
              <a:rPr lang="en-US" altLang="zh-CN" sz="2800" dirty="0">
                <a:latin typeface="华文楷体" pitchFamily="2" charset="-122"/>
                <a:ea typeface="华文楷体" pitchFamily="2" charset="-122"/>
              </a:rPr>
              <a:t>)</a:t>
            </a:r>
            <a:r>
              <a:rPr lang="zh-CN" altLang="en-US" sz="2800" dirty="0">
                <a:latin typeface="华文楷体" pitchFamily="2" charset="-122"/>
                <a:ea typeface="华文楷体" pitchFamily="2" charset="-122"/>
              </a:rPr>
              <a:t>出发，然后讨论向量组含最多的线性无关</a:t>
            </a:r>
          </a:p>
          <a:p>
            <a:pPr eaLnBrk="1" hangingPunct="1"/>
            <a:r>
              <a:rPr lang="zh-CN" altLang="en-US" sz="2800" dirty="0">
                <a:latin typeface="华文楷体" pitchFamily="2" charset="-122"/>
                <a:ea typeface="华文楷体" pitchFamily="2" charset="-122"/>
              </a:rPr>
              <a:t>的向量的个数，即引出向量组的秩和极大无关组，</a:t>
            </a:r>
          </a:p>
          <a:p>
            <a:pPr eaLnBrk="1" hangingPunct="1"/>
            <a:r>
              <a:rPr lang="zh-CN" altLang="en-US" sz="2800" dirty="0">
                <a:latin typeface="华文楷体" pitchFamily="2" charset="-122"/>
                <a:ea typeface="华文楷体" pitchFamily="2" charset="-122"/>
              </a:rPr>
              <a:t>进而扩展到向量空间的基、维数、坐标等</a:t>
            </a:r>
            <a:r>
              <a:rPr lang="en-US" altLang="zh-CN" sz="2800" smtClean="0">
                <a:latin typeface="华文楷体" pitchFamily="2" charset="-122"/>
                <a:ea typeface="华文楷体" pitchFamily="2" charset="-122"/>
              </a:rPr>
              <a:t>. </a:t>
            </a:r>
            <a:r>
              <a:rPr lang="zh-CN" altLang="en-US" sz="2800" smtClean="0">
                <a:latin typeface="华文楷体" pitchFamily="2" charset="-122"/>
                <a:ea typeface="华文楷体" pitchFamily="2" charset="-122"/>
              </a:rPr>
              <a:t>最后</a:t>
            </a:r>
            <a:r>
              <a:rPr lang="zh-CN" altLang="en-US" sz="2800" dirty="0">
                <a:latin typeface="华文楷体" pitchFamily="2" charset="-122"/>
                <a:ea typeface="华文楷体" pitchFamily="2" charset="-122"/>
              </a:rPr>
              <a:t>，应</a:t>
            </a:r>
          </a:p>
          <a:p>
            <a:pPr eaLnBrk="1" hangingPunct="1"/>
            <a:r>
              <a:rPr lang="zh-CN" altLang="en-US" sz="2800" dirty="0">
                <a:latin typeface="华文楷体" pitchFamily="2" charset="-122"/>
                <a:ea typeface="华文楷体" pitchFamily="2" charset="-122"/>
              </a:rPr>
              <a:t>用向量空间的理论研究线性方程组解的结构</a:t>
            </a:r>
            <a:r>
              <a:rPr lang="en-US" altLang="zh-CN" sz="2800" dirty="0">
                <a:latin typeface="华文楷体" pitchFamily="2" charset="-122"/>
                <a:ea typeface="华文楷体" pitchFamily="2" charset="-122"/>
              </a:rPr>
              <a:t>.</a:t>
            </a:r>
          </a:p>
        </p:txBody>
      </p:sp>
      <p:sp>
        <p:nvSpPr>
          <p:cNvPr id="118791" name="Text Box 7"/>
          <p:cNvSpPr txBox="1">
            <a:spLocks noChangeArrowheads="1"/>
          </p:cNvSpPr>
          <p:nvPr/>
        </p:nvSpPr>
        <p:spPr bwMode="auto">
          <a:xfrm>
            <a:off x="304800" y="4648200"/>
            <a:ext cx="806182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2800" dirty="0"/>
              <a:t>       </a:t>
            </a:r>
            <a:r>
              <a:rPr lang="zh-CN" altLang="en-US" sz="2800" dirty="0">
                <a:latin typeface="华文楷体" pitchFamily="2" charset="-122"/>
                <a:ea typeface="华文楷体" pitchFamily="2" charset="-122"/>
              </a:rPr>
              <a:t>本章</a:t>
            </a:r>
            <a:r>
              <a:rPr lang="zh-CN" altLang="en-US" sz="2800" dirty="0">
                <a:solidFill>
                  <a:schemeClr val="hlink"/>
                </a:solidFill>
                <a:latin typeface="华文楷体" pitchFamily="2" charset="-122"/>
                <a:ea typeface="华文楷体" pitchFamily="2" charset="-122"/>
              </a:rPr>
              <a:t>特点</a:t>
            </a:r>
            <a:r>
              <a:rPr lang="zh-CN" altLang="en-US" sz="2800" dirty="0">
                <a:latin typeface="华文楷体" pitchFamily="2" charset="-122"/>
                <a:ea typeface="华文楷体" pitchFamily="2" charset="-122"/>
              </a:rPr>
              <a:t>：概念多，定理多，结论多，证明多</a:t>
            </a:r>
            <a:endParaRPr lang="en-US" altLang="zh-CN" sz="2800" dirty="0">
              <a:latin typeface="华文楷体" pitchFamily="2" charset="-122"/>
              <a:ea typeface="华文楷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1878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1878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1878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11878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11878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11878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11879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11879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11879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788" grpId="0"/>
      <p:bldP spid="118789" grpId="0"/>
      <p:bldP spid="11879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6" name="Group 108"/>
          <p:cNvGrpSpPr>
            <a:grpSpLocks/>
          </p:cNvGrpSpPr>
          <p:nvPr/>
        </p:nvGrpSpPr>
        <p:grpSpPr bwMode="auto">
          <a:xfrm>
            <a:off x="735013" y="5170487"/>
            <a:ext cx="7789862" cy="1077913"/>
            <a:chOff x="463" y="3361"/>
            <a:chExt cx="4907" cy="679"/>
          </a:xfrm>
        </p:grpSpPr>
        <p:grpSp>
          <p:nvGrpSpPr>
            <p:cNvPr id="22543" name="Group 105"/>
            <p:cNvGrpSpPr>
              <a:grpSpLocks/>
            </p:cNvGrpSpPr>
            <p:nvPr/>
          </p:nvGrpSpPr>
          <p:grpSpPr bwMode="auto">
            <a:xfrm>
              <a:off x="463" y="3361"/>
              <a:ext cx="4907" cy="679"/>
              <a:chOff x="463" y="3431"/>
              <a:chExt cx="4907" cy="679"/>
            </a:xfrm>
          </p:grpSpPr>
          <p:sp>
            <p:nvSpPr>
              <p:cNvPr id="22546" name="Text Box 103"/>
              <p:cNvSpPr txBox="1">
                <a:spLocks noChangeArrowheads="1"/>
              </p:cNvSpPr>
              <p:nvPr/>
            </p:nvSpPr>
            <p:spPr bwMode="auto">
              <a:xfrm>
                <a:off x="463" y="3431"/>
                <a:ext cx="4907" cy="679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dirty="0"/>
                  <a:t>⑴ </a:t>
                </a:r>
                <a:r>
                  <a:rPr lang="zh-CN" altLang="en-US" dirty="0"/>
                  <a:t>设                                                   则    </a:t>
                </a:r>
              </a:p>
              <a:p>
                <a:pPr eaLnBrk="1" hangingPunct="1"/>
                <a:r>
                  <a:rPr lang="zh-CN" altLang="en-US" dirty="0"/>
                  <a:t>可由        线性表示为                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.</a:t>
                </a:r>
                <a:endParaRPr lang="zh-CN" altLang="en-US" dirty="0"/>
              </a:p>
            </p:txBody>
          </p:sp>
          <p:graphicFrame>
            <p:nvGraphicFramePr>
              <p:cNvPr id="22547" name="Object 104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929298353"/>
                  </p:ext>
                </p:extLst>
              </p:nvPr>
            </p:nvGraphicFramePr>
            <p:xfrm>
              <a:off x="1078" y="3491"/>
              <a:ext cx="3578" cy="26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3393" name="Equation" r:id="rId3" imgW="2755900" imgH="203200" progId="Equation.3">
                      <p:embed/>
                    </p:oleObj>
                  </mc:Choice>
                  <mc:Fallback>
                    <p:oleObj name="Equation" r:id="rId3" imgW="2755900" imgH="203200" progId="Equation.3">
                      <p:embed/>
                      <p:pic>
                        <p:nvPicPr>
                          <p:cNvPr id="0" name="Picture 82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78" y="3491"/>
                            <a:ext cx="3578" cy="26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22544" name="Object 10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67470753"/>
                </p:ext>
              </p:extLst>
            </p:nvPr>
          </p:nvGraphicFramePr>
          <p:xfrm>
            <a:off x="4992" y="3475"/>
            <a:ext cx="182" cy="1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394" name="Equation" r:id="rId5" imgW="139700" imgH="139700" progId="Equation.3">
                    <p:embed/>
                  </p:oleObj>
                </mc:Choice>
                <mc:Fallback>
                  <p:oleObj name="Equation" r:id="rId5" imgW="139700" imgH="139700" progId="Equation.3">
                    <p:embed/>
                    <p:pic>
                      <p:nvPicPr>
                        <p:cNvPr id="0" name="Picture 8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92" y="3475"/>
                          <a:ext cx="182" cy="18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45" name="Object 10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57663113"/>
                </p:ext>
              </p:extLst>
            </p:nvPr>
          </p:nvGraphicFramePr>
          <p:xfrm>
            <a:off x="1058" y="3758"/>
            <a:ext cx="478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395" name="Equation" r:id="rId7" imgW="368140" imgH="203112" progId="Equation.3">
                    <p:embed/>
                  </p:oleObj>
                </mc:Choice>
                <mc:Fallback>
                  <p:oleObj name="Equation" r:id="rId7" imgW="368140" imgH="203112" progId="Equation.3">
                    <p:embed/>
                    <p:pic>
                      <p:nvPicPr>
                        <p:cNvPr id="0" name="Picture 8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8" y="3758"/>
                          <a:ext cx="478" cy="26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131" name="Group 83"/>
          <p:cNvGrpSpPr>
            <a:grpSpLocks/>
          </p:cNvGrpSpPr>
          <p:nvPr/>
        </p:nvGrpSpPr>
        <p:grpSpPr bwMode="auto">
          <a:xfrm>
            <a:off x="76200" y="1741488"/>
            <a:ext cx="8932863" cy="1077912"/>
            <a:chOff x="48" y="1771"/>
            <a:chExt cx="5627" cy="679"/>
          </a:xfrm>
        </p:grpSpPr>
        <p:sp>
          <p:nvSpPr>
            <p:cNvPr id="22558" name="Text Box 78"/>
            <p:cNvSpPr txBox="1">
              <a:spLocks noChangeArrowheads="1"/>
            </p:cNvSpPr>
            <p:nvPr/>
          </p:nvSpPr>
          <p:spPr bwMode="auto">
            <a:xfrm>
              <a:off x="48" y="1771"/>
              <a:ext cx="5627" cy="67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dirty="0"/>
                <a:t>             </a:t>
              </a:r>
              <a:r>
                <a:rPr lang="zh-CN" altLang="en-US" dirty="0" smtClean="0"/>
                <a:t>设                  </a:t>
              </a:r>
              <a:r>
                <a:rPr lang="zh-CN" altLang="en-US" dirty="0"/>
                <a:t>均为      中的</a:t>
              </a:r>
              <a:r>
                <a:rPr lang="en-US" altLang="zh-CN" i="1" dirty="0">
                  <a:latin typeface="Times New Roman" pitchFamily="18" charset="0"/>
                </a:rPr>
                <a:t>n</a:t>
              </a:r>
              <a:r>
                <a:rPr lang="zh-CN" altLang="en-US" dirty="0"/>
                <a:t>维向量，若</a:t>
              </a:r>
              <a:endParaRPr lang="en-US" altLang="zh-CN" dirty="0"/>
            </a:p>
            <a:p>
              <a:pPr eaLnBrk="1" hangingPunct="1"/>
              <a:r>
                <a:rPr lang="zh-CN" altLang="en-US" dirty="0" smtClean="0"/>
                <a:t>             </a:t>
              </a:r>
              <a:r>
                <a:rPr lang="zh-CN" altLang="en-US" dirty="0" smtClean="0">
                  <a:solidFill>
                    <a:srgbClr val="FF0000"/>
                  </a:solidFill>
                </a:rPr>
                <a:t>有</a:t>
              </a:r>
              <a:r>
                <a:rPr lang="zh-CN" altLang="en-US" dirty="0">
                  <a:solidFill>
                    <a:srgbClr val="FF0000"/>
                  </a:solidFill>
                </a:rPr>
                <a:t>一组数</a:t>
              </a:r>
              <a:r>
                <a:rPr lang="zh-CN" altLang="en-US" dirty="0"/>
                <a:t>               </a:t>
              </a:r>
              <a:r>
                <a:rPr lang="zh-CN" altLang="en-US" dirty="0" smtClean="0"/>
                <a:t>，</a:t>
              </a:r>
              <a:r>
                <a:rPr lang="zh-CN" altLang="en-US" dirty="0"/>
                <a:t>使得</a:t>
              </a:r>
            </a:p>
          </p:txBody>
        </p:sp>
        <p:graphicFrame>
          <p:nvGraphicFramePr>
            <p:cNvPr id="22559" name="Object 7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91526036"/>
                </p:ext>
              </p:extLst>
            </p:nvPr>
          </p:nvGraphicFramePr>
          <p:xfrm>
            <a:off x="1296" y="1817"/>
            <a:ext cx="1270" cy="2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396" name="Equation" r:id="rId9" imgW="977900" imgH="228600" progId="Equation.3">
                    <p:embed/>
                  </p:oleObj>
                </mc:Choice>
                <mc:Fallback>
                  <p:oleObj name="Equation" r:id="rId9" imgW="977900" imgH="228600" progId="Equation.3">
                    <p:embed/>
                    <p:pic>
                      <p:nvPicPr>
                        <p:cNvPr id="0" name="Picture 8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6" y="1817"/>
                          <a:ext cx="1270" cy="29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60" name="Object 8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4096551"/>
                </p:ext>
              </p:extLst>
            </p:nvPr>
          </p:nvGraphicFramePr>
          <p:xfrm>
            <a:off x="2112" y="2153"/>
            <a:ext cx="973" cy="2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397" name="Equation" r:id="rId11" imgW="749300" imgH="228600" progId="Equation.3">
                    <p:embed/>
                  </p:oleObj>
                </mc:Choice>
                <mc:Fallback>
                  <p:oleObj name="Equation" r:id="rId11" imgW="749300" imgH="228600" progId="Equation.3">
                    <p:embed/>
                    <p:pic>
                      <p:nvPicPr>
                        <p:cNvPr id="0" name="Picture 8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12" y="2153"/>
                          <a:ext cx="973" cy="29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124" name="Text Box 76"/>
          <p:cNvSpPr txBox="1">
            <a:spLocks noChangeArrowheads="1"/>
          </p:cNvSpPr>
          <p:nvPr/>
        </p:nvSpPr>
        <p:spPr bwMode="auto">
          <a:xfrm>
            <a:off x="448468" y="1266031"/>
            <a:ext cx="48244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en-US" altLang="zh-CN" dirty="0">
                <a:latin typeface="Times New Roman" pitchFamily="18" charset="0"/>
              </a:rPr>
              <a:t>1. </a:t>
            </a:r>
            <a:r>
              <a:rPr lang="zh-CN" altLang="en-US" dirty="0"/>
              <a:t>线性组合、线性表示</a:t>
            </a:r>
          </a:p>
        </p:txBody>
      </p:sp>
      <p:sp>
        <p:nvSpPr>
          <p:cNvPr id="2125" name="Text Box 77"/>
          <p:cNvSpPr txBox="1">
            <a:spLocks noChangeArrowheads="1"/>
          </p:cNvSpPr>
          <p:nvPr/>
        </p:nvSpPr>
        <p:spPr bwMode="auto">
          <a:xfrm>
            <a:off x="419100" y="1725396"/>
            <a:ext cx="1676400" cy="584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zh-CN" altLang="en-US" dirty="0">
                <a:solidFill>
                  <a:srgbClr val="0000FF"/>
                </a:solidFill>
                <a:ea typeface="黑体" pitchFamily="2" charset="-122"/>
              </a:rPr>
              <a:t>定义</a:t>
            </a:r>
            <a:endParaRPr lang="en-US" altLang="zh-CN" dirty="0">
              <a:solidFill>
                <a:srgbClr val="0000FF"/>
              </a:solidFill>
              <a:latin typeface="Times New Roman" pitchFamily="18" charset="0"/>
              <a:ea typeface="黑体" pitchFamily="2" charset="-122"/>
            </a:endParaRPr>
          </a:p>
        </p:txBody>
      </p:sp>
      <p:graphicFrame>
        <p:nvGraphicFramePr>
          <p:cNvPr id="2129" name="Object 8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0313495"/>
              </p:ext>
            </p:extLst>
          </p:nvPr>
        </p:nvGraphicFramePr>
        <p:xfrm>
          <a:off x="2640013" y="2817813"/>
          <a:ext cx="3455987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98" name="Equation" r:id="rId13" imgW="1676400" imgH="228600" progId="Equation.3">
                  <p:embed/>
                </p:oleObj>
              </mc:Choice>
              <mc:Fallback>
                <p:oleObj name="Equation" r:id="rId13" imgW="1676400" imgH="228600" progId="Equation.3">
                  <p:embed/>
                  <p:pic>
                    <p:nvPicPr>
                      <p:cNvPr id="0" name="Picture 8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0013" y="2817813"/>
                        <a:ext cx="3455987" cy="4714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35" name="Group 87"/>
          <p:cNvGrpSpPr>
            <a:grpSpLocks/>
          </p:cNvGrpSpPr>
          <p:nvPr/>
        </p:nvGrpSpPr>
        <p:grpSpPr bwMode="auto">
          <a:xfrm>
            <a:off x="468313" y="3249613"/>
            <a:ext cx="5846762" cy="584200"/>
            <a:chOff x="327" y="2503"/>
            <a:chExt cx="3683" cy="368"/>
          </a:xfrm>
        </p:grpSpPr>
        <p:sp>
          <p:nvSpPr>
            <p:cNvPr id="22555" name="Text Box 84"/>
            <p:cNvSpPr txBox="1">
              <a:spLocks noChangeArrowheads="1"/>
            </p:cNvSpPr>
            <p:nvPr/>
          </p:nvSpPr>
          <p:spPr bwMode="auto">
            <a:xfrm>
              <a:off x="327" y="2503"/>
              <a:ext cx="3683" cy="36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dirty="0"/>
                <a:t>则称   是                 的</a:t>
              </a:r>
              <a:r>
                <a:rPr lang="zh-CN" altLang="en-US" dirty="0">
                  <a:solidFill>
                    <a:srgbClr val="0000FF"/>
                  </a:solidFill>
                  <a:ea typeface="黑体" pitchFamily="2" charset="-122"/>
                </a:rPr>
                <a:t>线性组合</a:t>
              </a:r>
              <a:r>
                <a:rPr lang="en-US" altLang="zh-CN" dirty="0">
                  <a:latin typeface="Times New Roman" pitchFamily="18" charset="0"/>
                </a:rPr>
                <a:t>.</a:t>
              </a:r>
            </a:p>
          </p:txBody>
        </p:sp>
        <p:graphicFrame>
          <p:nvGraphicFramePr>
            <p:cNvPr id="22556" name="Object 85"/>
            <p:cNvGraphicFramePr>
              <a:graphicFrameLocks noChangeAspect="1"/>
            </p:cNvGraphicFramePr>
            <p:nvPr/>
          </p:nvGraphicFramePr>
          <p:xfrm>
            <a:off x="890" y="2616"/>
            <a:ext cx="198" cy="1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399" name="Equation" r:id="rId15" imgW="152334" imgH="139639" progId="Equation.3">
                    <p:embed/>
                  </p:oleObj>
                </mc:Choice>
                <mc:Fallback>
                  <p:oleObj name="Equation" r:id="rId15" imgW="152334" imgH="139639" progId="Equation.3">
                    <p:embed/>
                    <p:pic>
                      <p:nvPicPr>
                        <p:cNvPr id="0" name="Picture 8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90" y="2616"/>
                          <a:ext cx="198" cy="18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57" name="Object 86"/>
            <p:cNvGraphicFramePr>
              <a:graphicFrameLocks noChangeAspect="1"/>
            </p:cNvGraphicFramePr>
            <p:nvPr/>
          </p:nvGraphicFramePr>
          <p:xfrm>
            <a:off x="1456" y="2523"/>
            <a:ext cx="1072" cy="2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400" name="Equation" r:id="rId17" imgW="825500" imgH="228600" progId="Equation.3">
                    <p:embed/>
                  </p:oleObj>
                </mc:Choice>
                <mc:Fallback>
                  <p:oleObj name="Equation" r:id="rId17" imgW="825500" imgH="228600" progId="Equation.3">
                    <p:embed/>
                    <p:pic>
                      <p:nvPicPr>
                        <p:cNvPr id="0" name="Picture 8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56" y="2523"/>
                          <a:ext cx="1072" cy="29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139" name="Object 9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1794445"/>
              </p:ext>
            </p:extLst>
          </p:nvPr>
        </p:nvGraphicFramePr>
        <p:xfrm>
          <a:off x="4565650" y="5780087"/>
          <a:ext cx="191135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01" name="Equation" r:id="rId19" imgW="926698" imgH="203112" progId="Equation.3">
                  <p:embed/>
                </p:oleObj>
              </mc:Choice>
              <mc:Fallback>
                <p:oleObj name="Equation" r:id="rId19" imgW="926698" imgH="203112" progId="Equation.3">
                  <p:embed/>
                  <p:pic>
                    <p:nvPicPr>
                      <p:cNvPr id="0" name="Picture 8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65650" y="5780087"/>
                        <a:ext cx="191135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43" name="Group 95"/>
          <p:cNvGrpSpPr>
            <a:grpSpLocks/>
          </p:cNvGrpSpPr>
          <p:nvPr/>
        </p:nvGrpSpPr>
        <p:grpSpPr bwMode="auto">
          <a:xfrm>
            <a:off x="519113" y="3216275"/>
            <a:ext cx="7786688" cy="1163638"/>
            <a:chOff x="327" y="2411"/>
            <a:chExt cx="4905" cy="733"/>
          </a:xfrm>
        </p:grpSpPr>
        <p:grpSp>
          <p:nvGrpSpPr>
            <p:cNvPr id="22551" name="Group 93"/>
            <p:cNvGrpSpPr>
              <a:grpSpLocks/>
            </p:cNvGrpSpPr>
            <p:nvPr/>
          </p:nvGrpSpPr>
          <p:grpSpPr bwMode="auto">
            <a:xfrm>
              <a:off x="3840" y="2411"/>
              <a:ext cx="1392" cy="374"/>
              <a:chOff x="3840" y="2363"/>
              <a:chExt cx="1392" cy="374"/>
            </a:xfrm>
          </p:grpSpPr>
          <p:sp>
            <p:nvSpPr>
              <p:cNvPr id="22553" name="Text Box 88"/>
              <p:cNvSpPr txBox="1">
                <a:spLocks noChangeArrowheads="1"/>
              </p:cNvSpPr>
              <p:nvPr/>
            </p:nvSpPr>
            <p:spPr bwMode="auto">
              <a:xfrm>
                <a:off x="3840" y="2363"/>
                <a:ext cx="447" cy="368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zh-CN" altLang="en-US" dirty="0"/>
                  <a:t> </a:t>
                </a:r>
                <a:r>
                  <a:rPr lang="zh-CN" altLang="en-US" dirty="0" smtClean="0"/>
                  <a:t>称</a:t>
                </a:r>
                <a:endParaRPr lang="zh-CN" altLang="en-US" dirty="0"/>
              </a:p>
            </p:txBody>
          </p:sp>
          <p:graphicFrame>
            <p:nvGraphicFramePr>
              <p:cNvPr id="22554" name="Object 92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611680273"/>
                  </p:ext>
                </p:extLst>
              </p:nvPr>
            </p:nvGraphicFramePr>
            <p:xfrm>
              <a:off x="4259" y="2440"/>
              <a:ext cx="973" cy="29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3402" name="Equation" r:id="rId21" imgW="749300" imgH="228600" progId="Equation.3">
                      <p:embed/>
                    </p:oleObj>
                  </mc:Choice>
                  <mc:Fallback>
                    <p:oleObj name="Equation" r:id="rId21" imgW="749300" imgH="228600" progId="Equation.3">
                      <p:embed/>
                      <p:pic>
                        <p:nvPicPr>
                          <p:cNvPr id="0" name="Picture 83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59" y="2440"/>
                            <a:ext cx="973" cy="297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22552" name="Text Box 94"/>
            <p:cNvSpPr txBox="1">
              <a:spLocks noChangeArrowheads="1"/>
            </p:cNvSpPr>
            <p:nvPr/>
          </p:nvSpPr>
          <p:spPr bwMode="auto">
            <a:xfrm>
              <a:off x="327" y="2776"/>
              <a:ext cx="1473" cy="36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dirty="0"/>
                <a:t>为组合系数</a:t>
              </a:r>
              <a:r>
                <a:rPr lang="en-US" altLang="zh-CN" dirty="0">
                  <a:latin typeface="Times New Roman" pitchFamily="18" charset="0"/>
                </a:rPr>
                <a:t>.</a:t>
              </a:r>
            </a:p>
          </p:txBody>
        </p:sp>
      </p:grpSp>
      <p:grpSp>
        <p:nvGrpSpPr>
          <p:cNvPr id="2149" name="Group 101"/>
          <p:cNvGrpSpPr>
            <a:grpSpLocks/>
          </p:cNvGrpSpPr>
          <p:nvPr/>
        </p:nvGrpSpPr>
        <p:grpSpPr bwMode="auto">
          <a:xfrm>
            <a:off x="2857500" y="3793442"/>
            <a:ext cx="5846763" cy="584199"/>
            <a:chOff x="930" y="3475"/>
            <a:chExt cx="3683" cy="368"/>
          </a:xfrm>
        </p:grpSpPr>
        <p:sp>
          <p:nvSpPr>
            <p:cNvPr id="22548" name="Text Box 98"/>
            <p:cNvSpPr txBox="1">
              <a:spLocks noChangeArrowheads="1"/>
            </p:cNvSpPr>
            <p:nvPr/>
          </p:nvSpPr>
          <p:spPr bwMode="auto">
            <a:xfrm>
              <a:off x="930" y="3475"/>
              <a:ext cx="3683" cy="36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dirty="0"/>
                <a:t>又称   可由                 </a:t>
              </a:r>
              <a:r>
                <a:rPr lang="zh-CN" altLang="en-US" dirty="0">
                  <a:solidFill>
                    <a:srgbClr val="0000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线性表示</a:t>
              </a:r>
              <a:r>
                <a:rPr lang="en-US" altLang="zh-CN" dirty="0">
                  <a:latin typeface="Times New Roman" pitchFamily="18" charset="0"/>
                </a:rPr>
                <a:t>.</a:t>
              </a:r>
            </a:p>
          </p:txBody>
        </p:sp>
        <p:graphicFrame>
          <p:nvGraphicFramePr>
            <p:cNvPr id="22549" name="Object 99"/>
            <p:cNvGraphicFramePr>
              <a:graphicFrameLocks noChangeAspect="1"/>
            </p:cNvGraphicFramePr>
            <p:nvPr/>
          </p:nvGraphicFramePr>
          <p:xfrm>
            <a:off x="1517" y="3592"/>
            <a:ext cx="198" cy="1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403" name="Equation" r:id="rId22" imgW="152334" imgH="139639" progId="Equation.3">
                    <p:embed/>
                  </p:oleObj>
                </mc:Choice>
                <mc:Fallback>
                  <p:oleObj name="Equation" r:id="rId22" imgW="152334" imgH="139639" progId="Equation.3">
                    <p:embed/>
                    <p:pic>
                      <p:nvPicPr>
                        <p:cNvPr id="0" name="Picture 8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17" y="3592"/>
                          <a:ext cx="198" cy="18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50" name="Object 100"/>
            <p:cNvGraphicFramePr>
              <a:graphicFrameLocks noChangeAspect="1"/>
            </p:cNvGraphicFramePr>
            <p:nvPr/>
          </p:nvGraphicFramePr>
          <p:xfrm>
            <a:off x="2294" y="3486"/>
            <a:ext cx="1072" cy="2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404" name="Equation" r:id="rId23" imgW="825500" imgH="228600" progId="Equation.3">
                    <p:embed/>
                  </p:oleObj>
                </mc:Choice>
                <mc:Fallback>
                  <p:oleObj name="Equation" r:id="rId23" imgW="825500" imgH="228600" progId="Equation.3">
                    <p:embed/>
                    <p:pic>
                      <p:nvPicPr>
                        <p:cNvPr id="0" name="Picture 8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94" y="3486"/>
                          <a:ext cx="1072" cy="29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150" name="Text Box 102"/>
          <p:cNvSpPr txBox="1">
            <a:spLocks noChangeArrowheads="1"/>
          </p:cNvSpPr>
          <p:nvPr/>
        </p:nvSpPr>
        <p:spPr bwMode="auto">
          <a:xfrm>
            <a:off x="419100" y="4502178"/>
            <a:ext cx="898525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ea typeface="黑体" pitchFamily="2" charset="-122"/>
              </a:rPr>
              <a:t>例如</a:t>
            </a:r>
          </a:p>
        </p:txBody>
      </p:sp>
      <p:sp>
        <p:nvSpPr>
          <p:cNvPr id="32" name="WordArt 45"/>
          <p:cNvSpPr>
            <a:spLocks noChangeArrowheads="1" noChangeShapeType="1" noTextEdit="1"/>
          </p:cNvSpPr>
          <p:nvPr/>
        </p:nvSpPr>
        <p:spPr bwMode="auto">
          <a:xfrm>
            <a:off x="152399" y="123824"/>
            <a:ext cx="4502309" cy="5619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eaLnBrk="1" hangingPunct="1">
              <a:defRPr/>
            </a:pPr>
            <a:r>
              <a:rPr lang="zh-CN" altLang="en-US" kern="10" dirty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一、</a:t>
            </a:r>
            <a:r>
              <a:rPr lang="en-US" altLang="zh-CN" kern="10" dirty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n</a:t>
            </a:r>
            <a:r>
              <a:rPr lang="zh-CN" altLang="en-US" kern="10" dirty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维向量的定义与运算</a:t>
            </a:r>
          </a:p>
        </p:txBody>
      </p:sp>
      <p:sp>
        <p:nvSpPr>
          <p:cNvPr id="22541" name="Text Box 47"/>
          <p:cNvSpPr txBox="1">
            <a:spLocks noChangeArrowheads="1"/>
          </p:cNvSpPr>
          <p:nvPr/>
        </p:nvSpPr>
        <p:spPr bwMode="auto">
          <a:xfrm>
            <a:off x="468313" y="762000"/>
            <a:ext cx="4932362" cy="523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en-US" altLang="zh-CN" sz="2800" dirty="0">
                <a:solidFill>
                  <a:srgbClr val="FF3300"/>
                </a:solidFill>
                <a:latin typeface="华文细黑" pitchFamily="2" charset="-122"/>
                <a:ea typeface="华文细黑" pitchFamily="2" charset="-122"/>
              </a:rPr>
              <a:t>(</a:t>
            </a:r>
            <a:r>
              <a:rPr lang="zh-CN" altLang="en-US" sz="2800" dirty="0">
                <a:solidFill>
                  <a:srgbClr val="FF3300"/>
                </a:solidFill>
                <a:latin typeface="华文细黑" pitchFamily="2" charset="-122"/>
                <a:ea typeface="华文细黑" pitchFamily="2" charset="-122"/>
              </a:rPr>
              <a:t>五</a:t>
            </a:r>
            <a:r>
              <a:rPr lang="en-US" altLang="zh-CN" sz="2800" dirty="0" smtClean="0">
                <a:solidFill>
                  <a:srgbClr val="FF3300"/>
                </a:solidFill>
                <a:latin typeface="华文细黑" pitchFamily="2" charset="-122"/>
                <a:ea typeface="华文细黑" pitchFamily="2" charset="-122"/>
              </a:rPr>
              <a:t>)  n</a:t>
            </a:r>
            <a:r>
              <a:rPr lang="zh-CN" altLang="en-US" sz="2800" dirty="0">
                <a:solidFill>
                  <a:srgbClr val="FF3300"/>
                </a:solidFill>
                <a:latin typeface="华文细黑" pitchFamily="2" charset="-122"/>
                <a:ea typeface="华文细黑" pitchFamily="2" charset="-122"/>
              </a:rPr>
              <a:t>维向量的线性组合</a:t>
            </a:r>
          </a:p>
        </p:txBody>
      </p:sp>
      <p:graphicFrame>
        <p:nvGraphicFramePr>
          <p:cNvPr id="22542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3506769"/>
              </p:ext>
            </p:extLst>
          </p:nvPr>
        </p:nvGraphicFramePr>
        <p:xfrm>
          <a:off x="4953000" y="1752600"/>
          <a:ext cx="639762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05" name="Equation" r:id="rId25" imgW="291973" imgH="203112" progId="Equation.DSMT4">
                  <p:embed/>
                </p:oleObj>
              </mc:Choice>
              <mc:Fallback>
                <p:oleObj name="Equation" r:id="rId25" imgW="291973" imgH="203112" progId="Equation.DSMT4">
                  <p:embed/>
                  <p:pic>
                    <p:nvPicPr>
                      <p:cNvPr id="0" name="Picture 8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1752600"/>
                        <a:ext cx="639762" cy="447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2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24" grpId="0"/>
      <p:bldP spid="2125" grpId="0"/>
      <p:bldP spid="215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4"/>
          <p:cNvSpPr txBox="1">
            <a:spLocks noChangeArrowheads="1"/>
          </p:cNvSpPr>
          <p:nvPr/>
        </p:nvSpPr>
        <p:spPr bwMode="auto">
          <a:xfrm>
            <a:off x="677863" y="1387475"/>
            <a:ext cx="8178800" cy="584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altLang="zh-CN"/>
              <a:t>⑵ </a:t>
            </a:r>
            <a:r>
              <a:rPr lang="zh-CN" altLang="en-US"/>
              <a:t>向量组                                            ，则有</a:t>
            </a:r>
          </a:p>
        </p:txBody>
      </p:sp>
      <p:graphicFrame>
        <p:nvGraphicFramePr>
          <p:cNvPr id="23555" name="Object 5"/>
          <p:cNvGraphicFramePr>
            <a:graphicFrameLocks noGrp="1" noChangeAspect="1"/>
          </p:cNvGraphicFramePr>
          <p:nvPr>
            <p:ph/>
            <p:extLst>
              <p:ext uri="{D42A27DB-BD31-4B8C-83A1-F6EECF244321}">
                <p14:modId xmlns:p14="http://schemas.microsoft.com/office/powerpoint/2010/main" val="1806995544"/>
              </p:ext>
            </p:extLst>
          </p:nvPr>
        </p:nvGraphicFramePr>
        <p:xfrm>
          <a:off x="2476500" y="1447800"/>
          <a:ext cx="4991100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17" name="Equation" r:id="rId3" imgW="2463800" imgH="228600" progId="Equation.3">
                  <p:embed/>
                </p:oleObj>
              </mc:Choice>
              <mc:Fallback>
                <p:oleObj name="Equation" r:id="rId3" imgW="2463800" imgH="228600" progId="Equation.3">
                  <p:embed/>
                  <p:pic>
                    <p:nvPicPr>
                      <p:cNvPr id="0" name="Picture 63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6500" y="1447800"/>
                        <a:ext cx="4991100" cy="461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399" name="Object 7"/>
          <p:cNvGraphicFramePr>
            <a:graphicFrameLocks noChangeAspect="1"/>
          </p:cNvGraphicFramePr>
          <p:nvPr/>
        </p:nvGraphicFramePr>
        <p:xfrm>
          <a:off x="3578225" y="1919288"/>
          <a:ext cx="1724025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18" name="Equation" r:id="rId5" imgW="850900" imgH="228600" progId="Equation.3">
                  <p:embed/>
                </p:oleObj>
              </mc:Choice>
              <mc:Fallback>
                <p:oleObj name="Equation" r:id="rId5" imgW="850900" imgH="228600" progId="Equation.3">
                  <p:embed/>
                  <p:pic>
                    <p:nvPicPr>
                      <p:cNvPr id="0" name="Picture 6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8225" y="1919288"/>
                        <a:ext cx="1724025" cy="461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9404" name="Group 12"/>
          <p:cNvGrpSpPr>
            <a:grpSpLocks/>
          </p:cNvGrpSpPr>
          <p:nvPr/>
        </p:nvGrpSpPr>
        <p:grpSpPr bwMode="auto">
          <a:xfrm>
            <a:off x="1201737" y="2355850"/>
            <a:ext cx="4818063" cy="519113"/>
            <a:chOff x="327" y="1060"/>
            <a:chExt cx="3035" cy="327"/>
          </a:xfrm>
        </p:grpSpPr>
        <p:sp>
          <p:nvSpPr>
            <p:cNvPr id="23573" name="Text Box 8"/>
            <p:cNvSpPr txBox="1">
              <a:spLocks noChangeArrowheads="1"/>
            </p:cNvSpPr>
            <p:nvPr/>
          </p:nvSpPr>
          <p:spPr bwMode="auto">
            <a:xfrm>
              <a:off x="327" y="1060"/>
              <a:ext cx="3035" cy="32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/>
                <a:t>因此，  是   和     的线性组合</a:t>
              </a:r>
              <a:r>
                <a:rPr lang="en-US" altLang="zh-CN">
                  <a:latin typeface="华文楷体" pitchFamily="2" charset="-122"/>
                  <a:ea typeface="华文楷体" pitchFamily="2" charset="-122"/>
                </a:rPr>
                <a:t>.</a:t>
              </a:r>
            </a:p>
          </p:txBody>
        </p:sp>
        <p:graphicFrame>
          <p:nvGraphicFramePr>
            <p:cNvPr id="23574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79177730"/>
                </p:ext>
              </p:extLst>
            </p:nvPr>
          </p:nvGraphicFramePr>
          <p:xfrm>
            <a:off x="1007" y="1071"/>
            <a:ext cx="243" cy="2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219" name="Equation" r:id="rId7" imgW="190500" imgH="228600" progId="Equation.3">
                    <p:embed/>
                  </p:oleObj>
                </mc:Choice>
                <mc:Fallback>
                  <p:oleObj name="Equation" r:id="rId7" imgW="190500" imgH="228600" progId="Equation.3">
                    <p:embed/>
                    <p:pic>
                      <p:nvPicPr>
                        <p:cNvPr id="0" name="Picture 6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7" y="1071"/>
                          <a:ext cx="243" cy="29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75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95975072"/>
                </p:ext>
              </p:extLst>
            </p:nvPr>
          </p:nvGraphicFramePr>
          <p:xfrm>
            <a:off x="1549" y="1077"/>
            <a:ext cx="227" cy="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220" name="Equation" r:id="rId9" imgW="177569" imgH="215619" progId="Equation.3">
                    <p:embed/>
                  </p:oleObj>
                </mc:Choice>
                <mc:Fallback>
                  <p:oleObj name="Equation" r:id="rId9" imgW="177569" imgH="215619" progId="Equation.3">
                    <p:embed/>
                    <p:pic>
                      <p:nvPicPr>
                        <p:cNvPr id="0" name="Picture 6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49" y="1077"/>
                          <a:ext cx="227" cy="2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76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00542829"/>
                </p:ext>
              </p:extLst>
            </p:nvPr>
          </p:nvGraphicFramePr>
          <p:xfrm>
            <a:off x="2063" y="1077"/>
            <a:ext cx="243" cy="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221" name="Equation" r:id="rId11" imgW="190335" imgH="215713" progId="Equation.3">
                    <p:embed/>
                  </p:oleObj>
                </mc:Choice>
                <mc:Fallback>
                  <p:oleObj name="Equation" r:id="rId11" imgW="190335" imgH="215713" progId="Equation.3">
                    <p:embed/>
                    <p:pic>
                      <p:nvPicPr>
                        <p:cNvPr id="0" name="Picture 6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63" y="1077"/>
                          <a:ext cx="243" cy="2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9405" name="Group 13"/>
          <p:cNvGrpSpPr>
            <a:grpSpLocks/>
          </p:cNvGrpSpPr>
          <p:nvPr/>
        </p:nvGrpSpPr>
        <p:grpSpPr bwMode="auto">
          <a:xfrm>
            <a:off x="2714625" y="3240088"/>
            <a:ext cx="3538538" cy="2322512"/>
            <a:chOff x="3483" y="2629"/>
            <a:chExt cx="2229" cy="1463"/>
          </a:xfrm>
        </p:grpSpPr>
        <p:sp>
          <p:nvSpPr>
            <p:cNvPr id="23561" name="Line 14"/>
            <p:cNvSpPr>
              <a:spLocks noChangeShapeType="1"/>
            </p:cNvSpPr>
            <p:nvPr/>
          </p:nvSpPr>
          <p:spPr bwMode="auto">
            <a:xfrm flipV="1">
              <a:off x="3792" y="3792"/>
              <a:ext cx="1152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562" name="Line 15"/>
            <p:cNvSpPr>
              <a:spLocks noChangeShapeType="1"/>
            </p:cNvSpPr>
            <p:nvPr/>
          </p:nvSpPr>
          <p:spPr bwMode="auto">
            <a:xfrm flipV="1">
              <a:off x="3792" y="2736"/>
              <a:ext cx="192" cy="1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563" name="Line 16"/>
            <p:cNvSpPr>
              <a:spLocks noChangeShapeType="1"/>
            </p:cNvSpPr>
            <p:nvPr/>
          </p:nvSpPr>
          <p:spPr bwMode="auto">
            <a:xfrm flipV="1">
              <a:off x="3792" y="3840"/>
              <a:ext cx="768" cy="144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564" name="Line 17"/>
            <p:cNvSpPr>
              <a:spLocks noChangeShapeType="1"/>
            </p:cNvSpPr>
            <p:nvPr/>
          </p:nvSpPr>
          <p:spPr bwMode="auto">
            <a:xfrm flipV="1">
              <a:off x="3792" y="3024"/>
              <a:ext cx="144" cy="96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565" name="Line 18"/>
            <p:cNvSpPr>
              <a:spLocks noChangeShapeType="1"/>
            </p:cNvSpPr>
            <p:nvPr/>
          </p:nvSpPr>
          <p:spPr bwMode="auto">
            <a:xfrm flipV="1">
              <a:off x="3936" y="2880"/>
              <a:ext cx="672" cy="144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prstDash val="dash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566" name="Line 19"/>
            <p:cNvSpPr>
              <a:spLocks noChangeShapeType="1"/>
            </p:cNvSpPr>
            <p:nvPr/>
          </p:nvSpPr>
          <p:spPr bwMode="auto">
            <a:xfrm flipV="1">
              <a:off x="4560" y="2832"/>
              <a:ext cx="144" cy="1008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prstDash val="dash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567" name="Line 20"/>
            <p:cNvSpPr>
              <a:spLocks noChangeShapeType="1"/>
            </p:cNvSpPr>
            <p:nvPr/>
          </p:nvSpPr>
          <p:spPr bwMode="auto">
            <a:xfrm flipV="1">
              <a:off x="3792" y="2832"/>
              <a:ext cx="912" cy="115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23568" name="Object 21"/>
            <p:cNvGraphicFramePr>
              <a:graphicFrameLocks noChangeAspect="1"/>
            </p:cNvGraphicFramePr>
            <p:nvPr/>
          </p:nvGraphicFramePr>
          <p:xfrm>
            <a:off x="4412" y="2629"/>
            <a:ext cx="1300" cy="2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222" name="Equation" r:id="rId13" imgW="939392" imgH="215806" progId="Equation.DSMT4">
                    <p:embed/>
                  </p:oleObj>
                </mc:Choice>
                <mc:Fallback>
                  <p:oleObj name="Equation" r:id="rId13" imgW="939392" imgH="215806" progId="Equation.DSMT4">
                    <p:embed/>
                    <p:pic>
                      <p:nvPicPr>
                        <p:cNvPr id="0" name="Picture 6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12" y="2629"/>
                          <a:ext cx="1300" cy="29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69" name="Object 22"/>
            <p:cNvGraphicFramePr>
              <a:graphicFrameLocks noChangeAspect="1"/>
            </p:cNvGraphicFramePr>
            <p:nvPr/>
          </p:nvGraphicFramePr>
          <p:xfrm>
            <a:off x="4754" y="3780"/>
            <a:ext cx="247" cy="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223" name="Equation" r:id="rId15" imgW="177569" imgH="215619" progId="Equation.DSMT4">
                    <p:embed/>
                  </p:oleObj>
                </mc:Choice>
                <mc:Fallback>
                  <p:oleObj name="Equation" r:id="rId15" imgW="177569" imgH="215619" progId="Equation.DSMT4">
                    <p:embed/>
                    <p:pic>
                      <p:nvPicPr>
                        <p:cNvPr id="0" name="Picture 6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54" y="3780"/>
                          <a:ext cx="247" cy="3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70" name="Object 23"/>
            <p:cNvGraphicFramePr>
              <a:graphicFrameLocks noChangeAspect="1"/>
            </p:cNvGraphicFramePr>
            <p:nvPr/>
          </p:nvGraphicFramePr>
          <p:xfrm>
            <a:off x="3483" y="2976"/>
            <a:ext cx="453" cy="2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224" name="Equation" r:id="rId17" imgW="330057" imgH="215806" progId="Equation.DSMT4">
                    <p:embed/>
                  </p:oleObj>
                </mc:Choice>
                <mc:Fallback>
                  <p:oleObj name="Equation" r:id="rId17" imgW="330057" imgH="215806" progId="Equation.DSMT4">
                    <p:embed/>
                    <p:pic>
                      <p:nvPicPr>
                        <p:cNvPr id="0" name="Picture 6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83" y="2976"/>
                          <a:ext cx="453" cy="29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71" name="Object 24"/>
            <p:cNvGraphicFramePr>
              <a:graphicFrameLocks noChangeAspect="1"/>
            </p:cNvGraphicFramePr>
            <p:nvPr/>
          </p:nvGraphicFramePr>
          <p:xfrm>
            <a:off x="4176" y="3808"/>
            <a:ext cx="384" cy="2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225" name="Equation" r:id="rId19" imgW="291847" imgH="215713" progId="Equation.DSMT4">
                    <p:embed/>
                  </p:oleObj>
                </mc:Choice>
                <mc:Fallback>
                  <p:oleObj name="Equation" r:id="rId19" imgW="291847" imgH="215713" progId="Equation.DSMT4">
                    <p:embed/>
                    <p:pic>
                      <p:nvPicPr>
                        <p:cNvPr id="0" name="Picture 6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6" y="3808"/>
                          <a:ext cx="384" cy="2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72" name="Object 25"/>
            <p:cNvGraphicFramePr>
              <a:graphicFrameLocks noChangeAspect="1"/>
            </p:cNvGraphicFramePr>
            <p:nvPr/>
          </p:nvGraphicFramePr>
          <p:xfrm>
            <a:off x="3696" y="2640"/>
            <a:ext cx="255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226" name="Equation" r:id="rId21" imgW="190335" imgH="215713" progId="Equation.DSMT4">
                    <p:embed/>
                  </p:oleObj>
                </mc:Choice>
                <mc:Fallback>
                  <p:oleObj name="Equation" r:id="rId21" imgW="190335" imgH="215713" progId="Equation.DSMT4">
                    <p:embed/>
                    <p:pic>
                      <p:nvPicPr>
                        <p:cNvPr id="0" name="Picture 6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6" y="2640"/>
                          <a:ext cx="255" cy="2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8" name="WordArt 45"/>
          <p:cNvSpPr>
            <a:spLocks noChangeArrowheads="1" noChangeShapeType="1" noTextEdit="1"/>
          </p:cNvSpPr>
          <p:nvPr/>
        </p:nvSpPr>
        <p:spPr bwMode="auto">
          <a:xfrm>
            <a:off x="152399" y="123824"/>
            <a:ext cx="4502309" cy="5619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eaLnBrk="1" hangingPunct="1">
              <a:defRPr/>
            </a:pPr>
            <a:r>
              <a:rPr lang="zh-CN" altLang="en-US" kern="10" dirty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一、</a:t>
            </a:r>
            <a:r>
              <a:rPr lang="en-US" altLang="zh-CN" kern="10" dirty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n</a:t>
            </a:r>
            <a:r>
              <a:rPr lang="zh-CN" altLang="en-US" kern="10" dirty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维向量的定义与运算</a:t>
            </a:r>
          </a:p>
        </p:txBody>
      </p:sp>
      <p:sp>
        <p:nvSpPr>
          <p:cNvPr id="23560" name="Text Box 47"/>
          <p:cNvSpPr txBox="1">
            <a:spLocks noChangeArrowheads="1"/>
          </p:cNvSpPr>
          <p:nvPr/>
        </p:nvSpPr>
        <p:spPr bwMode="auto">
          <a:xfrm>
            <a:off x="468313" y="762000"/>
            <a:ext cx="4932362" cy="523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en-US" altLang="zh-CN" sz="2800" dirty="0">
                <a:solidFill>
                  <a:srgbClr val="FF3300"/>
                </a:solidFill>
                <a:latin typeface="华文细黑" pitchFamily="2" charset="-122"/>
                <a:ea typeface="华文细黑" pitchFamily="2" charset="-122"/>
              </a:rPr>
              <a:t>(</a:t>
            </a:r>
            <a:r>
              <a:rPr lang="zh-CN" altLang="en-US" sz="2800" dirty="0">
                <a:solidFill>
                  <a:srgbClr val="FF3300"/>
                </a:solidFill>
                <a:latin typeface="华文细黑" pitchFamily="2" charset="-122"/>
                <a:ea typeface="华文细黑" pitchFamily="2" charset="-122"/>
              </a:rPr>
              <a:t>五</a:t>
            </a:r>
            <a:r>
              <a:rPr lang="en-US" altLang="zh-CN" sz="2800" dirty="0" smtClean="0">
                <a:solidFill>
                  <a:srgbClr val="FF3300"/>
                </a:solidFill>
                <a:latin typeface="华文细黑" pitchFamily="2" charset="-122"/>
                <a:ea typeface="华文细黑" pitchFamily="2" charset="-122"/>
              </a:rPr>
              <a:t>)  n</a:t>
            </a:r>
            <a:r>
              <a:rPr lang="zh-CN" altLang="en-US" sz="2800" dirty="0">
                <a:solidFill>
                  <a:srgbClr val="FF3300"/>
                </a:solidFill>
                <a:latin typeface="华文细黑" pitchFamily="2" charset="-122"/>
                <a:ea typeface="华文细黑" pitchFamily="2" charset="-122"/>
              </a:rPr>
              <a:t>维向量的线性组合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9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9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94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94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18" name="Text Box 26"/>
          <p:cNvSpPr txBox="1">
            <a:spLocks noChangeArrowheads="1"/>
          </p:cNvSpPr>
          <p:nvPr/>
        </p:nvSpPr>
        <p:spPr bwMode="auto">
          <a:xfrm>
            <a:off x="468313" y="1524000"/>
            <a:ext cx="8370887" cy="584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en-US" altLang="zh-CN" dirty="0">
                <a:latin typeface="Times New Roman" pitchFamily="18" charset="0"/>
              </a:rPr>
              <a:t>2.</a:t>
            </a:r>
            <a:r>
              <a:rPr lang="en-US" altLang="zh-CN" dirty="0"/>
              <a:t> </a:t>
            </a:r>
            <a:r>
              <a:rPr lang="zh-CN" altLang="en-US" dirty="0"/>
              <a:t>线性表示的矩阵形式，与线性方程组的关系</a:t>
            </a:r>
          </a:p>
        </p:txBody>
      </p:sp>
      <p:sp>
        <p:nvSpPr>
          <p:cNvPr id="59419" name="Text Box 27"/>
          <p:cNvSpPr txBox="1">
            <a:spLocks noChangeArrowheads="1"/>
          </p:cNvSpPr>
          <p:nvPr/>
        </p:nvSpPr>
        <p:spPr bwMode="auto">
          <a:xfrm>
            <a:off x="381000" y="2532063"/>
            <a:ext cx="1008062" cy="584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ea typeface="黑体" pitchFamily="2" charset="-122"/>
              </a:rPr>
              <a:t>例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ea typeface="黑体" pitchFamily="2" charset="-122"/>
              </a:rPr>
              <a:t>4</a:t>
            </a:r>
          </a:p>
        </p:txBody>
      </p:sp>
      <p:grpSp>
        <p:nvGrpSpPr>
          <p:cNvPr id="59423" name="Group 31"/>
          <p:cNvGrpSpPr>
            <a:grpSpLocks/>
          </p:cNvGrpSpPr>
          <p:nvPr/>
        </p:nvGrpSpPr>
        <p:grpSpPr bwMode="auto">
          <a:xfrm>
            <a:off x="1389062" y="2116138"/>
            <a:ext cx="6615113" cy="1438275"/>
            <a:chOff x="1002" y="3113"/>
            <a:chExt cx="4167" cy="906"/>
          </a:xfrm>
        </p:grpSpPr>
        <p:sp>
          <p:nvSpPr>
            <p:cNvPr id="24586" name="Text Box 28"/>
            <p:cNvSpPr txBox="1">
              <a:spLocks noChangeArrowheads="1"/>
            </p:cNvSpPr>
            <p:nvPr/>
          </p:nvSpPr>
          <p:spPr bwMode="auto">
            <a:xfrm>
              <a:off x="1002" y="3375"/>
              <a:ext cx="1016" cy="32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dirty="0"/>
                <a:t>设向量组</a:t>
              </a:r>
            </a:p>
          </p:txBody>
        </p:sp>
        <p:graphicFrame>
          <p:nvGraphicFramePr>
            <p:cNvPr id="24587" name="Object 30"/>
            <p:cNvGraphicFramePr>
              <a:graphicFrameLocks noChangeAspect="1"/>
            </p:cNvGraphicFramePr>
            <p:nvPr/>
          </p:nvGraphicFramePr>
          <p:xfrm>
            <a:off x="2072" y="3113"/>
            <a:ext cx="3097" cy="9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780" name="Equation" r:id="rId3" imgW="2425700" imgH="711200" progId="Equation.3">
                    <p:embed/>
                  </p:oleObj>
                </mc:Choice>
                <mc:Fallback>
                  <p:oleObj name="Equation" r:id="rId3" imgW="2425700" imgH="711200" progId="Equation.3">
                    <p:embed/>
                    <p:pic>
                      <p:nvPicPr>
                        <p:cNvPr id="0" name="Picture 19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72" y="3113"/>
                          <a:ext cx="3097" cy="90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9" name="Text Box 4"/>
          <p:cNvSpPr txBox="1">
            <a:spLocks noChangeArrowheads="1"/>
          </p:cNvSpPr>
          <p:nvPr/>
        </p:nvSpPr>
        <p:spPr bwMode="auto">
          <a:xfrm>
            <a:off x="811212" y="3756025"/>
            <a:ext cx="7771679" cy="10772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(1)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试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判断    是否可由              线性表示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？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(2)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如果</a:t>
            </a:r>
            <a:r>
              <a:rPr lang="zh-CN" altLang="en-US" dirty="0"/>
              <a:t>可以</a:t>
            </a:r>
            <a:r>
              <a:rPr lang="zh-CN" altLang="en-US" dirty="0" smtClean="0"/>
              <a:t>的话</a:t>
            </a:r>
            <a:r>
              <a:rPr lang="zh-CN" altLang="en-US" dirty="0"/>
              <a:t>，求出一个线性表示式</a:t>
            </a:r>
            <a:r>
              <a:rPr lang="en-US" altLang="zh-CN" dirty="0">
                <a:latin typeface="Times New Roman" pitchFamily="18" charset="0"/>
              </a:rPr>
              <a:t>.</a:t>
            </a:r>
          </a:p>
        </p:txBody>
      </p:sp>
      <p:graphicFrame>
        <p:nvGraphicFramePr>
          <p:cNvPr id="30" name="Object 5"/>
          <p:cNvGraphicFramePr>
            <a:graphicFrameLocks noGrp="1" noChangeAspect="1"/>
          </p:cNvGraphicFramePr>
          <p:nvPr>
            <p:ph/>
            <p:extLst>
              <p:ext uri="{D42A27DB-BD31-4B8C-83A1-F6EECF244321}">
                <p14:modId xmlns:p14="http://schemas.microsoft.com/office/powerpoint/2010/main" val="198387983"/>
              </p:ext>
            </p:extLst>
          </p:nvPr>
        </p:nvGraphicFramePr>
        <p:xfrm>
          <a:off x="2696011" y="3792156"/>
          <a:ext cx="446088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81" name="Equation" r:id="rId5" imgW="190335" imgH="215713" progId="Equation.3">
                  <p:embed/>
                </p:oleObj>
              </mc:Choice>
              <mc:Fallback>
                <p:oleObj name="Equation" r:id="rId5" imgW="190335" imgH="215713" progId="Equation.3">
                  <p:embed/>
                  <p:pic>
                    <p:nvPicPr>
                      <p:cNvPr id="0" name="Picture 19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6011" y="3792156"/>
                        <a:ext cx="446088" cy="504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6257194"/>
              </p:ext>
            </p:extLst>
          </p:nvPr>
        </p:nvGraphicFramePr>
        <p:xfrm>
          <a:off x="4800600" y="3777074"/>
          <a:ext cx="1397000" cy="53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82" name="Equation" r:id="rId7" imgW="596900" imgH="228600" progId="Equation.3">
                  <p:embed/>
                </p:oleObj>
              </mc:Choice>
              <mc:Fallback>
                <p:oleObj name="Equation" r:id="rId7" imgW="596900" imgH="228600" progId="Equation.3">
                  <p:embed/>
                  <p:pic>
                    <p:nvPicPr>
                      <p:cNvPr id="0" name="Picture 1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3777074"/>
                        <a:ext cx="1397000" cy="534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WordArt 45"/>
          <p:cNvSpPr>
            <a:spLocks noChangeArrowheads="1" noChangeShapeType="1" noTextEdit="1"/>
          </p:cNvSpPr>
          <p:nvPr/>
        </p:nvSpPr>
        <p:spPr bwMode="auto">
          <a:xfrm>
            <a:off x="152399" y="123824"/>
            <a:ext cx="4502309" cy="5619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eaLnBrk="1" hangingPunct="1">
              <a:defRPr/>
            </a:pPr>
            <a:r>
              <a:rPr lang="zh-CN" altLang="en-US" kern="10" dirty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一、</a:t>
            </a:r>
            <a:r>
              <a:rPr lang="en-US" altLang="zh-CN" kern="10" dirty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n</a:t>
            </a:r>
            <a:r>
              <a:rPr lang="zh-CN" altLang="en-US" kern="10" dirty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维向量的定义与运算</a:t>
            </a:r>
          </a:p>
        </p:txBody>
      </p:sp>
      <p:sp>
        <p:nvSpPr>
          <p:cNvPr id="24585" name="Text Box 47"/>
          <p:cNvSpPr txBox="1">
            <a:spLocks noChangeArrowheads="1"/>
          </p:cNvSpPr>
          <p:nvPr/>
        </p:nvSpPr>
        <p:spPr bwMode="auto">
          <a:xfrm>
            <a:off x="468313" y="762000"/>
            <a:ext cx="4932362" cy="523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en-US" altLang="zh-CN" sz="2800" dirty="0">
                <a:solidFill>
                  <a:srgbClr val="FF3300"/>
                </a:solidFill>
                <a:latin typeface="华文细黑" pitchFamily="2" charset="-122"/>
                <a:ea typeface="华文细黑" pitchFamily="2" charset="-122"/>
              </a:rPr>
              <a:t>(</a:t>
            </a:r>
            <a:r>
              <a:rPr lang="zh-CN" altLang="en-US" sz="2800" dirty="0">
                <a:solidFill>
                  <a:srgbClr val="FF3300"/>
                </a:solidFill>
                <a:latin typeface="华文细黑" pitchFamily="2" charset="-122"/>
                <a:ea typeface="华文细黑" pitchFamily="2" charset="-122"/>
              </a:rPr>
              <a:t>五</a:t>
            </a:r>
            <a:r>
              <a:rPr lang="en-US" altLang="zh-CN" sz="2800" dirty="0" smtClean="0">
                <a:solidFill>
                  <a:srgbClr val="FF3300"/>
                </a:solidFill>
                <a:latin typeface="华文细黑" pitchFamily="2" charset="-122"/>
                <a:ea typeface="华文细黑" pitchFamily="2" charset="-122"/>
              </a:rPr>
              <a:t>)  n</a:t>
            </a:r>
            <a:r>
              <a:rPr lang="zh-CN" altLang="en-US" sz="2800" dirty="0">
                <a:solidFill>
                  <a:srgbClr val="FF3300"/>
                </a:solidFill>
                <a:latin typeface="华文细黑" pitchFamily="2" charset="-122"/>
                <a:ea typeface="华文细黑" pitchFamily="2" charset="-122"/>
              </a:rPr>
              <a:t>维向量的线性组合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9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9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9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418" grpId="0"/>
      <p:bldP spid="59419" grpId="0"/>
      <p:bldP spid="2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8" name="Text Box 8"/>
          <p:cNvSpPr txBox="1">
            <a:spLocks noChangeArrowheads="1"/>
          </p:cNvSpPr>
          <p:nvPr/>
        </p:nvSpPr>
        <p:spPr bwMode="auto">
          <a:xfrm>
            <a:off x="433386" y="1490486"/>
            <a:ext cx="541337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ea typeface="黑体" pitchFamily="2" charset="-122"/>
              </a:rPr>
              <a:t>解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ea typeface="黑体" pitchFamily="2" charset="-122"/>
            </a:endParaRPr>
          </a:p>
        </p:txBody>
      </p:sp>
      <p:grpSp>
        <p:nvGrpSpPr>
          <p:cNvPr id="61455" name="Group 15"/>
          <p:cNvGrpSpPr>
            <a:grpSpLocks/>
          </p:cNvGrpSpPr>
          <p:nvPr/>
        </p:nvGrpSpPr>
        <p:grpSpPr bwMode="auto">
          <a:xfrm>
            <a:off x="401284" y="1504774"/>
            <a:ext cx="4922838" cy="544513"/>
            <a:chOff x="434" y="1466"/>
            <a:chExt cx="3101" cy="343"/>
          </a:xfrm>
        </p:grpSpPr>
        <p:graphicFrame>
          <p:nvGraphicFramePr>
            <p:cNvPr id="25618" name="Object 9"/>
            <p:cNvGraphicFramePr>
              <a:graphicFrameLocks noChangeAspect="1"/>
            </p:cNvGraphicFramePr>
            <p:nvPr/>
          </p:nvGraphicFramePr>
          <p:xfrm>
            <a:off x="938" y="1466"/>
            <a:ext cx="281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197" name="Equation" r:id="rId3" imgW="190335" imgH="215713" progId="Equation.3">
                    <p:embed/>
                  </p:oleObj>
                </mc:Choice>
                <mc:Fallback>
                  <p:oleObj name="Equation" r:id="rId3" imgW="190335" imgH="215713" progId="Equation.3">
                    <p:embed/>
                    <p:pic>
                      <p:nvPicPr>
                        <p:cNvPr id="0" name="Picture 57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38" y="1466"/>
                          <a:ext cx="281" cy="31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19" name="Text Box 10"/>
            <p:cNvSpPr txBox="1">
              <a:spLocks noChangeArrowheads="1"/>
            </p:cNvSpPr>
            <p:nvPr/>
          </p:nvSpPr>
          <p:spPr bwMode="auto">
            <a:xfrm>
              <a:off x="434" y="1475"/>
              <a:ext cx="3101" cy="3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800" dirty="0"/>
                <a:t>            </a:t>
              </a:r>
              <a:r>
                <a:rPr lang="zh-CN" altLang="en-US" sz="2800" dirty="0"/>
                <a:t>可由              线性表示</a:t>
              </a:r>
            </a:p>
          </p:txBody>
        </p:sp>
        <p:graphicFrame>
          <p:nvGraphicFramePr>
            <p:cNvPr id="25620" name="Object 11"/>
            <p:cNvGraphicFramePr>
              <a:graphicFrameLocks noChangeAspect="1"/>
            </p:cNvGraphicFramePr>
            <p:nvPr/>
          </p:nvGraphicFramePr>
          <p:xfrm>
            <a:off x="1714" y="1472"/>
            <a:ext cx="880" cy="3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198" name="Equation" r:id="rId5" imgW="596900" imgH="228600" progId="Equation.3">
                    <p:embed/>
                  </p:oleObj>
                </mc:Choice>
                <mc:Fallback>
                  <p:oleObj name="Equation" r:id="rId5" imgW="596900" imgH="228600" progId="Equation.3">
                    <p:embed/>
                    <p:pic>
                      <p:nvPicPr>
                        <p:cNvPr id="0" name="Picture 57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14" y="1472"/>
                          <a:ext cx="880" cy="33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145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0033557"/>
              </p:ext>
            </p:extLst>
          </p:nvPr>
        </p:nvGraphicFramePr>
        <p:xfrm>
          <a:off x="5212202" y="1612901"/>
          <a:ext cx="504825" cy="35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99" name="Equation" r:id="rId7" imgW="215713" imgH="152268" progId="Equation.3">
                  <p:embed/>
                </p:oleObj>
              </mc:Choice>
              <mc:Fallback>
                <p:oleObj name="Equation" r:id="rId7" imgW="215713" imgH="152268" progId="Equation.3">
                  <p:embed/>
                  <p:pic>
                    <p:nvPicPr>
                      <p:cNvPr id="0" name="Picture 5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2202" y="1612901"/>
                        <a:ext cx="504825" cy="357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1456" name="Group 16"/>
          <p:cNvGrpSpPr>
            <a:grpSpLocks/>
          </p:cNvGrpSpPr>
          <p:nvPr/>
        </p:nvGrpSpPr>
        <p:grpSpPr bwMode="auto">
          <a:xfrm>
            <a:off x="5716588" y="1487488"/>
            <a:ext cx="3122613" cy="544512"/>
            <a:chOff x="2648" y="1634"/>
            <a:chExt cx="1967" cy="343"/>
          </a:xfrm>
        </p:grpSpPr>
        <p:graphicFrame>
          <p:nvGraphicFramePr>
            <p:cNvPr id="25616" name="Object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44268352"/>
                </p:ext>
              </p:extLst>
            </p:nvPr>
          </p:nvGraphicFramePr>
          <p:xfrm>
            <a:off x="3847" y="1640"/>
            <a:ext cx="768" cy="3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200" name="Equation" r:id="rId9" imgW="520700" imgH="228600" progId="Equation.3">
                    <p:embed/>
                  </p:oleObj>
                </mc:Choice>
                <mc:Fallback>
                  <p:oleObj name="Equation" r:id="rId9" imgW="520700" imgH="228600" progId="Equation.3">
                    <p:embed/>
                    <p:pic>
                      <p:nvPicPr>
                        <p:cNvPr id="0" name="Picture 57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7" y="1640"/>
                          <a:ext cx="768" cy="33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17" name="Text Box 14"/>
            <p:cNvSpPr txBox="1">
              <a:spLocks noChangeArrowheads="1"/>
            </p:cNvSpPr>
            <p:nvPr/>
          </p:nvSpPr>
          <p:spPr bwMode="auto">
            <a:xfrm>
              <a:off x="2648" y="1634"/>
              <a:ext cx="1247" cy="3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sz="2800" dirty="0"/>
                <a:t>存在一组数</a:t>
              </a:r>
            </a:p>
          </p:txBody>
        </p:sp>
      </p:grpSp>
      <p:sp>
        <p:nvSpPr>
          <p:cNvPr id="61457" name="Text Box 17"/>
          <p:cNvSpPr txBox="1">
            <a:spLocks noChangeArrowheads="1"/>
          </p:cNvSpPr>
          <p:nvPr/>
        </p:nvSpPr>
        <p:spPr bwMode="auto">
          <a:xfrm>
            <a:off x="1140063" y="2005340"/>
            <a:ext cx="902811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2800" dirty="0"/>
              <a:t>使得</a:t>
            </a:r>
          </a:p>
        </p:txBody>
      </p:sp>
      <p:graphicFrame>
        <p:nvGraphicFramePr>
          <p:cNvPr id="61458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0957898"/>
              </p:ext>
            </p:extLst>
          </p:nvPr>
        </p:nvGraphicFramePr>
        <p:xfrm>
          <a:off x="2781653" y="2227263"/>
          <a:ext cx="3328988" cy="534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01" name="Equation" r:id="rId11" imgW="1422400" imgH="228600" progId="Equation.3">
                  <p:embed/>
                </p:oleObj>
              </mc:Choice>
              <mc:Fallback>
                <p:oleObj name="Equation" r:id="rId11" imgW="1422400" imgH="228600" progId="Equation.3">
                  <p:embed/>
                  <p:pic>
                    <p:nvPicPr>
                      <p:cNvPr id="0" name="Picture 5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1653" y="2227263"/>
                        <a:ext cx="3328988" cy="534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59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5021393"/>
              </p:ext>
            </p:extLst>
          </p:nvPr>
        </p:nvGraphicFramePr>
        <p:xfrm>
          <a:off x="1339055" y="3697287"/>
          <a:ext cx="504825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02" name="Equation" r:id="rId13" imgW="215713" imgH="152268" progId="Equation.3">
                  <p:embed/>
                </p:oleObj>
              </mc:Choice>
              <mc:Fallback>
                <p:oleObj name="Equation" r:id="rId13" imgW="215713" imgH="152268" progId="Equation.3">
                  <p:embed/>
                  <p:pic>
                    <p:nvPicPr>
                      <p:cNvPr id="0" name="Picture 5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9055" y="3697287"/>
                        <a:ext cx="504825" cy="357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60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5641925"/>
              </p:ext>
            </p:extLst>
          </p:nvPr>
        </p:nvGraphicFramePr>
        <p:xfrm>
          <a:off x="2667000" y="2891013"/>
          <a:ext cx="4368800" cy="166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03" name="Equation" r:id="rId15" imgW="1866900" imgH="711200" progId="Equation.3">
                  <p:embed/>
                </p:oleObj>
              </mc:Choice>
              <mc:Fallback>
                <p:oleObj name="Equation" r:id="rId15" imgW="1866900" imgH="711200" progId="Equation.3">
                  <p:embed/>
                  <p:pic>
                    <p:nvPicPr>
                      <p:cNvPr id="0" name="Picture 5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2891013"/>
                        <a:ext cx="4368800" cy="1665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61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011003"/>
              </p:ext>
            </p:extLst>
          </p:nvPr>
        </p:nvGraphicFramePr>
        <p:xfrm>
          <a:off x="1360838" y="5343524"/>
          <a:ext cx="504825" cy="35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04" name="Equation" r:id="rId17" imgW="215713" imgH="152268" progId="Equation.3">
                  <p:embed/>
                </p:oleObj>
              </mc:Choice>
              <mc:Fallback>
                <p:oleObj name="Equation" r:id="rId17" imgW="215713" imgH="152268" progId="Equation.3">
                  <p:embed/>
                  <p:pic>
                    <p:nvPicPr>
                      <p:cNvPr id="0" name="Picture 5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0838" y="5343524"/>
                        <a:ext cx="504825" cy="357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1464" name="Group 24"/>
          <p:cNvGrpSpPr>
            <a:grpSpLocks/>
          </p:cNvGrpSpPr>
          <p:nvPr/>
        </p:nvGrpSpPr>
        <p:grpSpPr bwMode="auto">
          <a:xfrm>
            <a:off x="2629058" y="4685063"/>
            <a:ext cx="3933824" cy="1665287"/>
            <a:chOff x="1474" y="3113"/>
            <a:chExt cx="2478" cy="1049"/>
          </a:xfrm>
        </p:grpSpPr>
        <p:graphicFrame>
          <p:nvGraphicFramePr>
            <p:cNvPr id="25614" name="Object 22"/>
            <p:cNvGraphicFramePr>
              <a:graphicFrameLocks noChangeAspect="1"/>
            </p:cNvGraphicFramePr>
            <p:nvPr/>
          </p:nvGraphicFramePr>
          <p:xfrm>
            <a:off x="1474" y="3113"/>
            <a:ext cx="1592" cy="10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205" name="Equation" r:id="rId18" imgW="1079032" imgH="710891" progId="Equation.3">
                    <p:embed/>
                  </p:oleObj>
                </mc:Choice>
                <mc:Fallback>
                  <p:oleObj name="Equation" r:id="rId18" imgW="1079032" imgH="710891" progId="Equation.3">
                    <p:embed/>
                    <p:pic>
                      <p:nvPicPr>
                        <p:cNvPr id="0" name="Picture 57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74" y="3113"/>
                          <a:ext cx="1592" cy="104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15" name="Text Box 23"/>
            <p:cNvSpPr txBox="1">
              <a:spLocks noChangeArrowheads="1"/>
            </p:cNvSpPr>
            <p:nvPr/>
          </p:nvSpPr>
          <p:spPr bwMode="auto">
            <a:xfrm>
              <a:off x="3383" y="3472"/>
              <a:ext cx="569" cy="3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sz="2800" dirty="0">
                  <a:solidFill>
                    <a:schemeClr val="accent1">
                      <a:lumMod val="50000"/>
                    </a:schemeClr>
                  </a:solidFill>
                </a:rPr>
                <a:t>有解</a:t>
              </a:r>
            </a:p>
          </p:txBody>
        </p:sp>
      </p:grpSp>
      <p:sp>
        <p:nvSpPr>
          <p:cNvPr id="23" name="WordArt 45"/>
          <p:cNvSpPr>
            <a:spLocks noChangeArrowheads="1" noChangeShapeType="1" noTextEdit="1"/>
          </p:cNvSpPr>
          <p:nvPr/>
        </p:nvSpPr>
        <p:spPr bwMode="auto">
          <a:xfrm>
            <a:off x="152399" y="123824"/>
            <a:ext cx="4502309" cy="5619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eaLnBrk="1" hangingPunct="1">
              <a:defRPr/>
            </a:pPr>
            <a:r>
              <a:rPr lang="zh-CN" altLang="en-US" kern="10" dirty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一、</a:t>
            </a:r>
            <a:r>
              <a:rPr lang="en-US" altLang="zh-CN" kern="10" dirty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n</a:t>
            </a:r>
            <a:r>
              <a:rPr lang="zh-CN" altLang="en-US" kern="10" dirty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维向量的定义与运算</a:t>
            </a:r>
          </a:p>
        </p:txBody>
      </p:sp>
      <p:sp>
        <p:nvSpPr>
          <p:cNvPr id="25613" name="Text Box 47"/>
          <p:cNvSpPr txBox="1">
            <a:spLocks noChangeArrowheads="1"/>
          </p:cNvSpPr>
          <p:nvPr/>
        </p:nvSpPr>
        <p:spPr bwMode="auto">
          <a:xfrm>
            <a:off x="468313" y="762000"/>
            <a:ext cx="4932362" cy="523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en-US" altLang="zh-CN" sz="2800" dirty="0">
                <a:solidFill>
                  <a:srgbClr val="FF3300"/>
                </a:solidFill>
                <a:latin typeface="华文细黑" pitchFamily="2" charset="-122"/>
                <a:ea typeface="华文细黑" pitchFamily="2" charset="-122"/>
              </a:rPr>
              <a:t>(</a:t>
            </a:r>
            <a:r>
              <a:rPr lang="zh-CN" altLang="en-US" sz="2800" dirty="0">
                <a:solidFill>
                  <a:srgbClr val="FF3300"/>
                </a:solidFill>
                <a:latin typeface="华文细黑" pitchFamily="2" charset="-122"/>
                <a:ea typeface="华文细黑" pitchFamily="2" charset="-122"/>
              </a:rPr>
              <a:t>五</a:t>
            </a:r>
            <a:r>
              <a:rPr lang="en-US" altLang="zh-CN" sz="2800" dirty="0" smtClean="0">
                <a:solidFill>
                  <a:srgbClr val="FF3300"/>
                </a:solidFill>
                <a:latin typeface="华文细黑" pitchFamily="2" charset="-122"/>
                <a:ea typeface="华文细黑" pitchFamily="2" charset="-122"/>
              </a:rPr>
              <a:t>)  n</a:t>
            </a:r>
            <a:r>
              <a:rPr lang="zh-CN" altLang="en-US" sz="2800" dirty="0">
                <a:solidFill>
                  <a:srgbClr val="FF3300"/>
                </a:solidFill>
                <a:latin typeface="华文细黑" pitchFamily="2" charset="-122"/>
                <a:ea typeface="华文细黑" pitchFamily="2" charset="-122"/>
              </a:rPr>
              <a:t>维向量的线性组合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1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1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1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1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1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1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1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1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1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8" grpId="0"/>
      <p:bldP spid="6145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4"/>
          <p:cNvSpPr txBox="1">
            <a:spLocks noChangeArrowheads="1"/>
          </p:cNvSpPr>
          <p:nvPr/>
        </p:nvSpPr>
        <p:spPr bwMode="auto">
          <a:xfrm>
            <a:off x="547973" y="1579387"/>
            <a:ext cx="543739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2800" dirty="0"/>
              <a:t>而</a:t>
            </a:r>
          </a:p>
        </p:txBody>
      </p:sp>
      <p:graphicFrame>
        <p:nvGraphicFramePr>
          <p:cNvPr id="26627" name="Object 5"/>
          <p:cNvGraphicFramePr>
            <a:graphicFrameLocks noGrp="1" noChangeAspect="1"/>
          </p:cNvGraphicFramePr>
          <p:nvPr>
            <p:ph/>
            <p:extLst>
              <p:ext uri="{D42A27DB-BD31-4B8C-83A1-F6EECF244321}">
                <p14:modId xmlns:p14="http://schemas.microsoft.com/office/powerpoint/2010/main" val="1147899271"/>
              </p:ext>
            </p:extLst>
          </p:nvPr>
        </p:nvGraphicFramePr>
        <p:xfrm>
          <a:off x="1549400" y="1557338"/>
          <a:ext cx="2879725" cy="1566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23" name="Equation" r:id="rId3" imgW="1308100" imgH="711200" progId="Equation.3">
                  <p:embed/>
                </p:oleObj>
              </mc:Choice>
              <mc:Fallback>
                <p:oleObj name="Equation" r:id="rId3" imgW="1308100" imgH="711200" progId="Equation.3">
                  <p:embed/>
                  <p:pic>
                    <p:nvPicPr>
                      <p:cNvPr id="0" name="Picture 38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9400" y="1557338"/>
                        <a:ext cx="2879725" cy="15668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840000"/>
              </p:ext>
            </p:extLst>
          </p:nvPr>
        </p:nvGraphicFramePr>
        <p:xfrm>
          <a:off x="4502150" y="1557338"/>
          <a:ext cx="2432050" cy="1566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24" name="Equation" r:id="rId5" imgW="1104900" imgH="711200" progId="Equation.3">
                  <p:embed/>
                </p:oleObj>
              </mc:Choice>
              <mc:Fallback>
                <p:oleObj name="Equation" r:id="rId5" imgW="1104900" imgH="711200" progId="Equation.3">
                  <p:embed/>
                  <p:pic>
                    <p:nvPicPr>
                      <p:cNvPr id="0" name="Picture 3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2150" y="1557338"/>
                        <a:ext cx="2432050" cy="15668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496" name="Text Box 8"/>
          <p:cNvSpPr txBox="1">
            <a:spLocks noChangeArrowheads="1"/>
          </p:cNvSpPr>
          <p:nvPr/>
        </p:nvSpPr>
        <p:spPr bwMode="auto">
          <a:xfrm>
            <a:off x="547973" y="3222399"/>
            <a:ext cx="1609725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zh-CN" altLang="en-US" sz="2800" dirty="0"/>
              <a:t>取特解</a:t>
            </a:r>
          </a:p>
        </p:txBody>
      </p:sp>
      <p:graphicFrame>
        <p:nvGraphicFramePr>
          <p:cNvPr id="6349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7614003"/>
              </p:ext>
            </p:extLst>
          </p:nvPr>
        </p:nvGraphicFramePr>
        <p:xfrm>
          <a:off x="2375331" y="3230010"/>
          <a:ext cx="2684462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25" name="Equation" r:id="rId7" imgW="1219200" imgH="228600" progId="Equation.3">
                  <p:embed/>
                </p:oleObj>
              </mc:Choice>
              <mc:Fallback>
                <p:oleObj name="Equation" r:id="rId7" imgW="1219200" imgH="228600" progId="Equation.3">
                  <p:embed/>
                  <p:pic>
                    <p:nvPicPr>
                      <p:cNvPr id="0" name="Picture 3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5331" y="3230010"/>
                        <a:ext cx="2684462" cy="503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3501" name="Group 13"/>
          <p:cNvGrpSpPr>
            <a:grpSpLocks/>
          </p:cNvGrpSpPr>
          <p:nvPr/>
        </p:nvGrpSpPr>
        <p:grpSpPr bwMode="auto">
          <a:xfrm>
            <a:off x="552450" y="3741740"/>
            <a:ext cx="5464175" cy="555625"/>
            <a:chOff x="295" y="1812"/>
            <a:chExt cx="3442" cy="350"/>
          </a:xfrm>
        </p:grpSpPr>
        <p:sp>
          <p:nvSpPr>
            <p:cNvPr id="26636" name="Text Box 10"/>
            <p:cNvSpPr txBox="1">
              <a:spLocks noChangeArrowheads="1"/>
            </p:cNvSpPr>
            <p:nvPr/>
          </p:nvSpPr>
          <p:spPr bwMode="auto">
            <a:xfrm>
              <a:off x="295" y="1812"/>
              <a:ext cx="3442" cy="3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sz="2800" dirty="0"/>
                <a:t>所以，  可由              </a:t>
              </a:r>
              <a:r>
                <a:rPr lang="zh-CN" altLang="en-US" sz="2800" dirty="0" smtClean="0"/>
                <a:t> 线性</a:t>
              </a:r>
              <a:r>
                <a:rPr lang="zh-CN" altLang="en-US" sz="2800" dirty="0"/>
                <a:t>表示为</a:t>
              </a:r>
            </a:p>
          </p:txBody>
        </p:sp>
        <p:graphicFrame>
          <p:nvGraphicFramePr>
            <p:cNvPr id="26637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43480987"/>
                </p:ext>
              </p:extLst>
            </p:nvPr>
          </p:nvGraphicFramePr>
          <p:xfrm>
            <a:off x="911" y="1829"/>
            <a:ext cx="281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026" name="Equation" r:id="rId9" imgW="190335" imgH="215713" progId="Equation.3">
                    <p:embed/>
                  </p:oleObj>
                </mc:Choice>
                <mc:Fallback>
                  <p:oleObj name="Equation" r:id="rId9" imgW="190335" imgH="215713" progId="Equation.3">
                    <p:embed/>
                    <p:pic>
                      <p:nvPicPr>
                        <p:cNvPr id="0" name="Picture 38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1" y="1829"/>
                          <a:ext cx="281" cy="31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38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2515573"/>
                </p:ext>
              </p:extLst>
            </p:nvPr>
          </p:nvGraphicFramePr>
          <p:xfrm>
            <a:off x="1627" y="1825"/>
            <a:ext cx="880" cy="3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027" name="Equation" r:id="rId11" imgW="596900" imgH="228600" progId="Equation.3">
                    <p:embed/>
                  </p:oleObj>
                </mc:Choice>
                <mc:Fallback>
                  <p:oleObj name="Equation" r:id="rId11" imgW="596900" imgH="228600" progId="Equation.3">
                    <p:embed/>
                    <p:pic>
                      <p:nvPicPr>
                        <p:cNvPr id="0" name="Picture 38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27" y="1825"/>
                          <a:ext cx="880" cy="33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3503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2906471"/>
              </p:ext>
            </p:extLst>
          </p:nvPr>
        </p:nvGraphicFramePr>
        <p:xfrm>
          <a:off x="2987675" y="4376738"/>
          <a:ext cx="2824163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28" name="Equation" r:id="rId13" imgW="1282700" imgH="228600" progId="Equation.3">
                  <p:embed/>
                </p:oleObj>
              </mc:Choice>
              <mc:Fallback>
                <p:oleObj name="Equation" r:id="rId13" imgW="1282700" imgH="228600" progId="Equation.3">
                  <p:embed/>
                  <p:pic>
                    <p:nvPicPr>
                      <p:cNvPr id="0" name="Picture 3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4376738"/>
                        <a:ext cx="2824163" cy="503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WordArt 45"/>
          <p:cNvSpPr>
            <a:spLocks noChangeArrowheads="1" noChangeShapeType="1" noTextEdit="1"/>
          </p:cNvSpPr>
          <p:nvPr/>
        </p:nvSpPr>
        <p:spPr bwMode="auto">
          <a:xfrm>
            <a:off x="152399" y="123824"/>
            <a:ext cx="4502309" cy="5619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eaLnBrk="1" hangingPunct="1">
              <a:defRPr/>
            </a:pPr>
            <a:r>
              <a:rPr lang="zh-CN" altLang="en-US" kern="10" dirty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一、</a:t>
            </a:r>
            <a:r>
              <a:rPr lang="en-US" altLang="zh-CN" kern="10" dirty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n</a:t>
            </a:r>
            <a:r>
              <a:rPr lang="zh-CN" altLang="en-US" kern="10" dirty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维向量的定义与运算</a:t>
            </a:r>
          </a:p>
        </p:txBody>
      </p:sp>
      <p:sp>
        <p:nvSpPr>
          <p:cNvPr id="26635" name="Text Box 47"/>
          <p:cNvSpPr txBox="1">
            <a:spLocks noChangeArrowheads="1"/>
          </p:cNvSpPr>
          <p:nvPr/>
        </p:nvSpPr>
        <p:spPr bwMode="auto">
          <a:xfrm>
            <a:off x="468313" y="762000"/>
            <a:ext cx="4932362" cy="523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en-US" altLang="zh-CN" sz="2800" dirty="0">
                <a:solidFill>
                  <a:srgbClr val="FF3300"/>
                </a:solidFill>
                <a:latin typeface="华文细黑" pitchFamily="2" charset="-122"/>
                <a:ea typeface="华文细黑" pitchFamily="2" charset="-122"/>
              </a:rPr>
              <a:t>(</a:t>
            </a:r>
            <a:r>
              <a:rPr lang="zh-CN" altLang="en-US" sz="2800" dirty="0">
                <a:solidFill>
                  <a:srgbClr val="FF3300"/>
                </a:solidFill>
                <a:latin typeface="华文细黑" pitchFamily="2" charset="-122"/>
                <a:ea typeface="华文细黑" pitchFamily="2" charset="-122"/>
              </a:rPr>
              <a:t>五</a:t>
            </a:r>
            <a:r>
              <a:rPr lang="en-US" altLang="zh-CN" sz="2800" dirty="0" smtClean="0">
                <a:solidFill>
                  <a:srgbClr val="FF3300"/>
                </a:solidFill>
                <a:latin typeface="华文细黑" pitchFamily="2" charset="-122"/>
                <a:ea typeface="华文细黑" pitchFamily="2" charset="-122"/>
              </a:rPr>
              <a:t>)  n</a:t>
            </a:r>
            <a:r>
              <a:rPr lang="zh-CN" altLang="en-US" sz="2800" dirty="0">
                <a:solidFill>
                  <a:srgbClr val="FF3300"/>
                </a:solidFill>
                <a:latin typeface="华文细黑" pitchFamily="2" charset="-122"/>
                <a:ea typeface="华文细黑" pitchFamily="2" charset="-122"/>
              </a:rPr>
              <a:t>维向量的线性组合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3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3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3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3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WordArt 45"/>
          <p:cNvSpPr>
            <a:spLocks noChangeArrowheads="1" noChangeShapeType="1" noTextEdit="1"/>
          </p:cNvSpPr>
          <p:nvPr/>
        </p:nvSpPr>
        <p:spPr bwMode="auto">
          <a:xfrm>
            <a:off x="152399" y="123824"/>
            <a:ext cx="4502309" cy="5619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eaLnBrk="1" hangingPunct="1">
              <a:defRPr/>
            </a:pPr>
            <a:r>
              <a:rPr lang="zh-CN" altLang="en-US" kern="10" dirty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一、</a:t>
            </a:r>
            <a:r>
              <a:rPr lang="en-US" altLang="zh-CN" kern="10" dirty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n</a:t>
            </a:r>
            <a:r>
              <a:rPr lang="zh-CN" altLang="en-US" kern="10" dirty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维向量的定义与运算</a:t>
            </a:r>
          </a:p>
        </p:txBody>
      </p:sp>
      <p:sp>
        <p:nvSpPr>
          <p:cNvPr id="26635" name="Text Box 47"/>
          <p:cNvSpPr txBox="1">
            <a:spLocks noChangeArrowheads="1"/>
          </p:cNvSpPr>
          <p:nvPr/>
        </p:nvSpPr>
        <p:spPr bwMode="auto">
          <a:xfrm>
            <a:off x="468313" y="762000"/>
            <a:ext cx="4932362" cy="523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en-US" altLang="zh-CN" sz="2800" dirty="0">
                <a:solidFill>
                  <a:srgbClr val="FF3300"/>
                </a:solidFill>
                <a:latin typeface="华文细黑" pitchFamily="2" charset="-122"/>
                <a:ea typeface="华文细黑" pitchFamily="2" charset="-122"/>
              </a:rPr>
              <a:t>(</a:t>
            </a:r>
            <a:r>
              <a:rPr lang="zh-CN" altLang="en-US" sz="2800" dirty="0">
                <a:solidFill>
                  <a:srgbClr val="FF3300"/>
                </a:solidFill>
                <a:latin typeface="华文细黑" pitchFamily="2" charset="-122"/>
                <a:ea typeface="华文细黑" pitchFamily="2" charset="-122"/>
              </a:rPr>
              <a:t>五</a:t>
            </a:r>
            <a:r>
              <a:rPr lang="en-US" altLang="zh-CN" sz="2800" dirty="0" smtClean="0">
                <a:solidFill>
                  <a:srgbClr val="FF3300"/>
                </a:solidFill>
                <a:latin typeface="华文细黑" pitchFamily="2" charset="-122"/>
                <a:ea typeface="华文细黑" pitchFamily="2" charset="-122"/>
              </a:rPr>
              <a:t>)  n</a:t>
            </a:r>
            <a:r>
              <a:rPr lang="zh-CN" altLang="en-US" sz="2800" dirty="0">
                <a:solidFill>
                  <a:srgbClr val="FF3300"/>
                </a:solidFill>
                <a:latin typeface="华文细黑" pitchFamily="2" charset="-122"/>
                <a:ea typeface="华文细黑" pitchFamily="2" charset="-122"/>
              </a:rPr>
              <a:t>维向量的线性组合</a:t>
            </a:r>
          </a:p>
        </p:txBody>
      </p:sp>
      <p:sp>
        <p:nvSpPr>
          <p:cNvPr id="16" name="Text Box 26"/>
          <p:cNvSpPr txBox="1">
            <a:spLocks noChangeArrowheads="1"/>
          </p:cNvSpPr>
          <p:nvPr/>
        </p:nvSpPr>
        <p:spPr bwMode="auto">
          <a:xfrm>
            <a:off x="609600" y="1905000"/>
            <a:ext cx="7772400" cy="310854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>
              <a:buClr>
                <a:schemeClr val="hlink"/>
              </a:buClr>
            </a:pPr>
            <a:r>
              <a:rPr lang="zh-CN" altLang="en-US" sz="2800" dirty="0" smtClean="0"/>
              <a:t>判断数</a:t>
            </a:r>
            <a:r>
              <a:rPr lang="zh-CN" altLang="en-US" sz="2800" dirty="0"/>
              <a:t>字</a:t>
            </a:r>
            <a:r>
              <a:rPr lang="zh-CN" altLang="en-US" sz="2800" dirty="0" smtClean="0"/>
              <a:t>向量   是否</a:t>
            </a:r>
            <a:r>
              <a:rPr lang="zh-CN" altLang="en-US" sz="2800" dirty="0"/>
              <a:t>可由另一组</a:t>
            </a:r>
            <a:r>
              <a:rPr lang="zh-CN" altLang="en-US" sz="2800" dirty="0" smtClean="0"/>
              <a:t>向量 </a:t>
            </a:r>
            <a:endParaRPr lang="en-US" altLang="zh-CN" sz="2800" dirty="0" smtClean="0"/>
          </a:p>
          <a:p>
            <a:pPr eaLnBrk="1" hangingPunct="1">
              <a:buClr>
                <a:schemeClr val="hlink"/>
              </a:buClr>
            </a:pPr>
            <a:r>
              <a:rPr lang="zh-CN" altLang="en-US" sz="2800" dirty="0" smtClean="0"/>
              <a:t>线性表示可以转化为</a:t>
            </a:r>
            <a:r>
              <a:rPr lang="zh-CN" altLang="en-US" sz="2800" dirty="0" smtClean="0">
                <a:solidFill>
                  <a:srgbClr val="FF0000"/>
                </a:solidFill>
              </a:rPr>
              <a:t>判定</a:t>
            </a:r>
            <a:r>
              <a:rPr lang="zh-CN" altLang="en-US" sz="2800" dirty="0" smtClean="0">
                <a:solidFill>
                  <a:schemeClr val="hlink"/>
                </a:solidFill>
              </a:rPr>
              <a:t>非齐次线性方程组</a:t>
            </a:r>
            <a:endParaRPr lang="en-US" altLang="zh-CN" sz="2800" dirty="0" smtClean="0">
              <a:solidFill>
                <a:schemeClr val="hlink"/>
              </a:solidFill>
            </a:endParaRPr>
          </a:p>
          <a:p>
            <a:pPr eaLnBrk="1" hangingPunct="1">
              <a:buClr>
                <a:schemeClr val="hlink"/>
              </a:buClr>
            </a:pPr>
            <a:endParaRPr lang="en-US" altLang="zh-CN" sz="2800" dirty="0" smtClean="0">
              <a:solidFill>
                <a:schemeClr val="hlink"/>
              </a:solidFill>
            </a:endParaRPr>
          </a:p>
          <a:p>
            <a:pPr eaLnBrk="1" hangingPunct="1">
              <a:buClr>
                <a:schemeClr val="hlink"/>
              </a:buClr>
            </a:pPr>
            <a:endParaRPr lang="en-US" altLang="zh-CN" sz="2800" dirty="0" smtClean="0">
              <a:solidFill>
                <a:schemeClr val="hlink"/>
              </a:solidFill>
            </a:endParaRPr>
          </a:p>
          <a:p>
            <a:pPr eaLnBrk="1" hangingPunct="1">
              <a:buClr>
                <a:schemeClr val="hlink"/>
              </a:buClr>
            </a:pPr>
            <a:endParaRPr lang="en-US" altLang="zh-CN" sz="2800" dirty="0" smtClean="0"/>
          </a:p>
          <a:p>
            <a:pPr eaLnBrk="1" hangingPunct="1">
              <a:buClr>
                <a:schemeClr val="hlink"/>
              </a:buClr>
            </a:pPr>
            <a:endParaRPr lang="en-US" altLang="zh-CN" sz="2800" dirty="0"/>
          </a:p>
          <a:p>
            <a:pPr eaLnBrk="1" hangingPunct="1">
              <a:buClr>
                <a:schemeClr val="hlink"/>
              </a:buClr>
            </a:pPr>
            <a:r>
              <a:rPr lang="zh-CN" altLang="en-US" sz="2800" dirty="0" smtClean="0">
                <a:solidFill>
                  <a:srgbClr val="FF0000"/>
                </a:solidFill>
              </a:rPr>
              <a:t>是否</a:t>
            </a:r>
            <a:r>
              <a:rPr lang="zh-CN" altLang="en-US" sz="2800" dirty="0">
                <a:solidFill>
                  <a:srgbClr val="FF0000"/>
                </a:solidFill>
              </a:rPr>
              <a:t>有</a:t>
            </a:r>
            <a:r>
              <a:rPr lang="zh-CN" altLang="en-US" sz="2800" dirty="0" smtClean="0">
                <a:solidFill>
                  <a:srgbClr val="FF0000"/>
                </a:solidFill>
              </a:rPr>
              <a:t>解</a:t>
            </a:r>
            <a:r>
              <a:rPr lang="zh-CN" altLang="en-US" sz="2800" dirty="0" smtClean="0">
                <a:solidFill>
                  <a:schemeClr val="tx1"/>
                </a:solidFill>
              </a:rPr>
              <a:t>：若有解，则可以；若无解，则不可以</a:t>
            </a:r>
            <a:r>
              <a:rPr lang="en-US" altLang="zh-CN" sz="2800" dirty="0" smtClean="0">
                <a:solidFill>
                  <a:schemeClr val="tx1"/>
                </a:solidFill>
              </a:rPr>
              <a:t>.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graphicFrame>
        <p:nvGraphicFramePr>
          <p:cNvPr id="17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1915690"/>
              </p:ext>
            </p:extLst>
          </p:nvPr>
        </p:nvGraphicFramePr>
        <p:xfrm>
          <a:off x="2590800" y="2909646"/>
          <a:ext cx="3294063" cy="1550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25" name="Equation" r:id="rId3" imgW="1511300" imgH="711200" progId="Equation.DSMT4">
                  <p:embed/>
                </p:oleObj>
              </mc:Choice>
              <mc:Fallback>
                <p:oleObj name="Equation" r:id="rId3" imgW="1511300" imgH="711200" progId="Equation.DSMT4">
                  <p:embed/>
                  <p:pic>
                    <p:nvPicPr>
                      <p:cNvPr id="0" name="Picture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2909646"/>
                        <a:ext cx="3294063" cy="1550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6084379"/>
              </p:ext>
            </p:extLst>
          </p:nvPr>
        </p:nvGraphicFramePr>
        <p:xfrm>
          <a:off x="2868613" y="2053526"/>
          <a:ext cx="331787" cy="303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26" name="Equation" r:id="rId5" imgW="152280" imgH="139680" progId="Equation.DSMT4">
                  <p:embed/>
                </p:oleObj>
              </mc:Choice>
              <mc:Fallback>
                <p:oleObj name="Equation" r:id="rId5" imgW="152280" imgH="139680" progId="Equation.DSMT4">
                  <p:embed/>
                  <p:pic>
                    <p:nvPicPr>
                      <p:cNvPr id="0" name="Picture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8613" y="2053526"/>
                        <a:ext cx="331787" cy="303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9946306"/>
              </p:ext>
            </p:extLst>
          </p:nvPr>
        </p:nvGraphicFramePr>
        <p:xfrm>
          <a:off x="6324600" y="1905000"/>
          <a:ext cx="1744663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27" name="Equation" r:id="rId7" imgW="799920" imgH="228600" progId="Equation.DSMT4">
                  <p:embed/>
                </p:oleObj>
              </mc:Choice>
              <mc:Fallback>
                <p:oleObj name="Equation" r:id="rId7" imgW="799920" imgH="228600" progId="Equation.DSMT4">
                  <p:embed/>
                  <p:pic>
                    <p:nvPicPr>
                      <p:cNvPr id="0" name="Picture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1905000"/>
                        <a:ext cx="1744663" cy="498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270951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WordArt 45"/>
          <p:cNvSpPr>
            <a:spLocks noChangeArrowheads="1" noChangeShapeType="1" noTextEdit="1"/>
          </p:cNvSpPr>
          <p:nvPr/>
        </p:nvSpPr>
        <p:spPr bwMode="auto">
          <a:xfrm>
            <a:off x="152399" y="123824"/>
            <a:ext cx="4502309" cy="5619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eaLnBrk="1" hangingPunct="1">
              <a:defRPr/>
            </a:pPr>
            <a:r>
              <a:rPr lang="zh-CN" altLang="en-US" kern="10" dirty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一、</a:t>
            </a:r>
            <a:r>
              <a:rPr lang="en-US" altLang="zh-CN" kern="10" dirty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n</a:t>
            </a:r>
            <a:r>
              <a:rPr lang="zh-CN" altLang="en-US" kern="10" dirty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维向量的定义与运算</a:t>
            </a:r>
          </a:p>
        </p:txBody>
      </p:sp>
      <p:sp>
        <p:nvSpPr>
          <p:cNvPr id="27651" name="Text Box 47"/>
          <p:cNvSpPr txBox="1">
            <a:spLocks noChangeArrowheads="1"/>
          </p:cNvSpPr>
          <p:nvPr/>
        </p:nvSpPr>
        <p:spPr bwMode="auto">
          <a:xfrm>
            <a:off x="468313" y="762000"/>
            <a:ext cx="4932362" cy="523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en-US" altLang="zh-CN" sz="2800" dirty="0">
                <a:solidFill>
                  <a:srgbClr val="FF3300"/>
                </a:solidFill>
                <a:latin typeface="华文细黑" pitchFamily="2" charset="-122"/>
                <a:ea typeface="华文细黑" pitchFamily="2" charset="-122"/>
              </a:rPr>
              <a:t>(</a:t>
            </a:r>
            <a:r>
              <a:rPr lang="zh-CN" altLang="en-US" sz="2800" dirty="0">
                <a:solidFill>
                  <a:srgbClr val="FF3300"/>
                </a:solidFill>
                <a:latin typeface="华文细黑" pitchFamily="2" charset="-122"/>
                <a:ea typeface="华文细黑" pitchFamily="2" charset="-122"/>
              </a:rPr>
              <a:t>六</a:t>
            </a:r>
            <a:r>
              <a:rPr lang="en-US" altLang="zh-CN" sz="2800" dirty="0" smtClean="0">
                <a:solidFill>
                  <a:srgbClr val="FF3300"/>
                </a:solidFill>
                <a:latin typeface="华文细黑" pitchFamily="2" charset="-122"/>
                <a:ea typeface="华文细黑" pitchFamily="2" charset="-122"/>
              </a:rPr>
              <a:t>)  </a:t>
            </a:r>
            <a:r>
              <a:rPr lang="zh-CN" altLang="en-US" sz="2800" dirty="0" smtClean="0">
                <a:solidFill>
                  <a:srgbClr val="FF3300"/>
                </a:solidFill>
                <a:latin typeface="华文细黑" pitchFamily="2" charset="-122"/>
                <a:ea typeface="华文细黑" pitchFamily="2" charset="-122"/>
              </a:rPr>
              <a:t>线性方程组</a:t>
            </a:r>
            <a:r>
              <a:rPr lang="zh-CN" altLang="en-US" sz="2800" dirty="0">
                <a:solidFill>
                  <a:srgbClr val="FF3300"/>
                </a:solidFill>
                <a:latin typeface="华文细黑" pitchFamily="2" charset="-122"/>
                <a:ea typeface="华文细黑" pitchFamily="2" charset="-122"/>
              </a:rPr>
              <a:t>解的向量表示</a:t>
            </a:r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531812" y="1425575"/>
            <a:ext cx="42703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黑体" pitchFamily="2" charset="-122"/>
                <a:ea typeface="黑体" pitchFamily="2" charset="-122"/>
              </a:rPr>
              <a:t>5</a:t>
            </a: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</a:rPr>
              <a:t>   </a:t>
            </a:r>
            <a:r>
              <a:rPr lang="zh-CN" altLang="en-US" sz="2800" dirty="0"/>
              <a:t>求解齐次线性方程组</a:t>
            </a:r>
          </a:p>
        </p:txBody>
      </p:sp>
      <p:graphicFrame>
        <p:nvGraphicFramePr>
          <p:cNvPr id="18" name="Object 4"/>
          <p:cNvGraphicFramePr>
            <a:graphicFrameLocks noChangeAspect="1"/>
          </p:cNvGraphicFramePr>
          <p:nvPr/>
        </p:nvGraphicFramePr>
        <p:xfrm>
          <a:off x="2428875" y="2019300"/>
          <a:ext cx="4286250" cy="171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49" name="Equation" r:id="rId3" imgW="1778000" imgH="711200" progId="Equation.DSMT4">
                  <p:embed/>
                </p:oleObj>
              </mc:Choice>
              <mc:Fallback>
                <p:oleObj name="Equation" r:id="rId3" imgW="1778000" imgH="711200" progId="Equation.DSMT4">
                  <p:embed/>
                  <p:pic>
                    <p:nvPicPr>
                      <p:cNvPr id="0" name="Picture 1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8875" y="2019300"/>
                        <a:ext cx="4286250" cy="171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 Box 5"/>
          <p:cNvSpPr txBox="1">
            <a:spLocks noChangeArrowheads="1"/>
          </p:cNvSpPr>
          <p:nvPr/>
        </p:nvSpPr>
        <p:spPr bwMode="auto">
          <a:xfrm>
            <a:off x="658813" y="3741738"/>
            <a:ext cx="542925" cy="52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zh-CN" altLang="en-US" sz="2800" b="1" dirty="0">
                <a:solidFill>
                  <a:schemeClr val="bg2"/>
                </a:solidFill>
                <a:latin typeface="Times New Roman" pitchFamily="18" charset="0"/>
                <a:ea typeface="黑体" pitchFamily="2" charset="-122"/>
              </a:rPr>
              <a:t>解</a:t>
            </a:r>
            <a:endParaRPr kumimoji="1" lang="zh-CN" altLang="en-US" sz="2800" b="1" dirty="0">
              <a:solidFill>
                <a:schemeClr val="bg2"/>
              </a:solidFill>
              <a:latin typeface="Times New Roman" pitchFamily="18" charset="0"/>
            </a:endParaRPr>
          </a:p>
        </p:txBody>
      </p:sp>
      <p:graphicFrame>
        <p:nvGraphicFramePr>
          <p:cNvPr id="23" name="Object 10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8684170"/>
              </p:ext>
            </p:extLst>
          </p:nvPr>
        </p:nvGraphicFramePr>
        <p:xfrm>
          <a:off x="5400675" y="4496594"/>
          <a:ext cx="3149600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50" name="Equation" r:id="rId5" imgW="3149600" imgH="444500" progId="Equation.3">
                  <p:embed/>
                </p:oleObj>
              </mc:Choice>
              <mc:Fallback>
                <p:oleObj name="Equation" r:id="rId5" imgW="3149600" imgH="444500" progId="Equation.3">
                  <p:embed/>
                  <p:pic>
                    <p:nvPicPr>
                      <p:cNvPr id="0" name="Picture 1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00675" y="4496594"/>
                        <a:ext cx="3149600" cy="442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1026"/>
          <p:cNvGraphicFramePr>
            <a:graphicFrameLocks noChangeAspect="1"/>
          </p:cNvGraphicFramePr>
          <p:nvPr/>
        </p:nvGraphicFramePr>
        <p:xfrm>
          <a:off x="2667000" y="3873500"/>
          <a:ext cx="2397125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51" name="Equation" r:id="rId7" imgW="2705100" imgH="1689100" progId="Equation.3">
                  <p:embed/>
                </p:oleObj>
              </mc:Choice>
              <mc:Fallback>
                <p:oleObj name="Equation" r:id="rId7" imgW="2705100" imgH="1689100" progId="Equation.3">
                  <p:embed/>
                  <p:pic>
                    <p:nvPicPr>
                      <p:cNvPr id="0" name="Picture 1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3873500"/>
                        <a:ext cx="2397125" cy="168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825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75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utoUpdateAnimBg="0"/>
      <p:bldP spid="19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WordArt 45"/>
          <p:cNvSpPr>
            <a:spLocks noChangeArrowheads="1" noChangeShapeType="1" noTextEdit="1"/>
          </p:cNvSpPr>
          <p:nvPr/>
        </p:nvSpPr>
        <p:spPr bwMode="auto">
          <a:xfrm>
            <a:off x="152399" y="123824"/>
            <a:ext cx="4502309" cy="5619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eaLnBrk="1" hangingPunct="1">
              <a:defRPr/>
            </a:pPr>
            <a:r>
              <a:rPr lang="zh-CN" altLang="en-US" kern="10" dirty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一、</a:t>
            </a:r>
            <a:r>
              <a:rPr lang="en-US" altLang="zh-CN" kern="10" dirty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n</a:t>
            </a:r>
            <a:r>
              <a:rPr lang="zh-CN" altLang="en-US" kern="10" dirty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维向量的定义与运算</a:t>
            </a:r>
          </a:p>
        </p:txBody>
      </p:sp>
      <p:sp>
        <p:nvSpPr>
          <p:cNvPr id="28675" name="Text Box 47"/>
          <p:cNvSpPr txBox="1">
            <a:spLocks noChangeArrowheads="1"/>
          </p:cNvSpPr>
          <p:nvPr/>
        </p:nvSpPr>
        <p:spPr bwMode="auto">
          <a:xfrm>
            <a:off x="468313" y="762000"/>
            <a:ext cx="4932362" cy="523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en-US" altLang="zh-CN" sz="2800" dirty="0">
                <a:solidFill>
                  <a:srgbClr val="FF3300"/>
                </a:solidFill>
                <a:latin typeface="华文细黑" pitchFamily="2" charset="-122"/>
                <a:ea typeface="华文细黑" pitchFamily="2" charset="-122"/>
              </a:rPr>
              <a:t>(</a:t>
            </a:r>
            <a:r>
              <a:rPr lang="zh-CN" altLang="en-US" sz="2800" dirty="0">
                <a:solidFill>
                  <a:srgbClr val="FF3300"/>
                </a:solidFill>
                <a:latin typeface="华文细黑" pitchFamily="2" charset="-122"/>
                <a:ea typeface="华文细黑" pitchFamily="2" charset="-122"/>
              </a:rPr>
              <a:t>六</a:t>
            </a:r>
            <a:r>
              <a:rPr lang="en-US" altLang="zh-CN" sz="2800" dirty="0" smtClean="0">
                <a:solidFill>
                  <a:srgbClr val="FF3300"/>
                </a:solidFill>
                <a:latin typeface="华文细黑" pitchFamily="2" charset="-122"/>
                <a:ea typeface="华文细黑" pitchFamily="2" charset="-122"/>
              </a:rPr>
              <a:t>)  </a:t>
            </a:r>
            <a:r>
              <a:rPr lang="zh-CN" altLang="en-US" sz="2800" dirty="0" smtClean="0">
                <a:solidFill>
                  <a:srgbClr val="FF3300"/>
                </a:solidFill>
                <a:latin typeface="华文细黑" pitchFamily="2" charset="-122"/>
                <a:ea typeface="华文细黑" pitchFamily="2" charset="-122"/>
              </a:rPr>
              <a:t>线性方程组</a:t>
            </a:r>
            <a:r>
              <a:rPr lang="zh-CN" altLang="en-US" sz="2800" dirty="0">
                <a:solidFill>
                  <a:srgbClr val="FF3300"/>
                </a:solidFill>
                <a:latin typeface="华文细黑" pitchFamily="2" charset="-122"/>
                <a:ea typeface="华文细黑" pitchFamily="2" charset="-122"/>
              </a:rPr>
              <a:t>解的向量表示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1204913" y="2405063"/>
          <a:ext cx="2951162" cy="2770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71" name="公式" r:id="rId3" imgW="1422400" imgH="1193800" progId="Equation.3">
                  <p:embed/>
                </p:oleObj>
              </mc:Choice>
              <mc:Fallback>
                <p:oleObj name="公式" r:id="rId3" imgW="1422400" imgH="1193800" progId="Equation.3">
                  <p:embed/>
                  <p:pic>
                    <p:nvPicPr>
                      <p:cNvPr id="0" name="Picture 1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4913" y="2405063"/>
                        <a:ext cx="2951162" cy="2770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8235294"/>
              </p:ext>
            </p:extLst>
          </p:nvPr>
        </p:nvGraphicFramePr>
        <p:xfrm>
          <a:off x="611188" y="1600200"/>
          <a:ext cx="8085137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72" name="Equation" r:id="rId5" imgW="3504960" imgH="228600" progId="Equation.DSMT4">
                  <p:embed/>
                </p:oleObj>
              </mc:Choice>
              <mc:Fallback>
                <p:oleObj name="Equation" r:id="rId5" imgW="3504960" imgH="228600" progId="Equation.DSMT4">
                  <p:embed/>
                  <p:pic>
                    <p:nvPicPr>
                      <p:cNvPr id="0" name="Picture 1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1600200"/>
                        <a:ext cx="8085137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4503738" y="2374900"/>
          <a:ext cx="3738562" cy="262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73" name="Equation" r:id="rId7" imgW="4343400" imgH="2628900" progId="Equation.3">
                  <p:embed/>
                </p:oleObj>
              </mc:Choice>
              <mc:Fallback>
                <p:oleObj name="Equation" r:id="rId7" imgW="4343400" imgH="2628900" progId="Equation.3">
                  <p:embed/>
                  <p:pic>
                    <p:nvPicPr>
                      <p:cNvPr id="0" name="Picture 1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3738" y="2374900"/>
                        <a:ext cx="3738562" cy="2628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698" name="Object 4"/>
          <p:cNvGraphicFramePr>
            <a:graphicFrameLocks noGrp="1" noChangeAspect="1"/>
          </p:cNvGraphicFramePr>
          <p:nvPr>
            <p:ph/>
            <p:extLst>
              <p:ext uri="{D42A27DB-BD31-4B8C-83A1-F6EECF244321}">
                <p14:modId xmlns:p14="http://schemas.microsoft.com/office/powerpoint/2010/main" val="2653702328"/>
              </p:ext>
            </p:extLst>
          </p:nvPr>
        </p:nvGraphicFramePr>
        <p:xfrm>
          <a:off x="2800350" y="1165225"/>
          <a:ext cx="3460750" cy="173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96" name="Equation" r:id="rId3" imgW="2032000" imgH="1016000" progId="Equation.DSMT4">
                  <p:embed/>
                </p:oleObj>
              </mc:Choice>
              <mc:Fallback>
                <p:oleObj name="Equation" r:id="rId3" imgW="2032000" imgH="1016000" progId="Equation.DSMT4">
                  <p:embed/>
                  <p:pic>
                    <p:nvPicPr>
                      <p:cNvPr id="0" name="Picture 19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0350" y="1165225"/>
                        <a:ext cx="3460750" cy="1730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699" name="Line 6"/>
          <p:cNvSpPr>
            <a:spLocks noChangeShapeType="1"/>
          </p:cNvSpPr>
          <p:nvPr/>
        </p:nvSpPr>
        <p:spPr bwMode="auto">
          <a:xfrm flipH="1">
            <a:off x="5791200" y="1143000"/>
            <a:ext cx="4763" cy="1655763"/>
          </a:xfrm>
          <a:prstGeom prst="line">
            <a:avLst/>
          </a:prstGeom>
          <a:noFill/>
          <a:ln w="19050">
            <a:solidFill>
              <a:srgbClr val="000000"/>
            </a:solidFill>
            <a:prstDash val="dash"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29700" name="Group 9"/>
          <p:cNvGrpSpPr>
            <a:grpSpLocks/>
          </p:cNvGrpSpPr>
          <p:nvPr/>
        </p:nvGrpSpPr>
        <p:grpSpPr bwMode="auto">
          <a:xfrm>
            <a:off x="900113" y="4211638"/>
            <a:ext cx="1079500" cy="457200"/>
            <a:chOff x="431" y="2024"/>
            <a:chExt cx="680" cy="288"/>
          </a:xfrm>
        </p:grpSpPr>
        <p:sp>
          <p:nvSpPr>
            <p:cNvPr id="29707" name="Line 7"/>
            <p:cNvSpPr>
              <a:spLocks noChangeShapeType="1"/>
            </p:cNvSpPr>
            <p:nvPr/>
          </p:nvSpPr>
          <p:spPr bwMode="auto">
            <a:xfrm>
              <a:off x="431" y="2296"/>
              <a:ext cx="680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stealth" w="lg" len="lg"/>
            </a:ln>
            <a:effectLst/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9708" name="Text Box 8"/>
            <p:cNvSpPr txBox="1">
              <a:spLocks noChangeArrowheads="1"/>
            </p:cNvSpPr>
            <p:nvPr/>
          </p:nvSpPr>
          <p:spPr bwMode="auto">
            <a:xfrm>
              <a:off x="431" y="2024"/>
              <a:ext cx="599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zh-CN" altLang="en-US" sz="2000"/>
                <a:t>行变换</a:t>
              </a:r>
            </a:p>
          </p:txBody>
        </p:sp>
      </p:grpSp>
      <p:graphicFrame>
        <p:nvGraphicFramePr>
          <p:cNvPr id="29701" name="Object 10"/>
          <p:cNvGraphicFramePr>
            <a:graphicFrameLocks noChangeAspect="1"/>
          </p:cNvGraphicFramePr>
          <p:nvPr/>
        </p:nvGraphicFramePr>
        <p:xfrm>
          <a:off x="1979613" y="2990850"/>
          <a:ext cx="5803900" cy="340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97" name="Equation" r:id="rId5" imgW="4137120" imgH="2429640" progId="Equation.3">
                  <p:embed/>
                </p:oleObj>
              </mc:Choice>
              <mc:Fallback>
                <p:oleObj name="Equation" r:id="rId5" imgW="4137120" imgH="2429640" progId="Equation.3">
                  <p:embed/>
                  <p:pic>
                    <p:nvPicPr>
                      <p:cNvPr id="0" name="Picture 1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2990850"/>
                        <a:ext cx="5803900" cy="3409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2" name="Text Box 14"/>
          <p:cNvSpPr txBox="1">
            <a:spLocks noChangeArrowheads="1"/>
          </p:cNvSpPr>
          <p:nvPr/>
        </p:nvSpPr>
        <p:spPr bwMode="auto">
          <a:xfrm>
            <a:off x="8093036" y="3020131"/>
            <a:ext cx="677108" cy="337528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eaVert" wrap="none">
            <a:spAutoFit/>
          </a:bodyPr>
          <a:lstStyle/>
          <a:p>
            <a:pPr eaLnBrk="1" hangingPunct="1"/>
            <a:r>
              <a:rPr lang="zh-CN" altLang="en-US" dirty="0">
                <a:solidFill>
                  <a:srgbClr val="FF0000"/>
                </a:solidFill>
              </a:rPr>
              <a:t>行最简阶梯形矩阵</a:t>
            </a:r>
          </a:p>
        </p:txBody>
      </p:sp>
      <p:graphicFrame>
        <p:nvGraphicFramePr>
          <p:cNvPr id="29703" name="Object 17"/>
          <p:cNvGraphicFramePr>
            <a:graphicFrameLocks noChangeAspect="1"/>
          </p:cNvGraphicFramePr>
          <p:nvPr/>
        </p:nvGraphicFramePr>
        <p:xfrm>
          <a:off x="4508500" y="3378200"/>
          <a:ext cx="127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98" name="Equation" r:id="rId7" imgW="126835" imgH="253670" progId="Equation.3">
                  <p:embed/>
                </p:oleObj>
              </mc:Choice>
              <mc:Fallback>
                <p:oleObj name="Equation" r:id="rId7" imgW="126835" imgH="253670" progId="Equation.3">
                  <p:embed/>
                  <p:pic>
                    <p:nvPicPr>
                      <p:cNvPr id="0" name="Picture 1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8500" y="3378200"/>
                        <a:ext cx="127000" cy="25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4" name="Line 23"/>
          <p:cNvSpPr>
            <a:spLocks noChangeShapeType="1"/>
          </p:cNvSpPr>
          <p:nvPr/>
        </p:nvSpPr>
        <p:spPr bwMode="auto">
          <a:xfrm>
            <a:off x="2627313" y="4724400"/>
            <a:ext cx="5040312" cy="0"/>
          </a:xfrm>
          <a:prstGeom prst="line">
            <a:avLst/>
          </a:prstGeom>
          <a:noFill/>
          <a:ln w="15875">
            <a:solidFill>
              <a:srgbClr val="FF0000"/>
            </a:solidFill>
            <a:prstDash val="dash"/>
            <a:round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13" name="WordArt 45"/>
          <p:cNvSpPr>
            <a:spLocks noChangeArrowheads="1" noChangeShapeType="1" noTextEdit="1"/>
          </p:cNvSpPr>
          <p:nvPr/>
        </p:nvSpPr>
        <p:spPr bwMode="auto">
          <a:xfrm>
            <a:off x="152399" y="123824"/>
            <a:ext cx="4502309" cy="5619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eaLnBrk="1" hangingPunct="1">
              <a:defRPr/>
            </a:pPr>
            <a:r>
              <a:rPr lang="zh-CN" altLang="en-US" kern="10" dirty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一、</a:t>
            </a:r>
            <a:r>
              <a:rPr lang="en-US" altLang="zh-CN" kern="10" dirty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n</a:t>
            </a:r>
            <a:r>
              <a:rPr lang="zh-CN" altLang="en-US" kern="10" dirty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维向量的定义与运算</a:t>
            </a:r>
          </a:p>
        </p:txBody>
      </p:sp>
      <p:sp>
        <p:nvSpPr>
          <p:cNvPr id="29706" name="Text Box 47"/>
          <p:cNvSpPr txBox="1">
            <a:spLocks noChangeArrowheads="1"/>
          </p:cNvSpPr>
          <p:nvPr/>
        </p:nvSpPr>
        <p:spPr bwMode="auto">
          <a:xfrm>
            <a:off x="457200" y="771525"/>
            <a:ext cx="4932363" cy="523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en-US" altLang="zh-CN" sz="2800" dirty="0">
                <a:solidFill>
                  <a:srgbClr val="FF3300"/>
                </a:solidFill>
                <a:latin typeface="华文细黑" pitchFamily="2" charset="-122"/>
                <a:ea typeface="华文细黑" pitchFamily="2" charset="-122"/>
              </a:rPr>
              <a:t>(</a:t>
            </a:r>
            <a:r>
              <a:rPr lang="zh-CN" altLang="en-US" sz="2800" dirty="0">
                <a:solidFill>
                  <a:srgbClr val="FF3300"/>
                </a:solidFill>
                <a:latin typeface="华文细黑" pitchFamily="2" charset="-122"/>
                <a:ea typeface="华文细黑" pitchFamily="2" charset="-122"/>
              </a:rPr>
              <a:t>六</a:t>
            </a:r>
            <a:r>
              <a:rPr lang="en-US" altLang="zh-CN" sz="2800" dirty="0" smtClean="0">
                <a:solidFill>
                  <a:srgbClr val="FF3300"/>
                </a:solidFill>
                <a:latin typeface="华文细黑" pitchFamily="2" charset="-122"/>
                <a:ea typeface="华文细黑" pitchFamily="2" charset="-122"/>
              </a:rPr>
              <a:t>)  </a:t>
            </a:r>
            <a:r>
              <a:rPr lang="zh-CN" altLang="en-US" sz="2800" dirty="0" smtClean="0">
                <a:solidFill>
                  <a:srgbClr val="FF3300"/>
                </a:solidFill>
                <a:latin typeface="华文细黑" pitchFamily="2" charset="-122"/>
                <a:ea typeface="华文细黑" pitchFamily="2" charset="-122"/>
              </a:rPr>
              <a:t>线性方程组</a:t>
            </a:r>
            <a:r>
              <a:rPr lang="zh-CN" altLang="en-US" sz="2800" dirty="0">
                <a:solidFill>
                  <a:srgbClr val="FF3300"/>
                </a:solidFill>
                <a:latin typeface="华文细黑" pitchFamily="2" charset="-122"/>
                <a:ea typeface="华文细黑" pitchFamily="2" charset="-122"/>
              </a:rPr>
              <a:t>解的向量表示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WordArt 45"/>
          <p:cNvSpPr>
            <a:spLocks noChangeArrowheads="1" noChangeShapeType="1" noTextEdit="1"/>
          </p:cNvSpPr>
          <p:nvPr/>
        </p:nvSpPr>
        <p:spPr bwMode="auto">
          <a:xfrm>
            <a:off x="152399" y="123824"/>
            <a:ext cx="4502309" cy="5619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eaLnBrk="1" hangingPunct="1">
              <a:defRPr/>
            </a:pPr>
            <a:r>
              <a:rPr lang="zh-CN" altLang="en-US" kern="10" dirty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一、</a:t>
            </a:r>
            <a:r>
              <a:rPr lang="en-US" altLang="zh-CN" kern="10" dirty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n</a:t>
            </a:r>
            <a:r>
              <a:rPr lang="zh-CN" altLang="en-US" kern="10" dirty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维向量的定义与运算</a:t>
            </a: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6733440"/>
              </p:ext>
            </p:extLst>
          </p:nvPr>
        </p:nvGraphicFramePr>
        <p:xfrm>
          <a:off x="1727200" y="1371600"/>
          <a:ext cx="5969000" cy="1970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6" name="Equation" r:id="rId3" imgW="2641600" imgH="863600" progId="Equation.DSMT4">
                  <p:embed/>
                </p:oleObj>
              </mc:Choice>
              <mc:Fallback>
                <p:oleObj name="Equation" r:id="rId3" imgW="2641600" imgH="863600" progId="Equation.DSMT4">
                  <p:embed/>
                  <p:pic>
                    <p:nvPicPr>
                      <p:cNvPr id="0" name="Picture 1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7200" y="1371600"/>
                        <a:ext cx="5969000" cy="1970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866775" y="3817937"/>
            <a:ext cx="598488" cy="193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zh-CN" altLang="en-US" sz="2400" dirty="0">
                <a:solidFill>
                  <a:srgbClr val="FF0000"/>
                </a:solidFill>
                <a:ea typeface="楷体_GB2312" pitchFamily="49" charset="-122"/>
              </a:rPr>
              <a:t>或参数    形式</a:t>
            </a:r>
          </a:p>
        </p:txBody>
      </p:sp>
      <p:graphicFrame>
        <p:nvGraphicFramePr>
          <p:cNvPr id="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0725081"/>
              </p:ext>
            </p:extLst>
          </p:nvPr>
        </p:nvGraphicFramePr>
        <p:xfrm>
          <a:off x="1752600" y="3265487"/>
          <a:ext cx="6423025" cy="310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7" name="Equation" r:id="rId5" imgW="2616200" imgH="1524000" progId="Equation.DSMT4">
                  <p:embed/>
                </p:oleObj>
              </mc:Choice>
              <mc:Fallback>
                <p:oleObj name="Equation" r:id="rId5" imgW="2616200" imgH="1524000" progId="Equation.DSMT4">
                  <p:embed/>
                  <p:pic>
                    <p:nvPicPr>
                      <p:cNvPr id="0" name="Picture 1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3265487"/>
                        <a:ext cx="6423025" cy="310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6" name="Text Box 47"/>
          <p:cNvSpPr txBox="1">
            <a:spLocks noChangeArrowheads="1"/>
          </p:cNvSpPr>
          <p:nvPr/>
        </p:nvSpPr>
        <p:spPr bwMode="auto">
          <a:xfrm>
            <a:off x="457200" y="762000"/>
            <a:ext cx="4932363" cy="523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en-US" altLang="zh-CN" sz="2800" dirty="0">
                <a:solidFill>
                  <a:srgbClr val="FF3300"/>
                </a:solidFill>
                <a:latin typeface="华文细黑" pitchFamily="2" charset="-122"/>
                <a:ea typeface="华文细黑" pitchFamily="2" charset="-122"/>
              </a:rPr>
              <a:t>(</a:t>
            </a:r>
            <a:r>
              <a:rPr lang="zh-CN" altLang="en-US" sz="2800" dirty="0">
                <a:solidFill>
                  <a:srgbClr val="FF3300"/>
                </a:solidFill>
                <a:latin typeface="华文细黑" pitchFamily="2" charset="-122"/>
                <a:ea typeface="华文细黑" pitchFamily="2" charset="-122"/>
              </a:rPr>
              <a:t>六</a:t>
            </a:r>
            <a:r>
              <a:rPr lang="en-US" altLang="zh-CN" sz="2800" dirty="0" smtClean="0">
                <a:solidFill>
                  <a:srgbClr val="FF3300"/>
                </a:solidFill>
                <a:latin typeface="华文细黑" pitchFamily="2" charset="-122"/>
                <a:ea typeface="华文细黑" pitchFamily="2" charset="-122"/>
              </a:rPr>
              <a:t>)  </a:t>
            </a:r>
            <a:r>
              <a:rPr lang="zh-CN" altLang="en-US" sz="2800" dirty="0" smtClean="0">
                <a:solidFill>
                  <a:srgbClr val="FF3300"/>
                </a:solidFill>
                <a:latin typeface="华文细黑" pitchFamily="2" charset="-122"/>
                <a:ea typeface="华文细黑" pitchFamily="2" charset="-122"/>
              </a:rPr>
              <a:t>线性方程组</a:t>
            </a:r>
            <a:r>
              <a:rPr lang="zh-CN" altLang="en-US" sz="2800" dirty="0">
                <a:solidFill>
                  <a:srgbClr val="FF3300"/>
                </a:solidFill>
                <a:latin typeface="华文细黑" pitchFamily="2" charset="-122"/>
                <a:ea typeface="华文细黑" pitchFamily="2" charset="-122"/>
              </a:rPr>
              <a:t>解的向量表示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6"/>
          <p:cNvSpPr txBox="1">
            <a:spLocks noChangeArrowheads="1"/>
          </p:cNvSpPr>
          <p:nvPr/>
        </p:nvSpPr>
        <p:spPr bwMode="auto">
          <a:xfrm>
            <a:off x="0" y="0"/>
            <a:ext cx="9144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3600">
                <a:solidFill>
                  <a:srgbClr val="FFFF00"/>
                </a:solidFill>
                <a:ea typeface="华文行楷" pitchFamily="2" charset="-122"/>
              </a:rPr>
              <a:t>目录</a:t>
            </a:r>
          </a:p>
        </p:txBody>
      </p:sp>
      <p:sp>
        <p:nvSpPr>
          <p:cNvPr id="137237" name="Oval 21"/>
          <p:cNvSpPr>
            <a:spLocks noChangeAspect="1" noChangeArrowheads="1"/>
          </p:cNvSpPr>
          <p:nvPr/>
        </p:nvSpPr>
        <p:spPr bwMode="auto">
          <a:xfrm>
            <a:off x="1920875" y="1852613"/>
            <a:ext cx="414338" cy="414337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D60093"/>
              </a:gs>
            </a:gsLst>
            <a:path path="shape">
              <a:fillToRect l="50000" t="50000" r="50000" b="50000"/>
            </a:path>
          </a:gradFill>
          <a:ln w="28575" algn="ctr">
            <a:solidFill>
              <a:srgbClr val="FFFF6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altLang="zh-CN" sz="2000" b="1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rPr>
              <a:t>1</a:t>
            </a:r>
          </a:p>
        </p:txBody>
      </p:sp>
      <p:sp>
        <p:nvSpPr>
          <p:cNvPr id="137238" name="Text Box 22"/>
          <p:cNvSpPr txBox="1">
            <a:spLocks noChangeArrowheads="1"/>
          </p:cNvSpPr>
          <p:nvPr/>
        </p:nvSpPr>
        <p:spPr bwMode="auto">
          <a:xfrm>
            <a:off x="2425700" y="1838325"/>
            <a:ext cx="40513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8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rPr>
              <a:t>线性相关与线性无关</a:t>
            </a:r>
          </a:p>
        </p:txBody>
      </p:sp>
      <p:sp>
        <p:nvSpPr>
          <p:cNvPr id="7" name="Oval 21"/>
          <p:cNvSpPr>
            <a:spLocks noChangeAspect="1" noChangeArrowheads="1"/>
          </p:cNvSpPr>
          <p:nvPr/>
        </p:nvSpPr>
        <p:spPr bwMode="auto">
          <a:xfrm>
            <a:off x="1920875" y="2374900"/>
            <a:ext cx="414338" cy="414338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D60093"/>
              </a:gs>
            </a:gsLst>
            <a:path path="shape">
              <a:fillToRect l="50000" t="50000" r="50000" b="50000"/>
            </a:path>
          </a:gradFill>
          <a:ln w="28575" algn="ctr">
            <a:solidFill>
              <a:srgbClr val="FFFF6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altLang="zh-CN" sz="2000" b="1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rPr>
              <a:t>2</a:t>
            </a:r>
          </a:p>
        </p:txBody>
      </p:sp>
      <p:sp>
        <p:nvSpPr>
          <p:cNvPr id="9" name="Oval 21"/>
          <p:cNvSpPr>
            <a:spLocks noChangeAspect="1" noChangeArrowheads="1"/>
          </p:cNvSpPr>
          <p:nvPr/>
        </p:nvSpPr>
        <p:spPr bwMode="auto">
          <a:xfrm>
            <a:off x="1920875" y="2841625"/>
            <a:ext cx="414338" cy="414338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D60093"/>
              </a:gs>
            </a:gsLst>
            <a:path path="shape">
              <a:fillToRect l="50000" t="50000" r="50000" b="50000"/>
            </a:path>
          </a:gradFill>
          <a:ln w="28575" algn="ctr">
            <a:solidFill>
              <a:srgbClr val="FFFF6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altLang="zh-CN" sz="2000" b="1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rPr>
              <a:t>3</a:t>
            </a:r>
          </a:p>
        </p:txBody>
      </p:sp>
      <p:sp>
        <p:nvSpPr>
          <p:cNvPr id="10" name="Text Box 22"/>
          <p:cNvSpPr txBox="1">
            <a:spLocks noChangeArrowheads="1"/>
          </p:cNvSpPr>
          <p:nvPr/>
        </p:nvSpPr>
        <p:spPr bwMode="auto">
          <a:xfrm>
            <a:off x="2425700" y="2828925"/>
            <a:ext cx="40513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8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rPr>
              <a:t>基</a:t>
            </a:r>
          </a:p>
        </p:txBody>
      </p:sp>
      <p:sp>
        <p:nvSpPr>
          <p:cNvPr id="11" name="Oval 21"/>
          <p:cNvSpPr>
            <a:spLocks noChangeAspect="1" noChangeArrowheads="1"/>
          </p:cNvSpPr>
          <p:nvPr/>
        </p:nvSpPr>
        <p:spPr bwMode="auto">
          <a:xfrm>
            <a:off x="1920875" y="3365500"/>
            <a:ext cx="414338" cy="414338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D60093"/>
              </a:gs>
            </a:gsLst>
            <a:path path="shape">
              <a:fillToRect l="50000" t="50000" r="50000" b="50000"/>
            </a:path>
          </a:gradFill>
          <a:ln w="28575" algn="ctr">
            <a:solidFill>
              <a:srgbClr val="FFFF6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altLang="zh-CN" sz="2000" b="1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rPr>
              <a:t>4</a:t>
            </a:r>
          </a:p>
        </p:txBody>
      </p:sp>
      <p:sp>
        <p:nvSpPr>
          <p:cNvPr id="13" name="Oval 21"/>
          <p:cNvSpPr>
            <a:spLocks noChangeAspect="1" noChangeArrowheads="1"/>
          </p:cNvSpPr>
          <p:nvPr/>
        </p:nvSpPr>
        <p:spPr bwMode="auto">
          <a:xfrm>
            <a:off x="1920875" y="3875088"/>
            <a:ext cx="414338" cy="414337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D60093"/>
              </a:gs>
            </a:gsLst>
            <a:path path="shape">
              <a:fillToRect l="50000" t="50000" r="50000" b="50000"/>
            </a:path>
          </a:gradFill>
          <a:ln w="28575" algn="ctr">
            <a:solidFill>
              <a:srgbClr val="FFFF6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altLang="zh-CN" sz="2000" b="1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rPr>
              <a:t>5</a:t>
            </a:r>
          </a:p>
        </p:txBody>
      </p:sp>
      <p:sp>
        <p:nvSpPr>
          <p:cNvPr id="14" name="Text Box 22"/>
          <p:cNvSpPr txBox="1">
            <a:spLocks noChangeArrowheads="1"/>
          </p:cNvSpPr>
          <p:nvPr/>
        </p:nvSpPr>
        <p:spPr bwMode="auto">
          <a:xfrm>
            <a:off x="2425700" y="2295525"/>
            <a:ext cx="40513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8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rPr>
              <a:t>向量组的秩</a:t>
            </a:r>
          </a:p>
        </p:txBody>
      </p:sp>
      <p:sp>
        <p:nvSpPr>
          <p:cNvPr id="16" name="Text Box 22"/>
          <p:cNvSpPr txBox="1">
            <a:spLocks noChangeArrowheads="1"/>
          </p:cNvSpPr>
          <p:nvPr/>
        </p:nvSpPr>
        <p:spPr bwMode="auto">
          <a:xfrm>
            <a:off x="2435225" y="3819525"/>
            <a:ext cx="40513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8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rPr>
              <a:t>线性空间</a:t>
            </a:r>
          </a:p>
        </p:txBody>
      </p:sp>
      <p:sp>
        <p:nvSpPr>
          <p:cNvPr id="18" name="Text Box 22"/>
          <p:cNvSpPr txBox="1">
            <a:spLocks noChangeArrowheads="1"/>
          </p:cNvSpPr>
          <p:nvPr/>
        </p:nvSpPr>
        <p:spPr bwMode="auto">
          <a:xfrm>
            <a:off x="2435225" y="3340100"/>
            <a:ext cx="40513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8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rPr>
              <a:t>线性方程组解的结构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746" name="Object 6"/>
          <p:cNvGraphicFramePr>
            <a:graphicFrameLocks noChangeAspect="1"/>
          </p:cNvGraphicFramePr>
          <p:nvPr/>
        </p:nvGraphicFramePr>
        <p:xfrm>
          <a:off x="1392238" y="1828800"/>
          <a:ext cx="6524625" cy="289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12" name="Equation" r:id="rId3" imgW="3441700" imgH="1346200" progId="Equation.DSMT4">
                  <p:embed/>
                </p:oleObj>
              </mc:Choice>
              <mc:Fallback>
                <p:oleObj name="Equation" r:id="rId3" imgW="3441700" imgH="1346200" progId="Equation.DSMT4">
                  <p:embed/>
                  <p:pic>
                    <p:nvPicPr>
                      <p:cNvPr id="0" name="Picture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2238" y="1828800"/>
                        <a:ext cx="6524625" cy="289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WordArt 45"/>
          <p:cNvSpPr>
            <a:spLocks noChangeArrowheads="1" noChangeShapeType="1" noTextEdit="1"/>
          </p:cNvSpPr>
          <p:nvPr/>
        </p:nvSpPr>
        <p:spPr bwMode="auto">
          <a:xfrm>
            <a:off x="152399" y="123824"/>
            <a:ext cx="4502309" cy="5619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eaLnBrk="1" hangingPunct="1">
              <a:defRPr/>
            </a:pPr>
            <a:r>
              <a:rPr lang="zh-CN" altLang="en-US" kern="10" dirty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一、</a:t>
            </a:r>
            <a:r>
              <a:rPr lang="en-US" altLang="zh-CN" kern="10" dirty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n</a:t>
            </a:r>
            <a:r>
              <a:rPr lang="zh-CN" altLang="en-US" kern="10" dirty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维向量的定义与运算</a:t>
            </a:r>
          </a:p>
        </p:txBody>
      </p:sp>
      <p:sp>
        <p:nvSpPr>
          <p:cNvPr id="31748" name="Text Box 47"/>
          <p:cNvSpPr txBox="1">
            <a:spLocks noChangeArrowheads="1"/>
          </p:cNvSpPr>
          <p:nvPr/>
        </p:nvSpPr>
        <p:spPr bwMode="auto">
          <a:xfrm>
            <a:off x="468313" y="762000"/>
            <a:ext cx="4932362" cy="523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en-US" altLang="zh-CN" sz="2800" dirty="0">
                <a:solidFill>
                  <a:srgbClr val="FF3300"/>
                </a:solidFill>
                <a:latin typeface="华文细黑" pitchFamily="2" charset="-122"/>
                <a:ea typeface="华文细黑" pitchFamily="2" charset="-122"/>
              </a:rPr>
              <a:t>(</a:t>
            </a:r>
            <a:r>
              <a:rPr lang="zh-CN" altLang="en-US" sz="2800" dirty="0">
                <a:solidFill>
                  <a:srgbClr val="FF3300"/>
                </a:solidFill>
                <a:latin typeface="华文细黑" pitchFamily="2" charset="-122"/>
                <a:ea typeface="华文细黑" pitchFamily="2" charset="-122"/>
              </a:rPr>
              <a:t>六</a:t>
            </a:r>
            <a:r>
              <a:rPr lang="en-US" altLang="zh-CN" sz="2800" dirty="0" smtClean="0">
                <a:solidFill>
                  <a:srgbClr val="FF3300"/>
                </a:solidFill>
                <a:latin typeface="华文细黑" pitchFamily="2" charset="-122"/>
                <a:ea typeface="华文细黑" pitchFamily="2" charset="-122"/>
              </a:rPr>
              <a:t>)  </a:t>
            </a:r>
            <a:r>
              <a:rPr lang="zh-CN" altLang="en-US" sz="2800" dirty="0" smtClean="0">
                <a:solidFill>
                  <a:srgbClr val="FF3300"/>
                </a:solidFill>
                <a:latin typeface="华文细黑" pitchFamily="2" charset="-122"/>
                <a:ea typeface="华文细黑" pitchFamily="2" charset="-122"/>
              </a:rPr>
              <a:t>线性方程组</a:t>
            </a:r>
            <a:r>
              <a:rPr lang="zh-CN" altLang="en-US" sz="2800" dirty="0">
                <a:solidFill>
                  <a:srgbClr val="FF3300"/>
                </a:solidFill>
                <a:latin typeface="华文细黑" pitchFamily="2" charset="-122"/>
                <a:ea typeface="华文细黑" pitchFamily="2" charset="-122"/>
              </a:rPr>
              <a:t>解的向量表示</a:t>
            </a:r>
          </a:p>
        </p:txBody>
      </p:sp>
      <p:sp>
        <p:nvSpPr>
          <p:cNvPr id="31749" name="Text Box 3"/>
          <p:cNvSpPr txBox="1">
            <a:spLocks noChangeArrowheads="1"/>
          </p:cNvSpPr>
          <p:nvPr/>
        </p:nvSpPr>
        <p:spPr bwMode="auto">
          <a:xfrm>
            <a:off x="502180" y="2307431"/>
            <a:ext cx="598487" cy="193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zh-CN" altLang="en-US" sz="2400" dirty="0">
                <a:solidFill>
                  <a:srgbClr val="FF0000"/>
                </a:solidFill>
                <a:ea typeface="楷体_GB2312" pitchFamily="49" charset="-122"/>
              </a:rPr>
              <a:t>或向量    形式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8" name="Text Box 28"/>
          <p:cNvSpPr txBox="1">
            <a:spLocks noChangeArrowheads="1"/>
          </p:cNvSpPr>
          <p:nvPr/>
        </p:nvSpPr>
        <p:spPr bwMode="auto">
          <a:xfrm>
            <a:off x="571501" y="1444625"/>
            <a:ext cx="2005012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kumimoji="1" lang="zh-CN" altLang="en-US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定义</a:t>
            </a:r>
            <a:endParaRPr kumimoji="1" lang="en-US" altLang="zh-CN" dirty="0">
              <a:solidFill>
                <a:srgbClr val="0000FF"/>
              </a:solidFill>
              <a:latin typeface="Times New Roman" pitchFamily="18" charset="0"/>
              <a:ea typeface="黑体" pitchFamily="2" charset="-122"/>
            </a:endParaRPr>
          </a:p>
        </p:txBody>
      </p:sp>
      <p:grpSp>
        <p:nvGrpSpPr>
          <p:cNvPr id="112669" name="Group 29"/>
          <p:cNvGrpSpPr>
            <a:grpSpLocks/>
          </p:cNvGrpSpPr>
          <p:nvPr/>
        </p:nvGrpSpPr>
        <p:grpSpPr bwMode="auto">
          <a:xfrm>
            <a:off x="854075" y="2120900"/>
            <a:ext cx="7777163" cy="587375"/>
            <a:chOff x="599" y="962"/>
            <a:chExt cx="4899" cy="370"/>
          </a:xfrm>
        </p:grpSpPr>
        <p:sp>
          <p:nvSpPr>
            <p:cNvPr id="33809" name="Text Box 30"/>
            <p:cNvSpPr txBox="1">
              <a:spLocks noChangeArrowheads="1"/>
            </p:cNvSpPr>
            <p:nvPr/>
          </p:nvSpPr>
          <p:spPr bwMode="auto">
            <a:xfrm>
              <a:off x="599" y="962"/>
              <a:ext cx="4899" cy="36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⑴ </a:t>
              </a:r>
              <a:r>
                <a: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若</a:t>
              </a:r>
              <a:r>
                <a:rPr lang="zh-CN" alt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有一组不全为零的数</a:t>
              </a:r>
              <a:r>
                <a: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    ，使得</a:t>
              </a:r>
            </a:p>
          </p:txBody>
        </p:sp>
        <p:graphicFrame>
          <p:nvGraphicFramePr>
            <p:cNvPr id="33810" name="Object 3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7242524"/>
                </p:ext>
              </p:extLst>
            </p:nvPr>
          </p:nvGraphicFramePr>
          <p:xfrm>
            <a:off x="3565" y="993"/>
            <a:ext cx="1111" cy="3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201" name="Equation" r:id="rId3" imgW="749300" imgH="228600" progId="Equation.3">
                    <p:embed/>
                  </p:oleObj>
                </mc:Choice>
                <mc:Fallback>
                  <p:oleObj name="Equation" r:id="rId3" imgW="749300" imgH="228600" progId="Equation.3">
                    <p:embed/>
                    <p:pic>
                      <p:nvPicPr>
                        <p:cNvPr id="0" name="Picture 39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65" y="993"/>
                          <a:ext cx="1111" cy="33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12672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0554649"/>
              </p:ext>
            </p:extLst>
          </p:nvPr>
        </p:nvGraphicFramePr>
        <p:xfrm>
          <a:off x="2590007" y="2708277"/>
          <a:ext cx="3627437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02" name="Equation" r:id="rId5" imgW="1663700" imgH="228600" progId="Equation.3">
                  <p:embed/>
                </p:oleObj>
              </mc:Choice>
              <mc:Fallback>
                <p:oleObj name="Equation" r:id="rId5" imgW="1663700" imgH="228600" progId="Equation.3">
                  <p:embed/>
                  <p:pic>
                    <p:nvPicPr>
                      <p:cNvPr id="0" name="Picture 3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007" y="2708277"/>
                        <a:ext cx="3627437" cy="498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2673" name="Group 33"/>
          <p:cNvGrpSpPr>
            <a:grpSpLocks/>
          </p:cNvGrpSpPr>
          <p:nvPr/>
        </p:nvGrpSpPr>
        <p:grpSpPr bwMode="auto">
          <a:xfrm>
            <a:off x="1371600" y="3197581"/>
            <a:ext cx="6040438" cy="584200"/>
            <a:chOff x="356" y="1404"/>
            <a:chExt cx="3805" cy="368"/>
          </a:xfrm>
        </p:grpSpPr>
        <p:sp>
          <p:nvSpPr>
            <p:cNvPr id="33808" name="Text Box 35"/>
            <p:cNvSpPr txBox="1">
              <a:spLocks noChangeArrowheads="1"/>
            </p:cNvSpPr>
            <p:nvPr/>
          </p:nvSpPr>
          <p:spPr bwMode="auto">
            <a:xfrm>
              <a:off x="356" y="1404"/>
              <a:ext cx="3805" cy="36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则称向量组                  </a:t>
              </a:r>
              <a:r>
                <a:rPr lang="zh-CN" alt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dirty="0" smtClean="0">
                  <a:solidFill>
                    <a:srgbClr val="0000FF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线性相关</a:t>
              </a:r>
              <a:r>
                <a:rPr lang="en-US" altLang="zh-CN" dirty="0">
                  <a:latin typeface="Times New Roman" pitchFamily="18" charset="0"/>
                  <a:cs typeface="Times New Roman" panose="02020603050405020304" pitchFamily="18" charset="0"/>
                </a:rPr>
                <a:t>;</a:t>
              </a:r>
            </a:p>
          </p:txBody>
        </p:sp>
        <p:graphicFrame>
          <p:nvGraphicFramePr>
            <p:cNvPr id="33807" name="Object 3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671764"/>
                </p:ext>
              </p:extLst>
            </p:nvPr>
          </p:nvGraphicFramePr>
          <p:xfrm>
            <a:off x="1766" y="1428"/>
            <a:ext cx="1134" cy="3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203" name="Equation" r:id="rId7" imgW="825500" imgH="228600" progId="Equation.3">
                    <p:embed/>
                  </p:oleObj>
                </mc:Choice>
                <mc:Fallback>
                  <p:oleObj name="Equation" r:id="rId7" imgW="825500" imgH="228600" progId="Equation.3">
                    <p:embed/>
                    <p:pic>
                      <p:nvPicPr>
                        <p:cNvPr id="0" name="Picture 39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66" y="1428"/>
                          <a:ext cx="1134" cy="31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2676" name="Group 36"/>
          <p:cNvGrpSpPr>
            <a:grpSpLocks/>
          </p:cNvGrpSpPr>
          <p:nvPr/>
        </p:nvGrpSpPr>
        <p:grpSpPr bwMode="auto">
          <a:xfrm>
            <a:off x="854075" y="3814766"/>
            <a:ext cx="6861175" cy="584200"/>
            <a:chOff x="521" y="2144"/>
            <a:chExt cx="4322" cy="368"/>
          </a:xfrm>
        </p:grpSpPr>
        <p:graphicFrame>
          <p:nvGraphicFramePr>
            <p:cNvPr id="33805" name="Object 37"/>
            <p:cNvGraphicFramePr>
              <a:graphicFrameLocks noChangeAspect="1"/>
            </p:cNvGraphicFramePr>
            <p:nvPr/>
          </p:nvGraphicFramePr>
          <p:xfrm>
            <a:off x="2449" y="2144"/>
            <a:ext cx="1134" cy="3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204" name="Equation" r:id="rId9" imgW="825500" imgH="228600" progId="Equation.3">
                    <p:embed/>
                  </p:oleObj>
                </mc:Choice>
                <mc:Fallback>
                  <p:oleObj name="Equation" r:id="rId9" imgW="825500" imgH="228600" progId="Equation.3">
                    <p:embed/>
                    <p:pic>
                      <p:nvPicPr>
                        <p:cNvPr id="0" name="Picture 39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49" y="2144"/>
                          <a:ext cx="1134" cy="31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806" name="Text Box 38"/>
            <p:cNvSpPr txBox="1">
              <a:spLocks noChangeArrowheads="1"/>
            </p:cNvSpPr>
            <p:nvPr/>
          </p:nvSpPr>
          <p:spPr bwMode="auto">
            <a:xfrm>
              <a:off x="521" y="2144"/>
              <a:ext cx="4322" cy="36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⑵ </a:t>
              </a:r>
              <a:r>
                <a:rPr lang="zh-CN" altLang="en-US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否则</a:t>
              </a:r>
              <a:r>
                <a: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称向量组                 </a:t>
              </a:r>
              <a:r>
                <a:rPr lang="zh-CN" alt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dirty="0" smtClean="0">
                  <a:solidFill>
                    <a:srgbClr val="0000FF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线性无关</a:t>
              </a:r>
              <a:r>
                <a:rPr lang="en-US" altLang="zh-CN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.</a:t>
              </a:r>
              <a:endParaRPr lang="en-US" altLang="zh-CN" dirty="0">
                <a:latin typeface="Times New Roman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2679" name="Group 39"/>
          <p:cNvGrpSpPr>
            <a:grpSpLocks/>
          </p:cNvGrpSpPr>
          <p:nvPr/>
        </p:nvGrpSpPr>
        <p:grpSpPr bwMode="auto">
          <a:xfrm>
            <a:off x="1714500" y="1444625"/>
            <a:ext cx="6700839" cy="584200"/>
            <a:chOff x="1669" y="634"/>
            <a:chExt cx="4221" cy="368"/>
          </a:xfrm>
        </p:grpSpPr>
        <p:sp>
          <p:nvSpPr>
            <p:cNvPr id="33803" name="Text Box 40"/>
            <p:cNvSpPr txBox="1">
              <a:spLocks noChangeArrowheads="1"/>
            </p:cNvSpPr>
            <p:nvPr/>
          </p:nvSpPr>
          <p:spPr bwMode="auto">
            <a:xfrm>
              <a:off x="1669" y="634"/>
              <a:ext cx="4221" cy="36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dirty="0"/>
                <a:t>设                  </a:t>
              </a:r>
              <a:r>
                <a:rPr lang="zh-CN" altLang="en-US" dirty="0" smtClean="0"/>
                <a:t>均为     中的</a:t>
              </a:r>
              <a:r>
                <a:rPr lang="en-US" altLang="zh-CN" i="1" dirty="0" smtClean="0">
                  <a:latin typeface="Times New Roman" pitchFamily="18" charset="0"/>
                </a:rPr>
                <a:t>n</a:t>
              </a:r>
              <a:r>
                <a:rPr lang="zh-CN" altLang="en-US" dirty="0"/>
                <a:t>维向量，</a:t>
              </a:r>
            </a:p>
          </p:txBody>
        </p:sp>
        <p:graphicFrame>
          <p:nvGraphicFramePr>
            <p:cNvPr id="33804" name="Object 4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00017097"/>
                </p:ext>
              </p:extLst>
            </p:nvPr>
          </p:nvGraphicFramePr>
          <p:xfrm>
            <a:off x="2029" y="671"/>
            <a:ext cx="1141" cy="2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205" name="公式" r:id="rId10" imgW="927100" imgH="241300" progId="Equation.3">
                    <p:embed/>
                  </p:oleObj>
                </mc:Choice>
                <mc:Fallback>
                  <p:oleObj name="公式" r:id="rId10" imgW="927100" imgH="241300" progId="Equation.3">
                    <p:embed/>
                    <p:pic>
                      <p:nvPicPr>
                        <p:cNvPr id="0" name="Picture 39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29" y="671"/>
                          <a:ext cx="1141" cy="29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3800" name="Text Box 46"/>
          <p:cNvSpPr txBox="1">
            <a:spLocks noChangeArrowheads="1"/>
          </p:cNvSpPr>
          <p:nvPr/>
        </p:nvSpPr>
        <p:spPr bwMode="auto">
          <a:xfrm>
            <a:off x="304800" y="768350"/>
            <a:ext cx="6600825" cy="523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sz="2800">
                <a:solidFill>
                  <a:srgbClr val="FF3300"/>
                </a:solidFill>
                <a:latin typeface="华文细黑" pitchFamily="2" charset="-122"/>
                <a:ea typeface="华文细黑" pitchFamily="2" charset="-122"/>
              </a:rPr>
              <a:t>（一）线性相关与线性无关的定义</a:t>
            </a:r>
          </a:p>
        </p:txBody>
      </p:sp>
      <p:sp>
        <p:nvSpPr>
          <p:cNvPr id="33801" name="WordArt 45"/>
          <p:cNvSpPr>
            <a:spLocks noChangeArrowheads="1" noChangeShapeType="1" noTextEdit="1"/>
          </p:cNvSpPr>
          <p:nvPr/>
        </p:nvSpPr>
        <p:spPr bwMode="auto">
          <a:xfrm>
            <a:off x="152400" y="123825"/>
            <a:ext cx="4502150" cy="5619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二、线性相关与线性无关</a:t>
            </a:r>
          </a:p>
        </p:txBody>
      </p:sp>
      <p:graphicFrame>
        <p:nvGraphicFramePr>
          <p:cNvPr id="3380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4399758"/>
              </p:ext>
            </p:extLst>
          </p:nvPr>
        </p:nvGraphicFramePr>
        <p:xfrm>
          <a:off x="5055130" y="1483519"/>
          <a:ext cx="47307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06" name="公式" r:id="rId12" imgW="215713" imgH="203024" progId="Equation.3">
                  <p:embed/>
                </p:oleObj>
              </mc:Choice>
              <mc:Fallback>
                <p:oleObj name="公式" r:id="rId12" imgW="215713" imgH="203024" progId="Equation.3">
                  <p:embed/>
                  <p:pic>
                    <p:nvPicPr>
                      <p:cNvPr id="0" name="Picture 3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55130" y="1483519"/>
                        <a:ext cx="473075" cy="447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2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12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12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12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12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8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818" name="Group 46"/>
          <p:cNvGrpSpPr>
            <a:grpSpLocks/>
          </p:cNvGrpSpPr>
          <p:nvPr/>
        </p:nvGrpSpPr>
        <p:grpSpPr bwMode="auto">
          <a:xfrm>
            <a:off x="152400" y="1535113"/>
            <a:ext cx="1695450" cy="523875"/>
            <a:chOff x="249" y="2309"/>
            <a:chExt cx="1068" cy="330"/>
          </a:xfrm>
        </p:grpSpPr>
        <p:sp>
          <p:nvSpPr>
            <p:cNvPr id="34840" name="Text Box 44"/>
            <p:cNvSpPr txBox="1">
              <a:spLocks noChangeArrowheads="1"/>
            </p:cNvSpPr>
            <p:nvPr/>
          </p:nvSpPr>
          <p:spPr bwMode="auto">
            <a:xfrm>
              <a:off x="249" y="2309"/>
              <a:ext cx="895" cy="3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800" dirty="0">
                  <a:solidFill>
                    <a:schemeClr val="hlink"/>
                  </a:solidFill>
                  <a:latin typeface="Times New Roman" pitchFamily="18" charset="0"/>
                </a:rPr>
                <a:t>“</a:t>
              </a:r>
              <a:r>
                <a:rPr lang="zh-CN" altLang="en-US" sz="2800" dirty="0">
                  <a:solidFill>
                    <a:schemeClr val="accent1">
                      <a:lumMod val="50000"/>
                    </a:schemeClr>
                  </a:solidFill>
                </a:rPr>
                <a:t>否则</a:t>
              </a:r>
              <a:r>
                <a:rPr lang="zh-CN" altLang="en-US" sz="2800" dirty="0">
                  <a:solidFill>
                    <a:schemeClr val="hlink"/>
                  </a:solidFill>
                  <a:latin typeface="Times New Roman" pitchFamily="18" charset="0"/>
                </a:rPr>
                <a:t>”</a:t>
              </a:r>
            </a:p>
          </p:txBody>
        </p:sp>
        <p:graphicFrame>
          <p:nvGraphicFramePr>
            <p:cNvPr id="34841" name="Object 45"/>
            <p:cNvGraphicFramePr>
              <a:graphicFrameLocks noChangeAspect="1"/>
            </p:cNvGraphicFramePr>
            <p:nvPr/>
          </p:nvGraphicFramePr>
          <p:xfrm>
            <a:off x="1020" y="2408"/>
            <a:ext cx="297" cy="2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622" name="Equation" r:id="rId3" imgW="215713" imgH="152268" progId="Equation.3">
                    <p:embed/>
                  </p:oleObj>
                </mc:Choice>
                <mc:Fallback>
                  <p:oleObj name="Equation" r:id="rId3" imgW="215713" imgH="152268" progId="Equation.3">
                    <p:embed/>
                    <p:pic>
                      <p:nvPicPr>
                        <p:cNvPr id="0" name="Picture 77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20" y="2408"/>
                          <a:ext cx="297" cy="21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4387" name="Group 51"/>
          <p:cNvGrpSpPr>
            <a:grpSpLocks/>
          </p:cNvGrpSpPr>
          <p:nvPr/>
        </p:nvGrpSpPr>
        <p:grpSpPr bwMode="auto">
          <a:xfrm>
            <a:off x="1839913" y="1564745"/>
            <a:ext cx="6542088" cy="1074738"/>
            <a:chOff x="1020" y="2886"/>
            <a:chExt cx="4121" cy="677"/>
          </a:xfrm>
        </p:grpSpPr>
        <p:sp>
          <p:nvSpPr>
            <p:cNvPr id="34837" name="Text Box 48"/>
            <p:cNvSpPr txBox="1">
              <a:spLocks noChangeArrowheads="1"/>
            </p:cNvSpPr>
            <p:nvPr/>
          </p:nvSpPr>
          <p:spPr bwMode="auto">
            <a:xfrm>
              <a:off x="1020" y="2886"/>
              <a:ext cx="4121" cy="3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sz="2800" dirty="0"/>
                <a:t>没有一组不全为零的数                 ，使得</a:t>
              </a:r>
            </a:p>
          </p:txBody>
        </p:sp>
        <p:graphicFrame>
          <p:nvGraphicFramePr>
            <p:cNvPr id="34838" name="Object 4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79470525"/>
                </p:ext>
              </p:extLst>
            </p:nvPr>
          </p:nvGraphicFramePr>
          <p:xfrm>
            <a:off x="3344" y="2910"/>
            <a:ext cx="1029" cy="3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623" name="Equation" r:id="rId5" imgW="749300" imgH="228600" progId="Equation.3">
                    <p:embed/>
                  </p:oleObj>
                </mc:Choice>
                <mc:Fallback>
                  <p:oleObj name="Equation" r:id="rId5" imgW="749300" imgH="228600" progId="Equation.3">
                    <p:embed/>
                    <p:pic>
                      <p:nvPicPr>
                        <p:cNvPr id="0" name="Picture 77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44" y="2910"/>
                          <a:ext cx="1029" cy="31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39" name="Object 50"/>
            <p:cNvGraphicFramePr>
              <a:graphicFrameLocks noChangeAspect="1"/>
            </p:cNvGraphicFramePr>
            <p:nvPr/>
          </p:nvGraphicFramePr>
          <p:xfrm>
            <a:off x="1808" y="3249"/>
            <a:ext cx="2284" cy="3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624" name="Equation" r:id="rId7" imgW="1663700" imgH="228600" progId="Equation.3">
                    <p:embed/>
                  </p:oleObj>
                </mc:Choice>
                <mc:Fallback>
                  <p:oleObj name="Equation" r:id="rId7" imgW="1663700" imgH="228600" progId="Equation.3">
                    <p:embed/>
                    <p:pic>
                      <p:nvPicPr>
                        <p:cNvPr id="0" name="Picture 77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08" y="3249"/>
                          <a:ext cx="2284" cy="31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4390" name="Object 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8041547"/>
              </p:ext>
            </p:extLst>
          </p:nvPr>
        </p:nvGraphicFramePr>
        <p:xfrm>
          <a:off x="1366838" y="2758547"/>
          <a:ext cx="471488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625" name="Equation" r:id="rId9" imgW="215713" imgH="152268" progId="Equation.3">
                  <p:embed/>
                </p:oleObj>
              </mc:Choice>
              <mc:Fallback>
                <p:oleObj name="Equation" r:id="rId9" imgW="215713" imgH="152268" progId="Equation.3">
                  <p:embed/>
                  <p:pic>
                    <p:nvPicPr>
                      <p:cNvPr id="0" name="Picture 7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6838" y="2758547"/>
                        <a:ext cx="471488" cy="333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417" name="Group 81"/>
          <p:cNvGrpSpPr>
            <a:grpSpLocks/>
          </p:cNvGrpSpPr>
          <p:nvPr/>
        </p:nvGrpSpPr>
        <p:grpSpPr bwMode="auto">
          <a:xfrm>
            <a:off x="1847851" y="2626785"/>
            <a:ext cx="6900863" cy="1057275"/>
            <a:chOff x="1292" y="1026"/>
            <a:chExt cx="4347" cy="666"/>
          </a:xfrm>
        </p:grpSpPr>
        <p:sp>
          <p:nvSpPr>
            <p:cNvPr id="34834" name="Text Box 56"/>
            <p:cNvSpPr txBox="1">
              <a:spLocks noChangeArrowheads="1"/>
            </p:cNvSpPr>
            <p:nvPr/>
          </p:nvSpPr>
          <p:spPr bwMode="auto">
            <a:xfrm>
              <a:off x="1292" y="1026"/>
              <a:ext cx="4347" cy="3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sz="2800" dirty="0"/>
                <a:t>对任意一组不全为零的</a:t>
              </a:r>
              <a:r>
                <a:rPr lang="zh-CN" altLang="en-US" sz="2800" dirty="0" smtClean="0"/>
                <a:t>数                 </a:t>
              </a:r>
              <a:r>
                <a:rPr lang="zh-CN" altLang="en-US" sz="2800" dirty="0"/>
                <a:t>，都有</a:t>
              </a:r>
            </a:p>
          </p:txBody>
        </p:sp>
        <p:graphicFrame>
          <p:nvGraphicFramePr>
            <p:cNvPr id="34835" name="Object 5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12794414"/>
                </p:ext>
              </p:extLst>
            </p:nvPr>
          </p:nvGraphicFramePr>
          <p:xfrm>
            <a:off x="3844" y="1054"/>
            <a:ext cx="1029" cy="3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626" name="Equation" r:id="rId10" imgW="749300" imgH="228600" progId="Equation.3">
                    <p:embed/>
                  </p:oleObj>
                </mc:Choice>
                <mc:Fallback>
                  <p:oleObj name="Equation" r:id="rId10" imgW="749300" imgH="228600" progId="Equation.3">
                    <p:embed/>
                    <p:pic>
                      <p:nvPicPr>
                        <p:cNvPr id="0" name="Picture 77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4" y="1054"/>
                          <a:ext cx="1029" cy="31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36" name="Object 5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33407599"/>
                </p:ext>
              </p:extLst>
            </p:nvPr>
          </p:nvGraphicFramePr>
          <p:xfrm>
            <a:off x="2094" y="1412"/>
            <a:ext cx="2270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627" name="公式" r:id="rId11" imgW="1955800" imgH="241300" progId="Equation.3">
                    <p:embed/>
                  </p:oleObj>
                </mc:Choice>
                <mc:Fallback>
                  <p:oleObj name="公式" r:id="rId11" imgW="1955800" imgH="241300" progId="Equation.3">
                    <p:embed/>
                    <p:pic>
                      <p:nvPicPr>
                        <p:cNvPr id="0" name="Picture 77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94" y="1412"/>
                          <a:ext cx="2270" cy="28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4396" name="Object 6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3476418"/>
              </p:ext>
            </p:extLst>
          </p:nvPr>
        </p:nvGraphicFramePr>
        <p:xfrm>
          <a:off x="1366838" y="3842810"/>
          <a:ext cx="471488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628" name="Equation" r:id="rId13" imgW="215713" imgH="152268" progId="Equation.3">
                  <p:embed/>
                </p:oleObj>
              </mc:Choice>
              <mc:Fallback>
                <p:oleObj name="Equation" r:id="rId13" imgW="215713" imgH="152268" progId="Equation.3">
                  <p:embed/>
                  <p:pic>
                    <p:nvPicPr>
                      <p:cNvPr id="0" name="Picture 7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6838" y="3842810"/>
                        <a:ext cx="471488" cy="333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401" name="Group 65"/>
          <p:cNvGrpSpPr>
            <a:grpSpLocks/>
          </p:cNvGrpSpPr>
          <p:nvPr/>
        </p:nvGrpSpPr>
        <p:grpSpPr bwMode="auto">
          <a:xfrm>
            <a:off x="1847851" y="3712635"/>
            <a:ext cx="6299201" cy="1074737"/>
            <a:chOff x="1292" y="3643"/>
            <a:chExt cx="3968" cy="677"/>
          </a:xfrm>
        </p:grpSpPr>
        <p:sp>
          <p:nvSpPr>
            <p:cNvPr id="34831" name="Text Box 62"/>
            <p:cNvSpPr txBox="1">
              <a:spLocks noChangeArrowheads="1"/>
            </p:cNvSpPr>
            <p:nvPr/>
          </p:nvSpPr>
          <p:spPr bwMode="auto">
            <a:xfrm>
              <a:off x="1292" y="3643"/>
              <a:ext cx="3968" cy="3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sz="2800" dirty="0"/>
                <a:t>只有</a:t>
              </a:r>
              <a:r>
                <a:rPr lang="zh-CN" altLang="en-US" sz="2800" dirty="0" smtClean="0"/>
                <a:t>当                             </a:t>
              </a:r>
              <a:r>
                <a:rPr lang="zh-CN" altLang="en-US" sz="2800" dirty="0"/>
                <a:t>的时候，才有</a:t>
              </a:r>
            </a:p>
          </p:txBody>
        </p:sp>
        <p:graphicFrame>
          <p:nvGraphicFramePr>
            <p:cNvPr id="34832" name="Object 6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21782253"/>
                </p:ext>
              </p:extLst>
            </p:nvPr>
          </p:nvGraphicFramePr>
          <p:xfrm>
            <a:off x="2075" y="3673"/>
            <a:ext cx="1744" cy="3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629" name="Equation" r:id="rId14" imgW="1270000" imgH="228600" progId="Equation.3">
                    <p:embed/>
                  </p:oleObj>
                </mc:Choice>
                <mc:Fallback>
                  <p:oleObj name="Equation" r:id="rId14" imgW="1270000" imgH="228600" progId="Equation.3">
                    <p:embed/>
                    <p:pic>
                      <p:nvPicPr>
                        <p:cNvPr id="0" name="Picture 77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75" y="3673"/>
                          <a:ext cx="1744" cy="31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33" name="Object 64"/>
            <p:cNvGraphicFramePr>
              <a:graphicFrameLocks noChangeAspect="1"/>
            </p:cNvGraphicFramePr>
            <p:nvPr/>
          </p:nvGraphicFramePr>
          <p:xfrm>
            <a:off x="2080" y="4006"/>
            <a:ext cx="2284" cy="3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630" name="Equation" r:id="rId16" imgW="1663700" imgH="228600" progId="Equation.3">
                    <p:embed/>
                  </p:oleObj>
                </mc:Choice>
                <mc:Fallback>
                  <p:oleObj name="Equation" r:id="rId16" imgW="1663700" imgH="228600" progId="Equation.3">
                    <p:embed/>
                    <p:pic>
                      <p:nvPicPr>
                        <p:cNvPr id="0" name="Picture 77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80" y="4006"/>
                          <a:ext cx="2284" cy="31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4407" name="Object 7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9495713"/>
              </p:ext>
            </p:extLst>
          </p:nvPr>
        </p:nvGraphicFramePr>
        <p:xfrm>
          <a:off x="1423988" y="4865160"/>
          <a:ext cx="471488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631" name="Equation" r:id="rId18" imgW="215713" imgH="152268" progId="Equation.3">
                  <p:embed/>
                </p:oleObj>
              </mc:Choice>
              <mc:Fallback>
                <p:oleObj name="Equation" r:id="rId18" imgW="215713" imgH="152268" progId="Equation.3">
                  <p:embed/>
                  <p:pic>
                    <p:nvPicPr>
                      <p:cNvPr id="0" name="Picture 7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3988" y="4865160"/>
                        <a:ext cx="471488" cy="333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408" name="Group 72"/>
          <p:cNvGrpSpPr>
            <a:grpSpLocks/>
          </p:cNvGrpSpPr>
          <p:nvPr/>
        </p:nvGrpSpPr>
        <p:grpSpPr bwMode="auto">
          <a:xfrm>
            <a:off x="1914525" y="4779435"/>
            <a:ext cx="6016625" cy="1111250"/>
            <a:chOff x="1202" y="1162"/>
            <a:chExt cx="3790" cy="700"/>
          </a:xfrm>
        </p:grpSpPr>
        <p:sp>
          <p:nvSpPr>
            <p:cNvPr id="34828" name="Text Box 73"/>
            <p:cNvSpPr txBox="1">
              <a:spLocks noChangeArrowheads="1"/>
            </p:cNvSpPr>
            <p:nvPr/>
          </p:nvSpPr>
          <p:spPr bwMode="auto">
            <a:xfrm>
              <a:off x="1202" y="1162"/>
              <a:ext cx="3790" cy="3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sz="2800"/>
                <a:t>使                                     成立，只有</a:t>
              </a:r>
            </a:p>
          </p:txBody>
        </p:sp>
        <p:graphicFrame>
          <p:nvGraphicFramePr>
            <p:cNvPr id="34829" name="Object 7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89568505"/>
                </p:ext>
              </p:extLst>
            </p:nvPr>
          </p:nvGraphicFramePr>
          <p:xfrm>
            <a:off x="2218" y="1548"/>
            <a:ext cx="1744" cy="3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632" name="Equation" r:id="rId19" imgW="1270000" imgH="228600" progId="Equation.3">
                    <p:embed/>
                  </p:oleObj>
                </mc:Choice>
                <mc:Fallback>
                  <p:oleObj name="Equation" r:id="rId19" imgW="1270000" imgH="228600" progId="Equation.3">
                    <p:embed/>
                    <p:pic>
                      <p:nvPicPr>
                        <p:cNvPr id="0" name="Picture 78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18" y="1548"/>
                          <a:ext cx="1744" cy="31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30" name="Object 7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69291414"/>
                </p:ext>
              </p:extLst>
            </p:nvPr>
          </p:nvGraphicFramePr>
          <p:xfrm>
            <a:off x="1510" y="1190"/>
            <a:ext cx="2284" cy="3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633" name="Equation" r:id="rId20" imgW="1663700" imgH="228600" progId="Equation.3">
                    <p:embed/>
                  </p:oleObj>
                </mc:Choice>
                <mc:Fallback>
                  <p:oleObj name="Equation" r:id="rId20" imgW="1663700" imgH="228600" progId="Equation.3">
                    <p:embed/>
                    <p:pic>
                      <p:nvPicPr>
                        <p:cNvPr id="0" name="Picture 78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10" y="1190"/>
                          <a:ext cx="2284" cy="31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4826" name="Text Box 46"/>
          <p:cNvSpPr txBox="1">
            <a:spLocks noChangeArrowheads="1"/>
          </p:cNvSpPr>
          <p:nvPr/>
        </p:nvSpPr>
        <p:spPr bwMode="auto">
          <a:xfrm>
            <a:off x="304800" y="768350"/>
            <a:ext cx="6600825" cy="523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sz="2800">
                <a:solidFill>
                  <a:srgbClr val="FF3300"/>
                </a:solidFill>
                <a:latin typeface="华文细黑" pitchFamily="2" charset="-122"/>
                <a:ea typeface="华文细黑" pitchFamily="2" charset="-122"/>
              </a:rPr>
              <a:t>（一）线性相关与线性无关的定义</a:t>
            </a:r>
          </a:p>
        </p:txBody>
      </p:sp>
      <p:sp>
        <p:nvSpPr>
          <p:cNvPr id="34827" name="WordArt 45"/>
          <p:cNvSpPr>
            <a:spLocks noChangeArrowheads="1" noChangeShapeType="1" noTextEdit="1"/>
          </p:cNvSpPr>
          <p:nvPr/>
        </p:nvSpPr>
        <p:spPr bwMode="auto">
          <a:xfrm>
            <a:off x="152400" y="123825"/>
            <a:ext cx="4502150" cy="5619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二、线性相关与线性无关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18" name="Group 82"/>
          <p:cNvGrpSpPr>
            <a:grpSpLocks/>
          </p:cNvGrpSpPr>
          <p:nvPr/>
        </p:nvGrpSpPr>
        <p:grpSpPr bwMode="auto">
          <a:xfrm>
            <a:off x="293688" y="1676400"/>
            <a:ext cx="6469063" cy="523875"/>
            <a:chOff x="338" y="689"/>
            <a:chExt cx="4075" cy="330"/>
          </a:xfrm>
        </p:grpSpPr>
        <p:sp>
          <p:nvSpPr>
            <p:cNvPr id="35849" name="Text Box 79"/>
            <p:cNvSpPr txBox="1">
              <a:spLocks noChangeArrowheads="1"/>
            </p:cNvSpPr>
            <p:nvPr/>
          </p:nvSpPr>
          <p:spPr bwMode="auto">
            <a:xfrm>
              <a:off x="338" y="689"/>
              <a:ext cx="4075" cy="3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sz="2800" dirty="0"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特别地：⑴ 对单个向量   </a:t>
              </a:r>
              <a:r>
                <a:rPr lang="zh-CN" altLang="en-US" sz="2800" dirty="0" smtClean="0"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  组成</a:t>
              </a:r>
              <a:r>
                <a:rPr lang="zh-CN" altLang="en-US" sz="2800" dirty="0"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的向量组</a:t>
              </a:r>
            </a:p>
          </p:txBody>
        </p:sp>
        <p:graphicFrame>
          <p:nvGraphicFramePr>
            <p:cNvPr id="35848" name="Object 7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1794044"/>
                </p:ext>
              </p:extLst>
            </p:nvPr>
          </p:nvGraphicFramePr>
          <p:xfrm>
            <a:off x="2739" y="781"/>
            <a:ext cx="209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979" name="Equation" r:id="rId3" imgW="190440" imgH="178200" progId="Equation.3">
                    <p:embed/>
                  </p:oleObj>
                </mc:Choice>
                <mc:Fallback>
                  <p:oleObj name="Equation" r:id="rId3" imgW="190440" imgH="178200" progId="Equation.3">
                    <p:embed/>
                    <p:pic>
                      <p:nvPicPr>
                        <p:cNvPr id="0" name="Picture 1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39" y="781"/>
                          <a:ext cx="209" cy="1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4416" name="Object 8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4454071"/>
              </p:ext>
            </p:extLst>
          </p:nvPr>
        </p:nvGraphicFramePr>
        <p:xfrm>
          <a:off x="2625726" y="2417586"/>
          <a:ext cx="2959100" cy="1052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80" name="Equation" r:id="rId5" imgW="1802160" imgH="636120" progId="Equation.3">
                  <p:embed/>
                </p:oleObj>
              </mc:Choice>
              <mc:Fallback>
                <p:oleObj name="Equation" r:id="rId5" imgW="1802160" imgH="636120" progId="Equation.3">
                  <p:embed/>
                  <p:pic>
                    <p:nvPicPr>
                      <p:cNvPr id="0" name="Picture 1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5726" y="2417586"/>
                        <a:ext cx="2959100" cy="1052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419" name="Text Box 83"/>
          <p:cNvSpPr txBox="1">
            <a:spLocks noChangeArrowheads="1"/>
          </p:cNvSpPr>
          <p:nvPr/>
        </p:nvSpPr>
        <p:spPr bwMode="auto">
          <a:xfrm>
            <a:off x="609600" y="3923304"/>
            <a:ext cx="8263801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⑵ </a:t>
            </a:r>
            <a:r>
              <a:rPr lang="zh-CN" altLang="en-US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一组同维向量，若包含零向量，则必定线性相关</a:t>
            </a:r>
            <a:r>
              <a:rPr lang="en-US" altLang="zh-CN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35845" name="Text Box 46"/>
          <p:cNvSpPr txBox="1">
            <a:spLocks noChangeArrowheads="1"/>
          </p:cNvSpPr>
          <p:nvPr/>
        </p:nvSpPr>
        <p:spPr bwMode="auto">
          <a:xfrm>
            <a:off x="304800" y="768350"/>
            <a:ext cx="6600825" cy="523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sz="2800">
                <a:solidFill>
                  <a:srgbClr val="FF3300"/>
                </a:solidFill>
                <a:latin typeface="华文细黑" pitchFamily="2" charset="-122"/>
                <a:ea typeface="华文细黑" pitchFamily="2" charset="-122"/>
              </a:rPr>
              <a:t>（一）线性相关与线性无关的定义</a:t>
            </a:r>
          </a:p>
        </p:txBody>
      </p:sp>
      <p:sp>
        <p:nvSpPr>
          <p:cNvPr id="35846" name="WordArt 45"/>
          <p:cNvSpPr>
            <a:spLocks noChangeArrowheads="1" noChangeShapeType="1" noTextEdit="1"/>
          </p:cNvSpPr>
          <p:nvPr/>
        </p:nvSpPr>
        <p:spPr bwMode="auto">
          <a:xfrm>
            <a:off x="152400" y="123825"/>
            <a:ext cx="4502150" cy="5619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二、线性相关与线性无关</a:t>
            </a:r>
          </a:p>
        </p:txBody>
      </p:sp>
      <p:sp>
        <p:nvSpPr>
          <p:cNvPr id="9" name="Text Box 29"/>
          <p:cNvSpPr txBox="1">
            <a:spLocks noChangeArrowheads="1"/>
          </p:cNvSpPr>
          <p:nvPr/>
        </p:nvSpPr>
        <p:spPr bwMode="auto">
          <a:xfrm>
            <a:off x="456837" y="4931518"/>
            <a:ext cx="8569325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zh-CN" altLang="en-US" sz="2800" b="1" dirty="0">
                <a:solidFill>
                  <a:schemeClr val="accent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注意：</a:t>
            </a: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对任意一组向量，不是线性相关就是</a:t>
            </a:r>
            <a:r>
              <a:rPr lang="zh-CN" altLang="en-US" sz="28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线性无关</a:t>
            </a:r>
            <a:r>
              <a:rPr lang="en-US" altLang="zh-CN" sz="28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.</a:t>
            </a:r>
            <a:endParaRPr lang="zh-CN" altLang="en-US" sz="28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19" grpId="0"/>
      <p:bldP spid="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13" name="Text Box 13"/>
          <p:cNvSpPr txBox="1">
            <a:spLocks noChangeArrowheads="1"/>
          </p:cNvSpPr>
          <p:nvPr/>
        </p:nvSpPr>
        <p:spPr bwMode="auto">
          <a:xfrm>
            <a:off x="592138" y="1770859"/>
            <a:ext cx="792162" cy="523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例</a:t>
            </a: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6</a:t>
            </a:r>
          </a:p>
        </p:txBody>
      </p:sp>
      <p:grpSp>
        <p:nvGrpSpPr>
          <p:cNvPr id="76821" name="Group 21"/>
          <p:cNvGrpSpPr>
            <a:grpSpLocks/>
          </p:cNvGrpSpPr>
          <p:nvPr/>
        </p:nvGrpSpPr>
        <p:grpSpPr bwMode="auto">
          <a:xfrm>
            <a:off x="1405732" y="1781175"/>
            <a:ext cx="6648448" cy="954088"/>
            <a:chOff x="930" y="2276"/>
            <a:chExt cx="4188" cy="601"/>
          </a:xfrm>
        </p:grpSpPr>
        <p:sp>
          <p:nvSpPr>
            <p:cNvPr id="36878" name="Text Box 15"/>
            <p:cNvSpPr txBox="1">
              <a:spLocks noChangeArrowheads="1"/>
            </p:cNvSpPr>
            <p:nvPr/>
          </p:nvSpPr>
          <p:spPr bwMode="auto">
            <a:xfrm>
              <a:off x="930" y="2276"/>
              <a:ext cx="4188" cy="60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sz="2800" dirty="0">
                  <a:solidFill>
                    <a:schemeClr val="tx2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设                 </a:t>
              </a:r>
              <a:r>
                <a:rPr lang="zh-CN" altLang="en-US" sz="2800" dirty="0" smtClean="0">
                  <a:solidFill>
                    <a:schemeClr val="tx2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   是</a:t>
              </a:r>
              <a:r>
                <a:rPr lang="zh-CN" altLang="en-US" sz="2800" dirty="0">
                  <a:solidFill>
                    <a:schemeClr val="tx2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两两正交的非零向量组</a:t>
              </a:r>
              <a:r>
                <a:rPr lang="zh-CN" altLang="en-US" sz="2800" dirty="0" smtClean="0">
                  <a:solidFill>
                    <a:schemeClr val="tx2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，</a:t>
              </a:r>
              <a:endParaRPr lang="en-US" altLang="zh-CN" sz="2800" dirty="0" smtClean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  <a:p>
              <a:pPr eaLnBrk="1" hangingPunct="1"/>
              <a:r>
                <a:rPr lang="zh-CN" altLang="en-US" sz="2800" dirty="0" smtClean="0">
                  <a:solidFill>
                    <a:schemeClr val="tx2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证明</a:t>
              </a:r>
              <a:r>
                <a:rPr lang="zh-CN" altLang="en-US" sz="2800" dirty="0">
                  <a:solidFill>
                    <a:schemeClr val="tx2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：</a:t>
              </a:r>
              <a:r>
                <a:rPr lang="zh-CN" altLang="en-US" sz="2800" dirty="0" smtClean="0">
                  <a:solidFill>
                    <a:schemeClr val="tx2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该</a:t>
              </a:r>
              <a:r>
                <a:rPr lang="zh-CN" altLang="en-US" sz="2800" dirty="0">
                  <a:solidFill>
                    <a:schemeClr val="tx2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向量组线性无关</a:t>
              </a:r>
              <a:r>
                <a:rPr lang="en-US" altLang="zh-CN" sz="2800" dirty="0">
                  <a:solidFill>
                    <a:schemeClr val="tx2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.</a:t>
              </a:r>
            </a:p>
          </p:txBody>
        </p:sp>
        <p:graphicFrame>
          <p:nvGraphicFramePr>
            <p:cNvPr id="36879" name="Object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91061063"/>
                </p:ext>
              </p:extLst>
            </p:nvPr>
          </p:nvGraphicFramePr>
          <p:xfrm>
            <a:off x="1250" y="2306"/>
            <a:ext cx="1068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140" name="Equation" r:id="rId3" imgW="825500" imgH="228600" progId="Equation.3">
                    <p:embed/>
                  </p:oleObj>
                </mc:Choice>
                <mc:Fallback>
                  <p:oleObj name="Equation" r:id="rId3" imgW="825500" imgH="228600" progId="Equation.3">
                    <p:embed/>
                    <p:pic>
                      <p:nvPicPr>
                        <p:cNvPr id="0" name="Picture 26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50" y="2306"/>
                          <a:ext cx="1068" cy="29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6830" name="Group 30"/>
          <p:cNvGrpSpPr>
            <a:grpSpLocks/>
          </p:cNvGrpSpPr>
          <p:nvPr/>
        </p:nvGrpSpPr>
        <p:grpSpPr bwMode="auto">
          <a:xfrm>
            <a:off x="1405732" y="2981325"/>
            <a:ext cx="4673601" cy="523875"/>
            <a:chOff x="793" y="2952"/>
            <a:chExt cx="2944" cy="330"/>
          </a:xfrm>
        </p:grpSpPr>
        <p:sp>
          <p:nvSpPr>
            <p:cNvPr id="36876" name="Text Box 23"/>
            <p:cNvSpPr txBox="1">
              <a:spLocks noChangeArrowheads="1"/>
            </p:cNvSpPr>
            <p:nvPr/>
          </p:nvSpPr>
          <p:spPr bwMode="auto">
            <a:xfrm>
              <a:off x="793" y="2952"/>
              <a:ext cx="2944" cy="3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sz="2800" dirty="0">
                  <a:solidFill>
                    <a:schemeClr val="tx2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设有一组</a:t>
              </a:r>
              <a:r>
                <a:rPr lang="zh-CN" altLang="en-US" sz="2800" dirty="0" smtClean="0">
                  <a:solidFill>
                    <a:schemeClr val="tx2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数                  </a:t>
              </a:r>
              <a:r>
                <a:rPr lang="zh-CN" altLang="en-US" sz="2800" dirty="0">
                  <a:solidFill>
                    <a:schemeClr val="tx2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，使得</a:t>
              </a:r>
            </a:p>
          </p:txBody>
        </p:sp>
        <p:graphicFrame>
          <p:nvGraphicFramePr>
            <p:cNvPr id="36877" name="Object 2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54550464"/>
                </p:ext>
              </p:extLst>
            </p:nvPr>
          </p:nvGraphicFramePr>
          <p:xfrm>
            <a:off x="1973" y="2968"/>
            <a:ext cx="1029" cy="3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141" name="Equation" r:id="rId5" imgW="749300" imgH="228600" progId="Equation.3">
                    <p:embed/>
                  </p:oleObj>
                </mc:Choice>
                <mc:Fallback>
                  <p:oleObj name="Equation" r:id="rId5" imgW="749300" imgH="228600" progId="Equation.3">
                    <p:embed/>
                    <p:pic>
                      <p:nvPicPr>
                        <p:cNvPr id="0" name="Picture 26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73" y="2968"/>
                          <a:ext cx="1029" cy="31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76825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0246834"/>
              </p:ext>
            </p:extLst>
          </p:nvPr>
        </p:nvGraphicFramePr>
        <p:xfrm>
          <a:off x="2509838" y="3619500"/>
          <a:ext cx="3627437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42" name="Equation" r:id="rId7" imgW="1663700" imgH="228600" progId="Equation.3">
                  <p:embed/>
                </p:oleObj>
              </mc:Choice>
              <mc:Fallback>
                <p:oleObj name="Equation" r:id="rId7" imgW="1663700" imgH="228600" progId="Equation.3">
                  <p:embed/>
                  <p:pic>
                    <p:nvPicPr>
                      <p:cNvPr id="0" name="Picture 2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9838" y="3619500"/>
                        <a:ext cx="3627437" cy="498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26" name="Text Box 26"/>
          <p:cNvSpPr txBox="1">
            <a:spLocks noChangeArrowheads="1"/>
          </p:cNvSpPr>
          <p:nvPr/>
        </p:nvSpPr>
        <p:spPr bwMode="auto">
          <a:xfrm>
            <a:off x="684213" y="2984500"/>
            <a:ext cx="543739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证</a:t>
            </a:r>
          </a:p>
        </p:txBody>
      </p:sp>
      <p:grpSp>
        <p:nvGrpSpPr>
          <p:cNvPr id="76829" name="Group 29"/>
          <p:cNvGrpSpPr>
            <a:grpSpLocks/>
          </p:cNvGrpSpPr>
          <p:nvPr/>
        </p:nvGrpSpPr>
        <p:grpSpPr bwMode="auto">
          <a:xfrm>
            <a:off x="1406525" y="4251331"/>
            <a:ext cx="5211762" cy="523875"/>
            <a:chOff x="886" y="3755"/>
            <a:chExt cx="3283" cy="330"/>
          </a:xfrm>
        </p:grpSpPr>
        <p:sp>
          <p:nvSpPr>
            <p:cNvPr id="36874" name="Text Box 27"/>
            <p:cNvSpPr txBox="1">
              <a:spLocks noChangeArrowheads="1"/>
            </p:cNvSpPr>
            <p:nvPr/>
          </p:nvSpPr>
          <p:spPr bwMode="auto">
            <a:xfrm>
              <a:off x="886" y="3755"/>
              <a:ext cx="3283" cy="3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sz="2800" dirty="0">
                  <a:solidFill>
                    <a:schemeClr val="tx2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把上式两端同时与    作内积，有</a:t>
              </a:r>
            </a:p>
          </p:txBody>
        </p:sp>
        <p:graphicFrame>
          <p:nvGraphicFramePr>
            <p:cNvPr id="36875" name="Object 2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90220916"/>
                </p:ext>
              </p:extLst>
            </p:nvPr>
          </p:nvGraphicFramePr>
          <p:xfrm>
            <a:off x="2724" y="3779"/>
            <a:ext cx="231" cy="2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143" name="Equation" r:id="rId9" imgW="177646" imgH="228402" progId="Equation.3">
                    <p:embed/>
                  </p:oleObj>
                </mc:Choice>
                <mc:Fallback>
                  <p:oleObj name="Equation" r:id="rId9" imgW="177646" imgH="228402" progId="Equation.3">
                    <p:embed/>
                    <p:pic>
                      <p:nvPicPr>
                        <p:cNvPr id="0" name="Picture 26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24" y="3779"/>
                          <a:ext cx="231" cy="29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6872" name="WordArt 45"/>
          <p:cNvSpPr>
            <a:spLocks noChangeArrowheads="1" noChangeShapeType="1" noTextEdit="1"/>
          </p:cNvSpPr>
          <p:nvPr/>
        </p:nvSpPr>
        <p:spPr bwMode="auto">
          <a:xfrm>
            <a:off x="152400" y="123825"/>
            <a:ext cx="4502150" cy="5619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二、线性相关与线性无关</a:t>
            </a:r>
          </a:p>
        </p:txBody>
      </p:sp>
      <p:sp>
        <p:nvSpPr>
          <p:cNvPr id="36873" name="Text Box 46"/>
          <p:cNvSpPr txBox="1">
            <a:spLocks noChangeArrowheads="1"/>
          </p:cNvSpPr>
          <p:nvPr/>
        </p:nvSpPr>
        <p:spPr bwMode="auto">
          <a:xfrm>
            <a:off x="304800" y="847725"/>
            <a:ext cx="6600825" cy="523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sz="2800">
                <a:solidFill>
                  <a:srgbClr val="FF3300"/>
                </a:solidFill>
                <a:latin typeface="华文细黑" pitchFamily="2" charset="-122"/>
                <a:ea typeface="华文细黑" pitchFamily="2" charset="-122"/>
              </a:rPr>
              <a:t>（一）线性相关与线性无关的定义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6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6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6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6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6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6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13" grpId="0"/>
      <p:bldP spid="7682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832" name="Group 8"/>
          <p:cNvGrpSpPr>
            <a:grpSpLocks/>
          </p:cNvGrpSpPr>
          <p:nvPr/>
        </p:nvGrpSpPr>
        <p:grpSpPr bwMode="auto">
          <a:xfrm>
            <a:off x="684213" y="2209800"/>
            <a:ext cx="6378573" cy="523875"/>
            <a:chOff x="793" y="2952"/>
            <a:chExt cx="4018" cy="330"/>
          </a:xfrm>
        </p:grpSpPr>
        <p:sp>
          <p:nvSpPr>
            <p:cNvPr id="37908" name="Text Box 5"/>
            <p:cNvSpPr txBox="1">
              <a:spLocks noChangeArrowheads="1"/>
            </p:cNvSpPr>
            <p:nvPr/>
          </p:nvSpPr>
          <p:spPr bwMode="auto">
            <a:xfrm>
              <a:off x="793" y="2952"/>
              <a:ext cx="4018" cy="3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sz="2800" dirty="0">
                  <a:solidFill>
                    <a:schemeClr val="tx2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因为向量组                  </a:t>
              </a:r>
              <a:r>
                <a:rPr lang="zh-CN" altLang="en-US" sz="2800" dirty="0" smtClean="0">
                  <a:solidFill>
                    <a:schemeClr val="tx2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   两两正交</a:t>
              </a:r>
              <a:r>
                <a:rPr lang="zh-CN" altLang="en-US" sz="2800" dirty="0">
                  <a:solidFill>
                    <a:schemeClr val="tx2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，</a:t>
              </a:r>
              <a:r>
                <a:rPr lang="zh-CN" altLang="en-US" sz="2800" dirty="0" smtClean="0">
                  <a:solidFill>
                    <a:schemeClr val="tx2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所以</a:t>
              </a:r>
              <a:endPara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37909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35906519"/>
                </p:ext>
              </p:extLst>
            </p:nvPr>
          </p:nvGraphicFramePr>
          <p:xfrm>
            <a:off x="2007" y="2952"/>
            <a:ext cx="1133" cy="3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438" name="Equation" r:id="rId3" imgW="825500" imgH="228600" progId="Equation.3">
                    <p:embed/>
                  </p:oleObj>
                </mc:Choice>
                <mc:Fallback>
                  <p:oleObj name="Equation" r:id="rId3" imgW="825500" imgH="228600" progId="Equation.3">
                    <p:embed/>
                    <p:pic>
                      <p:nvPicPr>
                        <p:cNvPr id="0" name="Picture 5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07" y="2952"/>
                          <a:ext cx="1133" cy="31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789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8614484"/>
              </p:ext>
            </p:extLst>
          </p:nvPr>
        </p:nvGraphicFramePr>
        <p:xfrm>
          <a:off x="659871" y="1619249"/>
          <a:ext cx="7588250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439" name="Equation" r:id="rId5" imgW="3479800" imgH="228600" progId="Equation.3">
                  <p:embed/>
                </p:oleObj>
              </mc:Choice>
              <mc:Fallback>
                <p:oleObj name="Equation" r:id="rId5" imgW="3479800" imgH="228600" progId="Equation.3">
                  <p:embed/>
                  <p:pic>
                    <p:nvPicPr>
                      <p:cNvPr id="0" name="Picture 5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9871" y="1619249"/>
                        <a:ext cx="7588250" cy="498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3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4882004"/>
              </p:ext>
            </p:extLst>
          </p:nvPr>
        </p:nvGraphicFramePr>
        <p:xfrm>
          <a:off x="2916238" y="2743200"/>
          <a:ext cx="2687637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440" name="Equation" r:id="rId7" imgW="1231366" imgH="241195" progId="Equation.3">
                  <p:embed/>
                </p:oleObj>
              </mc:Choice>
              <mc:Fallback>
                <p:oleObj name="Equation" r:id="rId7" imgW="1231366" imgH="241195" progId="Equation.3">
                  <p:embed/>
                  <p:pic>
                    <p:nvPicPr>
                      <p:cNvPr id="0" name="Picture 5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2743200"/>
                        <a:ext cx="2687637" cy="525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7836" name="Group 12"/>
          <p:cNvGrpSpPr>
            <a:grpSpLocks/>
          </p:cNvGrpSpPr>
          <p:nvPr/>
        </p:nvGrpSpPr>
        <p:grpSpPr bwMode="auto">
          <a:xfrm>
            <a:off x="690563" y="3287711"/>
            <a:ext cx="4110038" cy="542925"/>
            <a:chOff x="423" y="1178"/>
            <a:chExt cx="2589" cy="342"/>
          </a:xfrm>
        </p:grpSpPr>
        <p:sp>
          <p:nvSpPr>
            <p:cNvPr id="37906" name="Text Box 10"/>
            <p:cNvSpPr txBox="1">
              <a:spLocks noChangeArrowheads="1"/>
            </p:cNvSpPr>
            <p:nvPr/>
          </p:nvSpPr>
          <p:spPr bwMode="auto">
            <a:xfrm>
              <a:off x="423" y="1190"/>
              <a:ext cx="569" cy="3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sz="2800" dirty="0">
                  <a:solidFill>
                    <a:schemeClr val="tx2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所以</a:t>
              </a:r>
            </a:p>
          </p:txBody>
        </p:sp>
        <p:graphicFrame>
          <p:nvGraphicFramePr>
            <p:cNvPr id="37907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72435314"/>
                </p:ext>
              </p:extLst>
            </p:nvPr>
          </p:nvGraphicFramePr>
          <p:xfrm>
            <a:off x="1685" y="1178"/>
            <a:ext cx="1327" cy="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441" name="Equation" r:id="rId9" imgW="965200" imgH="228600" progId="Equation.3">
                    <p:embed/>
                  </p:oleObj>
                </mc:Choice>
                <mc:Fallback>
                  <p:oleObj name="Equation" r:id="rId9" imgW="965200" imgH="228600" progId="Equation.3">
                    <p:embed/>
                    <p:pic>
                      <p:nvPicPr>
                        <p:cNvPr id="0" name="Picture 5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5" y="1178"/>
                          <a:ext cx="1327" cy="31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7837" name="Group 13"/>
          <p:cNvGrpSpPr>
            <a:grpSpLocks/>
          </p:cNvGrpSpPr>
          <p:nvPr/>
        </p:nvGrpSpPr>
        <p:grpSpPr bwMode="auto">
          <a:xfrm>
            <a:off x="684213" y="3862387"/>
            <a:ext cx="4152900" cy="557213"/>
            <a:chOff x="373" y="1268"/>
            <a:chExt cx="2616" cy="351"/>
          </a:xfrm>
        </p:grpSpPr>
        <p:sp>
          <p:nvSpPr>
            <p:cNvPr id="37904" name="Text Box 14"/>
            <p:cNvSpPr txBox="1">
              <a:spLocks noChangeArrowheads="1"/>
            </p:cNvSpPr>
            <p:nvPr/>
          </p:nvSpPr>
          <p:spPr bwMode="auto">
            <a:xfrm>
              <a:off x="373" y="1289"/>
              <a:ext cx="795" cy="3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sz="2800" dirty="0">
                  <a:solidFill>
                    <a:schemeClr val="tx2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又因为</a:t>
              </a:r>
            </a:p>
          </p:txBody>
        </p:sp>
        <p:graphicFrame>
          <p:nvGraphicFramePr>
            <p:cNvPr id="37905" name="Object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2728874"/>
                </p:ext>
              </p:extLst>
            </p:nvPr>
          </p:nvGraphicFramePr>
          <p:xfrm>
            <a:off x="1819" y="1268"/>
            <a:ext cx="1170" cy="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442" name="Equation" r:id="rId11" imgW="850900" imgH="228600" progId="Equation.3">
                    <p:embed/>
                  </p:oleObj>
                </mc:Choice>
                <mc:Fallback>
                  <p:oleObj name="Equation" r:id="rId11" imgW="850900" imgH="228600" progId="Equation.3">
                    <p:embed/>
                    <p:pic>
                      <p:nvPicPr>
                        <p:cNvPr id="0" name="Picture 5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19" y="1268"/>
                          <a:ext cx="1170" cy="31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7840" name="Group 16"/>
          <p:cNvGrpSpPr>
            <a:grpSpLocks/>
          </p:cNvGrpSpPr>
          <p:nvPr/>
        </p:nvGrpSpPr>
        <p:grpSpPr bwMode="auto">
          <a:xfrm>
            <a:off x="684213" y="4468808"/>
            <a:ext cx="4063999" cy="541338"/>
            <a:chOff x="373" y="1287"/>
            <a:chExt cx="2560" cy="341"/>
          </a:xfrm>
        </p:grpSpPr>
        <p:sp>
          <p:nvSpPr>
            <p:cNvPr id="37902" name="Text Box 17"/>
            <p:cNvSpPr txBox="1">
              <a:spLocks noChangeArrowheads="1"/>
            </p:cNvSpPr>
            <p:nvPr/>
          </p:nvSpPr>
          <p:spPr bwMode="auto">
            <a:xfrm>
              <a:off x="373" y="1298"/>
              <a:ext cx="1247" cy="3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sz="2800" dirty="0">
                  <a:solidFill>
                    <a:schemeClr val="tx2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所以一定有</a:t>
              </a:r>
            </a:p>
          </p:txBody>
        </p:sp>
        <p:graphicFrame>
          <p:nvGraphicFramePr>
            <p:cNvPr id="37903" name="Object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67584103"/>
                </p:ext>
              </p:extLst>
            </p:nvPr>
          </p:nvGraphicFramePr>
          <p:xfrm>
            <a:off x="2183" y="1287"/>
            <a:ext cx="750" cy="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443" name="Equation" r:id="rId13" imgW="545863" imgH="228501" progId="Equation.3">
                    <p:embed/>
                  </p:oleObj>
                </mc:Choice>
                <mc:Fallback>
                  <p:oleObj name="Equation" r:id="rId13" imgW="545863" imgH="228501" progId="Equation.3">
                    <p:embed/>
                    <p:pic>
                      <p:nvPicPr>
                        <p:cNvPr id="0" name="Picture 5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83" y="1287"/>
                          <a:ext cx="750" cy="31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77843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9713953"/>
              </p:ext>
            </p:extLst>
          </p:nvPr>
        </p:nvGraphicFramePr>
        <p:xfrm>
          <a:off x="5580063" y="4457696"/>
          <a:ext cx="1911350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444" name="Equation" r:id="rId15" imgW="876300" imgH="203200" progId="Equation.3">
                  <p:embed/>
                </p:oleObj>
              </mc:Choice>
              <mc:Fallback>
                <p:oleObj name="Equation" r:id="rId15" imgW="876300" imgH="203200" progId="Equation.3">
                  <p:embed/>
                  <p:pic>
                    <p:nvPicPr>
                      <p:cNvPr id="0" name="Picture 5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063" y="4457696"/>
                        <a:ext cx="1911350" cy="442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7844" name="Group 20"/>
          <p:cNvGrpSpPr>
            <a:grpSpLocks/>
          </p:cNvGrpSpPr>
          <p:nvPr/>
        </p:nvGrpSpPr>
        <p:grpSpPr bwMode="auto">
          <a:xfrm>
            <a:off x="662694" y="5075233"/>
            <a:ext cx="5391148" cy="528638"/>
            <a:chOff x="793" y="2952"/>
            <a:chExt cx="3396" cy="333"/>
          </a:xfrm>
        </p:grpSpPr>
        <p:sp>
          <p:nvSpPr>
            <p:cNvPr id="37900" name="Text Box 21"/>
            <p:cNvSpPr txBox="1">
              <a:spLocks noChangeArrowheads="1"/>
            </p:cNvSpPr>
            <p:nvPr/>
          </p:nvSpPr>
          <p:spPr bwMode="auto">
            <a:xfrm>
              <a:off x="793" y="2952"/>
              <a:ext cx="3396" cy="3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sz="2800" dirty="0">
                  <a:solidFill>
                    <a:schemeClr val="tx2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所以向量组                  </a:t>
              </a:r>
              <a:r>
                <a:rPr lang="zh-CN" altLang="en-US" sz="2800" dirty="0" smtClean="0">
                  <a:solidFill>
                    <a:schemeClr val="tx2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   线性无关</a:t>
              </a:r>
              <a:r>
                <a:rPr lang="en-US" altLang="zh-CN" sz="2800" dirty="0">
                  <a:solidFill>
                    <a:schemeClr val="tx2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.</a:t>
              </a:r>
            </a:p>
          </p:txBody>
        </p:sp>
        <p:graphicFrame>
          <p:nvGraphicFramePr>
            <p:cNvPr id="37901" name="Object 2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45200571"/>
                </p:ext>
              </p:extLst>
            </p:nvPr>
          </p:nvGraphicFramePr>
          <p:xfrm>
            <a:off x="2007" y="2971"/>
            <a:ext cx="1133" cy="3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445" name="Equation" r:id="rId17" imgW="825500" imgH="228600" progId="Equation.3">
                    <p:embed/>
                  </p:oleObj>
                </mc:Choice>
                <mc:Fallback>
                  <p:oleObj name="Equation" r:id="rId17" imgW="825500" imgH="228600" progId="Equation.3">
                    <p:embed/>
                    <p:pic>
                      <p:nvPicPr>
                        <p:cNvPr id="0" name="Picture 5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07" y="2971"/>
                          <a:ext cx="1133" cy="31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7898" name="Text Box 46"/>
          <p:cNvSpPr txBox="1">
            <a:spLocks noChangeArrowheads="1"/>
          </p:cNvSpPr>
          <p:nvPr/>
        </p:nvSpPr>
        <p:spPr bwMode="auto">
          <a:xfrm>
            <a:off x="304800" y="847725"/>
            <a:ext cx="6600825" cy="523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sz="2800" dirty="0">
                <a:solidFill>
                  <a:srgbClr val="FF3300"/>
                </a:solidFill>
                <a:latin typeface="华文细黑" pitchFamily="2" charset="-122"/>
                <a:ea typeface="华文细黑" pitchFamily="2" charset="-122"/>
              </a:rPr>
              <a:t>（一）线性相关与线性无关的定义</a:t>
            </a:r>
          </a:p>
        </p:txBody>
      </p:sp>
      <p:sp>
        <p:nvSpPr>
          <p:cNvPr id="37899" name="WordArt 45"/>
          <p:cNvSpPr>
            <a:spLocks noChangeArrowheads="1" noChangeShapeType="1" noTextEdit="1"/>
          </p:cNvSpPr>
          <p:nvPr/>
        </p:nvSpPr>
        <p:spPr bwMode="auto">
          <a:xfrm>
            <a:off x="152400" y="123825"/>
            <a:ext cx="4502150" cy="5619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二、线性相关与线性无关</a:t>
            </a:r>
          </a:p>
        </p:txBody>
      </p:sp>
      <p:sp>
        <p:nvSpPr>
          <p:cNvPr id="22" name="Text Box 26"/>
          <p:cNvSpPr txBox="1">
            <a:spLocks noChangeArrowheads="1"/>
          </p:cNvSpPr>
          <p:nvPr/>
        </p:nvSpPr>
        <p:spPr bwMode="auto">
          <a:xfrm>
            <a:off x="7961310" y="5075888"/>
            <a:ext cx="902811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2800" dirty="0" smtClean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证毕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7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7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7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7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7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7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7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87" name="Text Box 11"/>
          <p:cNvSpPr txBox="1">
            <a:spLocks noChangeArrowheads="1"/>
          </p:cNvSpPr>
          <p:nvPr/>
        </p:nvSpPr>
        <p:spPr bwMode="auto">
          <a:xfrm>
            <a:off x="684213" y="1676400"/>
            <a:ext cx="792162" cy="523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800" dirty="0" smtClean="0">
                <a:solidFill>
                  <a:schemeClr val="accent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</a:t>
            </a:r>
            <a:endParaRPr lang="en-US" altLang="zh-CN" sz="2800" dirty="0">
              <a:solidFill>
                <a:schemeClr val="accent1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75791" name="Group 15"/>
          <p:cNvGrpSpPr>
            <a:grpSpLocks/>
          </p:cNvGrpSpPr>
          <p:nvPr/>
        </p:nvGrpSpPr>
        <p:grpSpPr bwMode="auto">
          <a:xfrm>
            <a:off x="1568450" y="1704975"/>
            <a:ext cx="6661150" cy="2555875"/>
            <a:chOff x="930" y="1253"/>
            <a:chExt cx="4196" cy="1610"/>
          </a:xfrm>
        </p:grpSpPr>
        <p:sp>
          <p:nvSpPr>
            <p:cNvPr id="38923" name="Text Box 12"/>
            <p:cNvSpPr txBox="1">
              <a:spLocks noChangeArrowheads="1"/>
            </p:cNvSpPr>
            <p:nvPr/>
          </p:nvSpPr>
          <p:spPr bwMode="auto">
            <a:xfrm>
              <a:off x="930" y="1253"/>
              <a:ext cx="1587" cy="3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sz="2800">
                  <a:solidFill>
                    <a:schemeClr val="tx2"/>
                  </a:solidFill>
                </a:rPr>
                <a:t>判断</a:t>
              </a:r>
              <a:r>
                <a:rPr lang="en-US" altLang="zh-CN" sz="2800" i="1">
                  <a:solidFill>
                    <a:schemeClr val="tx2"/>
                  </a:solidFill>
                  <a:latin typeface="Times New Roman" pitchFamily="18" charset="0"/>
                </a:rPr>
                <a:t>n</a:t>
              </a:r>
              <a:r>
                <a:rPr lang="zh-CN" altLang="en-US" sz="2800">
                  <a:solidFill>
                    <a:schemeClr val="tx2"/>
                  </a:solidFill>
                </a:rPr>
                <a:t>维向量组</a:t>
              </a:r>
            </a:p>
          </p:txBody>
        </p:sp>
        <p:graphicFrame>
          <p:nvGraphicFramePr>
            <p:cNvPr id="38924" name="Object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60575497"/>
                </p:ext>
              </p:extLst>
            </p:nvPr>
          </p:nvGraphicFramePr>
          <p:xfrm>
            <a:off x="998" y="1607"/>
            <a:ext cx="2546" cy="1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123" name="Equation" r:id="rId3" imgW="1854200" imgH="914400" progId="Equation.3">
                    <p:embed/>
                  </p:oleObj>
                </mc:Choice>
                <mc:Fallback>
                  <p:oleObj name="Equation" r:id="rId3" imgW="1854200" imgH="914400" progId="Equation.3">
                    <p:embed/>
                    <p:pic>
                      <p:nvPicPr>
                        <p:cNvPr id="0" name="Picture 20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98" y="1607"/>
                          <a:ext cx="2546" cy="125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925" name="Text Box 14"/>
            <p:cNvSpPr txBox="1">
              <a:spLocks noChangeArrowheads="1"/>
            </p:cNvSpPr>
            <p:nvPr/>
          </p:nvSpPr>
          <p:spPr bwMode="auto">
            <a:xfrm>
              <a:off x="3590" y="2070"/>
              <a:ext cx="1536" cy="3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sz="2800" dirty="0">
                  <a:solidFill>
                    <a:schemeClr val="tx2"/>
                  </a:solidFill>
                </a:rPr>
                <a:t>的线性相关性</a:t>
              </a:r>
              <a:r>
                <a:rPr lang="en-US" altLang="zh-CN" sz="2800" dirty="0">
                  <a:solidFill>
                    <a:schemeClr val="tx2"/>
                  </a:solidFill>
                </a:rPr>
                <a:t>.</a:t>
              </a:r>
            </a:p>
          </p:txBody>
        </p:sp>
      </p:grpSp>
      <p:grpSp>
        <p:nvGrpSpPr>
          <p:cNvPr id="75798" name="Group 22"/>
          <p:cNvGrpSpPr>
            <a:grpSpLocks/>
          </p:cNvGrpSpPr>
          <p:nvPr/>
        </p:nvGrpSpPr>
        <p:grpSpPr bwMode="auto">
          <a:xfrm>
            <a:off x="1547813" y="4657721"/>
            <a:ext cx="4746625" cy="523875"/>
            <a:chOff x="975" y="3113"/>
            <a:chExt cx="2990" cy="330"/>
          </a:xfrm>
        </p:grpSpPr>
        <p:sp>
          <p:nvSpPr>
            <p:cNvPr id="38921" name="Text Box 17"/>
            <p:cNvSpPr txBox="1">
              <a:spLocks noChangeArrowheads="1"/>
            </p:cNvSpPr>
            <p:nvPr/>
          </p:nvSpPr>
          <p:spPr bwMode="auto">
            <a:xfrm>
              <a:off x="975" y="3113"/>
              <a:ext cx="2990" cy="3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sz="2800" dirty="0">
                  <a:solidFill>
                    <a:schemeClr val="tx2"/>
                  </a:solidFill>
                </a:rPr>
                <a:t>设有一组</a:t>
              </a:r>
              <a:r>
                <a:rPr lang="zh-CN" altLang="en-US" sz="2800" dirty="0" smtClean="0">
                  <a:solidFill>
                    <a:schemeClr val="tx2"/>
                  </a:solidFill>
                </a:rPr>
                <a:t>数                 </a:t>
              </a:r>
              <a:r>
                <a:rPr lang="zh-CN" altLang="en-US" sz="2800" dirty="0">
                  <a:solidFill>
                    <a:schemeClr val="tx2"/>
                  </a:solidFill>
                </a:rPr>
                <a:t>，使得</a:t>
              </a:r>
            </a:p>
          </p:txBody>
        </p:sp>
        <p:graphicFrame>
          <p:nvGraphicFramePr>
            <p:cNvPr id="38922" name="Object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31993229"/>
                </p:ext>
              </p:extLst>
            </p:nvPr>
          </p:nvGraphicFramePr>
          <p:xfrm>
            <a:off x="2186" y="3129"/>
            <a:ext cx="1012" cy="3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124" name="Equation" r:id="rId5" imgW="736600" imgH="228600" progId="Equation.3">
                    <p:embed/>
                  </p:oleObj>
                </mc:Choice>
                <mc:Fallback>
                  <p:oleObj name="Equation" r:id="rId5" imgW="736600" imgH="228600" progId="Equation.3">
                    <p:embed/>
                    <p:pic>
                      <p:nvPicPr>
                        <p:cNvPr id="0" name="Picture 20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86" y="3129"/>
                          <a:ext cx="1012" cy="31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75795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2605957"/>
              </p:ext>
            </p:extLst>
          </p:nvPr>
        </p:nvGraphicFramePr>
        <p:xfrm>
          <a:off x="2908300" y="5259388"/>
          <a:ext cx="3406775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25" name="Equation" r:id="rId7" imgW="1562100" imgH="228600" progId="Equation.3">
                  <p:embed/>
                </p:oleObj>
              </mc:Choice>
              <mc:Fallback>
                <p:oleObj name="Equation" r:id="rId7" imgW="1562100" imgH="228600" progId="Equation.3">
                  <p:embed/>
                  <p:pic>
                    <p:nvPicPr>
                      <p:cNvPr id="0" name="Picture 2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8300" y="5259388"/>
                        <a:ext cx="3406775" cy="498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796" name="Text Box 20"/>
          <p:cNvSpPr txBox="1">
            <a:spLocks noChangeArrowheads="1"/>
          </p:cNvSpPr>
          <p:nvPr/>
        </p:nvSpPr>
        <p:spPr bwMode="auto">
          <a:xfrm>
            <a:off x="900113" y="4657725"/>
            <a:ext cx="543739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黑体" pitchFamily="2" charset="-122"/>
                <a:ea typeface="黑体" pitchFamily="2" charset="-122"/>
              </a:rPr>
              <a:t>解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38919" name="WordArt 45"/>
          <p:cNvSpPr>
            <a:spLocks noChangeArrowheads="1" noChangeShapeType="1" noTextEdit="1"/>
          </p:cNvSpPr>
          <p:nvPr/>
        </p:nvSpPr>
        <p:spPr bwMode="auto">
          <a:xfrm>
            <a:off x="152400" y="76200"/>
            <a:ext cx="4502150" cy="5619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二、线性相关与线性无关</a:t>
            </a:r>
          </a:p>
        </p:txBody>
      </p:sp>
      <p:sp>
        <p:nvSpPr>
          <p:cNvPr id="38920" name="Text Box 46"/>
          <p:cNvSpPr txBox="1">
            <a:spLocks noChangeArrowheads="1"/>
          </p:cNvSpPr>
          <p:nvPr/>
        </p:nvSpPr>
        <p:spPr bwMode="auto">
          <a:xfrm>
            <a:off x="304800" y="807332"/>
            <a:ext cx="6600825" cy="523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sz="2800">
                <a:solidFill>
                  <a:srgbClr val="FF3300"/>
                </a:solidFill>
                <a:latin typeface="华文细黑" pitchFamily="2" charset="-122"/>
                <a:ea typeface="华文细黑" pitchFamily="2" charset="-122"/>
              </a:rPr>
              <a:t>（一）线性相关与线性无关的定义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5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5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5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5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5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87" grpId="0"/>
      <p:bldP spid="7579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4"/>
          <p:cNvSpPr txBox="1">
            <a:spLocks noChangeArrowheads="1"/>
          </p:cNvSpPr>
          <p:nvPr/>
        </p:nvSpPr>
        <p:spPr bwMode="auto">
          <a:xfrm>
            <a:off x="808038" y="2217738"/>
            <a:ext cx="543739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2800">
                <a:solidFill>
                  <a:schemeClr val="tx2"/>
                </a:solidFill>
                <a:latin typeface="+mn-ea"/>
                <a:ea typeface="+mn-ea"/>
              </a:rPr>
              <a:t>即</a:t>
            </a:r>
          </a:p>
        </p:txBody>
      </p:sp>
      <p:graphicFrame>
        <p:nvGraphicFramePr>
          <p:cNvPr id="39939" name="Object 5"/>
          <p:cNvGraphicFramePr>
            <a:graphicFrameLocks noGrp="1" noChangeAspect="1"/>
          </p:cNvGraphicFramePr>
          <p:nvPr>
            <p:ph/>
            <p:extLst>
              <p:ext uri="{D42A27DB-BD31-4B8C-83A1-F6EECF244321}">
                <p14:modId xmlns:p14="http://schemas.microsoft.com/office/powerpoint/2010/main" val="875599862"/>
              </p:ext>
            </p:extLst>
          </p:nvPr>
        </p:nvGraphicFramePr>
        <p:xfrm>
          <a:off x="2484438" y="1539875"/>
          <a:ext cx="3835400" cy="189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43" name="Equation" r:id="rId3" imgW="1854200" imgH="914400" progId="Equation.3">
                  <p:embed/>
                </p:oleObj>
              </mc:Choice>
              <mc:Fallback>
                <p:oleObj name="Equation" r:id="rId3" imgW="1854200" imgH="914400" progId="Equation.3">
                  <p:embed/>
                  <p:pic>
                    <p:nvPicPr>
                      <p:cNvPr id="0" name="Picture 198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1539875"/>
                        <a:ext cx="3835400" cy="1892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6809" name="Group 9"/>
          <p:cNvGrpSpPr>
            <a:grpSpLocks/>
          </p:cNvGrpSpPr>
          <p:nvPr/>
        </p:nvGrpSpPr>
        <p:grpSpPr bwMode="auto">
          <a:xfrm>
            <a:off x="663575" y="3533776"/>
            <a:ext cx="7186613" cy="954088"/>
            <a:chOff x="418" y="1489"/>
            <a:chExt cx="4527" cy="601"/>
          </a:xfrm>
        </p:grpSpPr>
        <p:sp>
          <p:nvSpPr>
            <p:cNvPr id="39946" name="Text Box 7"/>
            <p:cNvSpPr txBox="1">
              <a:spLocks noChangeArrowheads="1"/>
            </p:cNvSpPr>
            <p:nvPr/>
          </p:nvSpPr>
          <p:spPr bwMode="auto">
            <a:xfrm>
              <a:off x="418" y="1489"/>
              <a:ext cx="4527" cy="60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sz="2800" dirty="0">
                  <a:solidFill>
                    <a:schemeClr val="tx2"/>
                  </a:solidFill>
                  <a:latin typeface="+mn-ea"/>
                  <a:ea typeface="+mn-ea"/>
                </a:rPr>
                <a:t>所以只有当               </a:t>
              </a:r>
              <a:r>
                <a:rPr lang="zh-CN" altLang="en-US" sz="2800" dirty="0" smtClean="0">
                  <a:solidFill>
                    <a:schemeClr val="tx2"/>
                  </a:solidFill>
                  <a:latin typeface="+mn-ea"/>
                  <a:ea typeface="+mn-ea"/>
                </a:rPr>
                <a:t>时</a:t>
              </a:r>
              <a:r>
                <a:rPr lang="zh-CN" altLang="en-US" sz="2800" dirty="0">
                  <a:solidFill>
                    <a:schemeClr val="tx2"/>
                  </a:solidFill>
                  <a:latin typeface="+mn-ea"/>
                  <a:ea typeface="+mn-ea"/>
                </a:rPr>
                <a:t>上式才成立</a:t>
              </a:r>
              <a:r>
                <a:rPr lang="zh-CN" altLang="en-US" sz="2800" dirty="0" smtClean="0">
                  <a:solidFill>
                    <a:schemeClr val="tx2"/>
                  </a:solidFill>
                  <a:latin typeface="+mn-ea"/>
                  <a:ea typeface="+mn-ea"/>
                </a:rPr>
                <a:t>，</a:t>
              </a:r>
              <a:endParaRPr lang="en-US" altLang="zh-CN" sz="2800" dirty="0" smtClean="0">
                <a:solidFill>
                  <a:schemeClr val="tx2"/>
                </a:solidFill>
                <a:latin typeface="+mn-ea"/>
                <a:ea typeface="+mn-ea"/>
              </a:endParaRPr>
            </a:p>
            <a:p>
              <a:pPr eaLnBrk="1" hangingPunct="1"/>
              <a:r>
                <a:rPr lang="zh-CN" altLang="en-US" sz="2800" dirty="0" smtClean="0">
                  <a:solidFill>
                    <a:schemeClr val="tx2"/>
                  </a:solidFill>
                  <a:latin typeface="+mn-ea"/>
                  <a:ea typeface="+mn-ea"/>
                </a:rPr>
                <a:t>所以此向量</a:t>
              </a:r>
              <a:r>
                <a:rPr lang="zh-CN" altLang="en-US" sz="2800" dirty="0">
                  <a:solidFill>
                    <a:schemeClr val="tx2"/>
                  </a:solidFill>
                  <a:latin typeface="+mn-ea"/>
                  <a:ea typeface="+mn-ea"/>
                </a:rPr>
                <a:t>组线性无关</a:t>
              </a:r>
              <a:r>
                <a:rPr lang="en-US" altLang="zh-CN" sz="2800" dirty="0">
                  <a:solidFill>
                    <a:schemeClr val="tx2"/>
                  </a:solidFill>
                  <a:latin typeface="+mn-ea"/>
                  <a:ea typeface="+mn-ea"/>
                </a:rPr>
                <a:t>.</a:t>
              </a:r>
            </a:p>
          </p:txBody>
        </p:sp>
        <p:graphicFrame>
          <p:nvGraphicFramePr>
            <p:cNvPr id="39947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36865692"/>
                </p:ext>
              </p:extLst>
            </p:nvPr>
          </p:nvGraphicFramePr>
          <p:xfrm>
            <a:off x="1610" y="1519"/>
            <a:ext cx="1622" cy="2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144" name="Equation" r:id="rId5" imgW="1244600" imgH="228600" progId="Equation.3">
                    <p:embed/>
                  </p:oleObj>
                </mc:Choice>
                <mc:Fallback>
                  <p:oleObj name="Equation" r:id="rId5" imgW="1244600" imgH="228600" progId="Equation.3">
                    <p:embed/>
                    <p:pic>
                      <p:nvPicPr>
                        <p:cNvPr id="0" name="Picture 19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10" y="1519"/>
                          <a:ext cx="1622" cy="29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6812" name="Group 12"/>
          <p:cNvGrpSpPr>
            <a:grpSpLocks/>
          </p:cNvGrpSpPr>
          <p:nvPr/>
        </p:nvGrpSpPr>
        <p:grpSpPr bwMode="auto">
          <a:xfrm>
            <a:off x="639762" y="4952751"/>
            <a:ext cx="7724776" cy="530225"/>
            <a:chOff x="327" y="1970"/>
            <a:chExt cx="4866" cy="334"/>
          </a:xfrm>
        </p:grpSpPr>
        <p:sp>
          <p:nvSpPr>
            <p:cNvPr id="39944" name="Text Box 10"/>
            <p:cNvSpPr txBox="1">
              <a:spLocks noChangeArrowheads="1"/>
            </p:cNvSpPr>
            <p:nvPr/>
          </p:nvSpPr>
          <p:spPr bwMode="auto">
            <a:xfrm>
              <a:off x="327" y="1974"/>
              <a:ext cx="4866" cy="3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sz="2800" dirty="0">
                  <a:solidFill>
                    <a:schemeClr val="hlink"/>
                  </a:solidFill>
                  <a:latin typeface="+mn-ea"/>
                  <a:ea typeface="+mn-ea"/>
                </a:rPr>
                <a:t>一般地，称向量组        </a:t>
              </a:r>
              <a:r>
                <a:rPr lang="zh-CN" altLang="en-US" sz="2800" dirty="0" smtClean="0">
                  <a:solidFill>
                    <a:schemeClr val="hlink"/>
                  </a:solidFill>
                  <a:latin typeface="+mn-ea"/>
                  <a:ea typeface="+mn-ea"/>
                </a:rPr>
                <a:t> 为</a:t>
              </a:r>
              <a:r>
                <a:rPr lang="zh-CN" altLang="en-US" sz="2800" dirty="0">
                  <a:solidFill>
                    <a:srgbClr val="0000FF"/>
                  </a:solidFill>
                  <a:latin typeface="+mn-ea"/>
                  <a:ea typeface="+mn-ea"/>
                </a:rPr>
                <a:t>单位坐标向量组</a:t>
              </a:r>
              <a:r>
                <a:rPr lang="en-US" altLang="zh-CN" sz="2800" dirty="0">
                  <a:solidFill>
                    <a:schemeClr val="hlink"/>
                  </a:solidFill>
                  <a:latin typeface="+mn-ea"/>
                  <a:ea typeface="+mn-ea"/>
                </a:rPr>
                <a:t>.</a:t>
              </a:r>
            </a:p>
          </p:txBody>
        </p:sp>
        <p:graphicFrame>
          <p:nvGraphicFramePr>
            <p:cNvPr id="39945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00217130"/>
                </p:ext>
              </p:extLst>
            </p:nvPr>
          </p:nvGraphicFramePr>
          <p:xfrm>
            <a:off x="2180" y="1970"/>
            <a:ext cx="960" cy="2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145" name="Equation" r:id="rId7" imgW="951840" imgH="279720" progId="Equation.DSMT4">
                    <p:embed/>
                  </p:oleObj>
                </mc:Choice>
                <mc:Fallback>
                  <p:oleObj name="Equation" r:id="rId7" imgW="951840" imgH="279720" progId="Equation.DSMT4">
                    <p:embed/>
                    <p:pic>
                      <p:nvPicPr>
                        <p:cNvPr id="0" name="Picture 20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80" y="1970"/>
                          <a:ext cx="960" cy="29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9942" name="WordArt 45"/>
          <p:cNvSpPr>
            <a:spLocks noChangeArrowheads="1" noChangeShapeType="1" noTextEdit="1"/>
          </p:cNvSpPr>
          <p:nvPr/>
        </p:nvSpPr>
        <p:spPr bwMode="auto">
          <a:xfrm>
            <a:off x="152400" y="123825"/>
            <a:ext cx="4502150" cy="5619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二、线性相关与线性无关</a:t>
            </a:r>
          </a:p>
        </p:txBody>
      </p:sp>
      <p:sp>
        <p:nvSpPr>
          <p:cNvPr id="39943" name="Text Box 46"/>
          <p:cNvSpPr txBox="1">
            <a:spLocks noChangeArrowheads="1"/>
          </p:cNvSpPr>
          <p:nvPr/>
        </p:nvSpPr>
        <p:spPr bwMode="auto">
          <a:xfrm>
            <a:off x="304800" y="768350"/>
            <a:ext cx="6600825" cy="523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sz="2800">
                <a:solidFill>
                  <a:srgbClr val="FF3300"/>
                </a:solidFill>
                <a:latin typeface="华文细黑" pitchFamily="2" charset="-122"/>
                <a:ea typeface="华文细黑" pitchFamily="2" charset="-122"/>
              </a:rPr>
              <a:t>（一）线性相关与线性无关的定义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6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6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87" name="Text Box 31"/>
          <p:cNvSpPr txBox="1">
            <a:spLocks noChangeArrowheads="1"/>
          </p:cNvSpPr>
          <p:nvPr/>
        </p:nvSpPr>
        <p:spPr bwMode="auto">
          <a:xfrm>
            <a:off x="566738" y="1681163"/>
            <a:ext cx="884237" cy="523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8</a:t>
            </a:r>
          </a:p>
        </p:txBody>
      </p:sp>
      <p:sp>
        <p:nvSpPr>
          <p:cNvPr id="40983" name="Text Box 33"/>
          <p:cNvSpPr txBox="1">
            <a:spLocks noChangeArrowheads="1"/>
          </p:cNvSpPr>
          <p:nvPr/>
        </p:nvSpPr>
        <p:spPr bwMode="auto">
          <a:xfrm>
            <a:off x="1450975" y="1698625"/>
            <a:ext cx="5570756" cy="138499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2800" dirty="0">
                <a:solidFill>
                  <a:schemeClr val="tx2"/>
                </a:solidFill>
                <a:latin typeface="+mn-ea"/>
                <a:ea typeface="+mn-ea"/>
              </a:rPr>
              <a:t>判断向量组                </a:t>
            </a:r>
            <a:r>
              <a:rPr lang="zh-CN" altLang="en-US" sz="2800" dirty="0" smtClean="0">
                <a:solidFill>
                  <a:schemeClr val="tx2"/>
                </a:solidFill>
                <a:latin typeface="+mn-ea"/>
                <a:ea typeface="+mn-ea"/>
              </a:rPr>
              <a:t>    </a:t>
            </a:r>
            <a:endParaRPr lang="en-US" altLang="zh-CN" sz="2800" dirty="0" smtClean="0">
              <a:solidFill>
                <a:schemeClr val="tx2"/>
              </a:solidFill>
              <a:latin typeface="+mn-ea"/>
              <a:ea typeface="+mn-ea"/>
            </a:endParaRPr>
          </a:p>
          <a:p>
            <a:pPr eaLnBrk="1" hangingPunct="1"/>
            <a:endParaRPr lang="en-US" altLang="zh-CN" sz="2800" dirty="0">
              <a:solidFill>
                <a:schemeClr val="tx2"/>
              </a:solidFill>
              <a:latin typeface="+mn-ea"/>
              <a:ea typeface="+mn-ea"/>
            </a:endParaRPr>
          </a:p>
          <a:p>
            <a:pPr eaLnBrk="1" hangingPunct="1"/>
            <a:r>
              <a:rPr lang="zh-CN" altLang="en-US" sz="2800" dirty="0" smtClean="0">
                <a:solidFill>
                  <a:schemeClr val="tx2"/>
                </a:solidFill>
                <a:latin typeface="+mn-ea"/>
                <a:ea typeface="+mn-ea"/>
              </a:rPr>
              <a:t>的</a:t>
            </a:r>
            <a:r>
              <a:rPr lang="zh-CN" altLang="en-US" sz="2800" dirty="0">
                <a:solidFill>
                  <a:schemeClr val="tx2"/>
                </a:solidFill>
                <a:latin typeface="+mn-ea"/>
                <a:ea typeface="+mn-ea"/>
              </a:rPr>
              <a:t>线性相关性</a:t>
            </a:r>
            <a:r>
              <a:rPr lang="en-US" altLang="zh-CN" sz="2800" dirty="0">
                <a:solidFill>
                  <a:schemeClr val="tx2"/>
                </a:solidFill>
                <a:latin typeface="+mn-ea"/>
                <a:ea typeface="+mn-ea"/>
              </a:rPr>
              <a:t>.</a:t>
            </a:r>
          </a:p>
        </p:txBody>
      </p:sp>
      <p:sp>
        <p:nvSpPr>
          <p:cNvPr id="70691" name="Text Box 35"/>
          <p:cNvSpPr txBox="1">
            <a:spLocks noChangeArrowheads="1"/>
          </p:cNvSpPr>
          <p:nvPr/>
        </p:nvSpPr>
        <p:spPr bwMode="auto">
          <a:xfrm>
            <a:off x="587375" y="3101082"/>
            <a:ext cx="151130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解法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一</a:t>
            </a:r>
          </a:p>
        </p:txBody>
      </p:sp>
      <p:sp>
        <p:nvSpPr>
          <p:cNvPr id="70692" name="Text Box 36"/>
          <p:cNvSpPr txBox="1">
            <a:spLocks noChangeArrowheads="1"/>
          </p:cNvSpPr>
          <p:nvPr/>
        </p:nvSpPr>
        <p:spPr bwMode="auto">
          <a:xfrm>
            <a:off x="1863285" y="3117889"/>
            <a:ext cx="1446212" cy="523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2800" dirty="0">
                <a:solidFill>
                  <a:schemeClr val="tx2"/>
                </a:solidFill>
                <a:latin typeface="+mn-ea"/>
                <a:ea typeface="+mn-ea"/>
              </a:rPr>
              <a:t>由例</a:t>
            </a:r>
            <a:r>
              <a:rPr lang="en-US" altLang="zh-CN" sz="2800" dirty="0">
                <a:solidFill>
                  <a:schemeClr val="tx2"/>
                </a:solidFill>
                <a:latin typeface="+mn-ea"/>
                <a:ea typeface="+mn-ea"/>
              </a:rPr>
              <a:t>4</a:t>
            </a:r>
            <a:r>
              <a:rPr lang="zh-CN" altLang="en-US" sz="2800" dirty="0">
                <a:solidFill>
                  <a:schemeClr val="tx2"/>
                </a:solidFill>
                <a:latin typeface="+mn-ea"/>
                <a:ea typeface="+mn-ea"/>
              </a:rPr>
              <a:t>知</a:t>
            </a:r>
          </a:p>
        </p:txBody>
      </p:sp>
      <p:graphicFrame>
        <p:nvGraphicFramePr>
          <p:cNvPr id="70693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3875633"/>
              </p:ext>
            </p:extLst>
          </p:nvPr>
        </p:nvGraphicFramePr>
        <p:xfrm>
          <a:off x="3358356" y="3156740"/>
          <a:ext cx="2592388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66" name="Equation" r:id="rId3" imgW="1282700" imgH="228600" progId="Equation.3">
                  <p:embed/>
                </p:oleObj>
              </mc:Choice>
              <mc:Fallback>
                <p:oleObj name="Equation" r:id="rId3" imgW="1282700" imgH="228600" progId="Equation.3">
                  <p:embed/>
                  <p:pic>
                    <p:nvPicPr>
                      <p:cNvPr id="0" name="Picture 4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8356" y="3156740"/>
                        <a:ext cx="2592388" cy="461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694" name="Text Box 38"/>
          <p:cNvSpPr txBox="1">
            <a:spLocks noChangeArrowheads="1"/>
          </p:cNvSpPr>
          <p:nvPr/>
        </p:nvSpPr>
        <p:spPr bwMode="auto">
          <a:xfrm>
            <a:off x="1905534" y="3618702"/>
            <a:ext cx="906017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2800" dirty="0">
                <a:solidFill>
                  <a:schemeClr val="tx2"/>
                </a:solidFill>
                <a:latin typeface="+mn-ea"/>
                <a:ea typeface="+mn-ea"/>
              </a:rPr>
              <a:t>即有</a:t>
            </a:r>
          </a:p>
        </p:txBody>
      </p:sp>
      <p:graphicFrame>
        <p:nvGraphicFramePr>
          <p:cNvPr id="70695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3289990"/>
              </p:ext>
            </p:extLst>
          </p:nvPr>
        </p:nvGraphicFramePr>
        <p:xfrm>
          <a:off x="3245556" y="3691822"/>
          <a:ext cx="3284537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67" name="Equation" r:id="rId5" imgW="1625600" imgH="228600" progId="Equation.3">
                  <p:embed/>
                </p:oleObj>
              </mc:Choice>
              <mc:Fallback>
                <p:oleObj name="Equation" r:id="rId5" imgW="1625600" imgH="228600" progId="Equation.3">
                  <p:embed/>
                  <p:pic>
                    <p:nvPicPr>
                      <p:cNvPr id="0" name="Picture 4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5556" y="3691822"/>
                        <a:ext cx="3284537" cy="461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0696" name="Group 40"/>
          <p:cNvGrpSpPr>
            <a:grpSpLocks/>
          </p:cNvGrpSpPr>
          <p:nvPr/>
        </p:nvGrpSpPr>
        <p:grpSpPr bwMode="auto">
          <a:xfrm>
            <a:off x="1913731" y="4108397"/>
            <a:ext cx="5929313" cy="954088"/>
            <a:chOff x="476" y="2322"/>
            <a:chExt cx="3735" cy="601"/>
          </a:xfrm>
        </p:grpSpPr>
        <p:sp>
          <p:nvSpPr>
            <p:cNvPr id="40980" name="Text Box 41"/>
            <p:cNvSpPr txBox="1">
              <a:spLocks noChangeArrowheads="1"/>
            </p:cNvSpPr>
            <p:nvPr/>
          </p:nvSpPr>
          <p:spPr bwMode="auto">
            <a:xfrm>
              <a:off x="476" y="2322"/>
              <a:ext cx="3735" cy="60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sz="2800" dirty="0">
                  <a:solidFill>
                    <a:schemeClr val="tx2"/>
                  </a:solidFill>
                  <a:latin typeface="+mn-ea"/>
                  <a:ea typeface="+mn-ea"/>
                </a:rPr>
                <a:t>而                    </a:t>
              </a:r>
              <a:r>
                <a:rPr lang="zh-CN" altLang="en-US" sz="2800" dirty="0" smtClean="0">
                  <a:solidFill>
                    <a:schemeClr val="tx2"/>
                  </a:solidFill>
                  <a:latin typeface="+mn-ea"/>
                  <a:ea typeface="+mn-ea"/>
                </a:rPr>
                <a:t>不全</a:t>
              </a:r>
              <a:r>
                <a:rPr lang="zh-CN" altLang="en-US" sz="2800" dirty="0">
                  <a:solidFill>
                    <a:schemeClr val="tx2"/>
                  </a:solidFill>
                  <a:latin typeface="+mn-ea"/>
                  <a:ea typeface="+mn-ea"/>
                </a:rPr>
                <a:t>为零</a:t>
              </a:r>
              <a:r>
                <a:rPr lang="zh-CN" altLang="en-US" sz="2800" dirty="0" smtClean="0">
                  <a:solidFill>
                    <a:schemeClr val="tx2"/>
                  </a:solidFill>
                  <a:latin typeface="+mn-ea"/>
                  <a:ea typeface="+mn-ea"/>
                </a:rPr>
                <a:t>，</a:t>
              </a:r>
              <a:endParaRPr lang="en-US" altLang="zh-CN" sz="2800" dirty="0" smtClean="0">
                <a:solidFill>
                  <a:schemeClr val="tx2"/>
                </a:solidFill>
                <a:latin typeface="+mn-ea"/>
                <a:ea typeface="+mn-ea"/>
              </a:endParaRPr>
            </a:p>
            <a:p>
              <a:pPr eaLnBrk="1" hangingPunct="1"/>
              <a:r>
                <a:rPr lang="zh-CN" altLang="en-US" sz="2800" dirty="0" smtClean="0">
                  <a:solidFill>
                    <a:schemeClr val="tx2"/>
                  </a:solidFill>
                  <a:latin typeface="+mn-ea"/>
                  <a:ea typeface="+mn-ea"/>
                </a:rPr>
                <a:t>所以      </a:t>
              </a:r>
              <a:r>
                <a:rPr lang="zh-CN" altLang="en-US" sz="2800" dirty="0">
                  <a:solidFill>
                    <a:schemeClr val="tx2"/>
                  </a:solidFill>
                  <a:latin typeface="+mn-ea"/>
                  <a:ea typeface="+mn-ea"/>
                </a:rPr>
                <a:t> </a:t>
              </a:r>
              <a:r>
                <a:rPr lang="zh-CN" altLang="en-US" sz="2800" dirty="0" smtClean="0">
                  <a:solidFill>
                    <a:schemeClr val="tx2"/>
                  </a:solidFill>
                  <a:latin typeface="+mn-ea"/>
                  <a:ea typeface="+mn-ea"/>
                </a:rPr>
                <a:t>   线性相关</a:t>
              </a:r>
              <a:r>
                <a:rPr lang="en-US" altLang="zh-CN" sz="2800" dirty="0">
                  <a:solidFill>
                    <a:schemeClr val="tx2"/>
                  </a:solidFill>
                  <a:latin typeface="+mn-ea"/>
                  <a:ea typeface="+mn-ea"/>
                </a:rPr>
                <a:t>.</a:t>
              </a:r>
            </a:p>
          </p:txBody>
        </p:sp>
        <p:graphicFrame>
          <p:nvGraphicFramePr>
            <p:cNvPr id="40981" name="Object 4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52936177"/>
                </p:ext>
              </p:extLst>
            </p:nvPr>
          </p:nvGraphicFramePr>
          <p:xfrm>
            <a:off x="807" y="2374"/>
            <a:ext cx="2166" cy="2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468" name="Equation" r:id="rId7" imgW="1701800" imgH="228600" progId="Equation.3">
                    <p:embed/>
                  </p:oleObj>
                </mc:Choice>
                <mc:Fallback>
                  <p:oleObj name="Equation" r:id="rId7" imgW="1701800" imgH="228600" progId="Equation.3">
                    <p:embed/>
                    <p:pic>
                      <p:nvPicPr>
                        <p:cNvPr id="0" name="Picture 48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07" y="2374"/>
                          <a:ext cx="2166" cy="29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982" name="Object 4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04705699"/>
                </p:ext>
              </p:extLst>
            </p:nvPr>
          </p:nvGraphicFramePr>
          <p:xfrm>
            <a:off x="1047" y="2622"/>
            <a:ext cx="1035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469" name="Equation" r:id="rId9" imgW="800100" imgH="228600" progId="Equation.3">
                    <p:embed/>
                  </p:oleObj>
                </mc:Choice>
                <mc:Fallback>
                  <p:oleObj name="Equation" r:id="rId9" imgW="800100" imgH="228600" progId="Equation.3">
                    <p:embed/>
                    <p:pic>
                      <p:nvPicPr>
                        <p:cNvPr id="0" name="Picture 48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47" y="2622"/>
                          <a:ext cx="1035" cy="29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0700" name="Text Box 44"/>
          <p:cNvSpPr txBox="1">
            <a:spLocks noChangeArrowheads="1"/>
          </p:cNvSpPr>
          <p:nvPr/>
        </p:nvSpPr>
        <p:spPr bwMode="auto">
          <a:xfrm>
            <a:off x="673101" y="5150505"/>
            <a:ext cx="151130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解法二</a:t>
            </a:r>
          </a:p>
        </p:txBody>
      </p:sp>
      <p:grpSp>
        <p:nvGrpSpPr>
          <p:cNvPr id="70701" name="Group 45"/>
          <p:cNvGrpSpPr>
            <a:grpSpLocks/>
          </p:cNvGrpSpPr>
          <p:nvPr/>
        </p:nvGrpSpPr>
        <p:grpSpPr bwMode="auto">
          <a:xfrm>
            <a:off x="1914349" y="5150502"/>
            <a:ext cx="5032375" cy="539750"/>
            <a:chOff x="1338" y="2387"/>
            <a:chExt cx="3170" cy="340"/>
          </a:xfrm>
        </p:grpSpPr>
        <p:sp>
          <p:nvSpPr>
            <p:cNvPr id="40978" name="Text Box 46"/>
            <p:cNvSpPr txBox="1">
              <a:spLocks noChangeArrowheads="1"/>
            </p:cNvSpPr>
            <p:nvPr/>
          </p:nvSpPr>
          <p:spPr bwMode="auto">
            <a:xfrm>
              <a:off x="1338" y="2387"/>
              <a:ext cx="3170" cy="3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sz="2800" dirty="0">
                  <a:solidFill>
                    <a:schemeClr val="tx2"/>
                  </a:solidFill>
                  <a:latin typeface="+mn-ea"/>
                  <a:ea typeface="+mn-ea"/>
                </a:rPr>
                <a:t>设有一组</a:t>
              </a:r>
              <a:r>
                <a:rPr lang="zh-CN" altLang="en-US" sz="2800" dirty="0" smtClean="0">
                  <a:solidFill>
                    <a:schemeClr val="tx2"/>
                  </a:solidFill>
                  <a:latin typeface="+mn-ea"/>
                  <a:ea typeface="+mn-ea"/>
                </a:rPr>
                <a:t>数          </a:t>
              </a:r>
              <a:r>
                <a:rPr lang="zh-CN" altLang="en-US" sz="2800" dirty="0">
                  <a:solidFill>
                    <a:schemeClr val="tx2"/>
                  </a:solidFill>
                  <a:latin typeface="+mn-ea"/>
                  <a:ea typeface="+mn-ea"/>
                </a:rPr>
                <a:t>，使得</a:t>
              </a:r>
            </a:p>
          </p:txBody>
        </p:sp>
        <p:graphicFrame>
          <p:nvGraphicFramePr>
            <p:cNvPr id="40979" name="Object 4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85479788"/>
                </p:ext>
              </p:extLst>
            </p:nvPr>
          </p:nvGraphicFramePr>
          <p:xfrm>
            <a:off x="2594" y="2422"/>
            <a:ext cx="1043" cy="3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470" name="公式" r:id="rId11" imgW="825500" imgH="241300" progId="Equation.3">
                    <p:embed/>
                  </p:oleObj>
                </mc:Choice>
                <mc:Fallback>
                  <p:oleObj name="公式" r:id="rId11" imgW="825500" imgH="241300" progId="Equation.3">
                    <p:embed/>
                    <p:pic>
                      <p:nvPicPr>
                        <p:cNvPr id="0" name="Picture 48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94" y="2422"/>
                          <a:ext cx="1043" cy="30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70704" name="Object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7718877"/>
              </p:ext>
            </p:extLst>
          </p:nvPr>
        </p:nvGraphicFramePr>
        <p:xfrm>
          <a:off x="2651146" y="5729940"/>
          <a:ext cx="3848100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71" name="Equation" r:id="rId13" imgW="1765300" imgH="228600" progId="Equation.3">
                  <p:embed/>
                </p:oleObj>
              </mc:Choice>
              <mc:Fallback>
                <p:oleObj name="Equation" r:id="rId13" imgW="1765300" imgH="228600" progId="Equation.3">
                  <p:embed/>
                  <p:pic>
                    <p:nvPicPr>
                      <p:cNvPr id="0" name="Picture 4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1146" y="5729940"/>
                        <a:ext cx="3848100" cy="498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73" name="Text Box 46"/>
          <p:cNvSpPr txBox="1">
            <a:spLocks noChangeArrowheads="1"/>
          </p:cNvSpPr>
          <p:nvPr/>
        </p:nvSpPr>
        <p:spPr bwMode="auto">
          <a:xfrm>
            <a:off x="304800" y="768350"/>
            <a:ext cx="7391400" cy="523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sz="2800" dirty="0">
                <a:solidFill>
                  <a:srgbClr val="FF3300"/>
                </a:solidFill>
                <a:latin typeface="华文细黑" pitchFamily="2" charset="-122"/>
                <a:ea typeface="华文细黑" pitchFamily="2" charset="-122"/>
              </a:rPr>
              <a:t>（二）通过线性方程组的解判断线性相关性</a:t>
            </a:r>
          </a:p>
        </p:txBody>
      </p:sp>
      <p:sp>
        <p:nvSpPr>
          <p:cNvPr id="40974" name="WordArt 45"/>
          <p:cNvSpPr>
            <a:spLocks noChangeArrowheads="1" noChangeShapeType="1" noTextEdit="1"/>
          </p:cNvSpPr>
          <p:nvPr/>
        </p:nvSpPr>
        <p:spPr bwMode="auto">
          <a:xfrm>
            <a:off x="152400" y="123825"/>
            <a:ext cx="4502150" cy="5619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二、线性相关与线性无关</a:t>
            </a:r>
          </a:p>
        </p:txBody>
      </p:sp>
      <p:grpSp>
        <p:nvGrpSpPr>
          <p:cNvPr id="22" name="Group 31"/>
          <p:cNvGrpSpPr>
            <a:grpSpLocks/>
          </p:cNvGrpSpPr>
          <p:nvPr/>
        </p:nvGrpSpPr>
        <p:grpSpPr bwMode="auto">
          <a:xfrm>
            <a:off x="-465138" y="1387212"/>
            <a:ext cx="8162020" cy="3870588"/>
            <a:chOff x="-3205" y="1909"/>
            <a:chExt cx="7304" cy="3683"/>
          </a:xfrm>
        </p:grpSpPr>
        <p:sp>
          <p:nvSpPr>
            <p:cNvPr id="40976" name="Text Box 28"/>
            <p:cNvSpPr txBox="1">
              <a:spLocks noChangeArrowheads="1"/>
            </p:cNvSpPr>
            <p:nvPr/>
          </p:nvSpPr>
          <p:spPr bwMode="auto">
            <a:xfrm>
              <a:off x="-3205" y="4932"/>
              <a:ext cx="878" cy="66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/>
              <a:endParaRPr lang="zh-CN" altLang="en-US"/>
            </a:p>
          </p:txBody>
        </p:sp>
        <p:graphicFrame>
          <p:nvGraphicFramePr>
            <p:cNvPr id="40977" name="Object 3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96161570"/>
                </p:ext>
              </p:extLst>
            </p:nvPr>
          </p:nvGraphicFramePr>
          <p:xfrm>
            <a:off x="281" y="1909"/>
            <a:ext cx="3818" cy="11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472" name="Equation" r:id="rId15" imgW="2425700" imgH="711200" progId="Equation.3">
                    <p:embed/>
                  </p:oleObj>
                </mc:Choice>
                <mc:Fallback>
                  <p:oleObj name="Equation" r:id="rId15" imgW="2425700" imgH="711200" progId="Equation.3">
                    <p:embed/>
                    <p:pic>
                      <p:nvPicPr>
                        <p:cNvPr id="0" name="Picture 49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1" y="1909"/>
                          <a:ext cx="3818" cy="111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0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0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0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0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0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0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70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70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70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70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87" grpId="0"/>
      <p:bldP spid="40983" grpId="0"/>
      <p:bldP spid="70691" grpId="0"/>
      <p:bldP spid="70692" grpId="0"/>
      <p:bldP spid="70694" grpId="0"/>
      <p:bldP spid="70700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469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9664329"/>
              </p:ext>
            </p:extLst>
          </p:nvPr>
        </p:nvGraphicFramePr>
        <p:xfrm>
          <a:off x="1905001" y="1348781"/>
          <a:ext cx="4343400" cy="13991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61" name="Equation" r:id="rId3" imgW="2209800" imgH="711200" progId="Equation.3">
                  <p:embed/>
                </p:oleObj>
              </mc:Choice>
              <mc:Fallback>
                <p:oleObj name="Equation" r:id="rId3" imgW="2209800" imgH="711200" progId="Equation.3">
                  <p:embed/>
                  <p:pic>
                    <p:nvPicPr>
                      <p:cNvPr id="0" name="Picture 2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1" y="1348781"/>
                        <a:ext cx="4343400" cy="139918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87" name="Text Box 3"/>
          <p:cNvSpPr txBox="1">
            <a:spLocks noChangeArrowheads="1"/>
          </p:cNvSpPr>
          <p:nvPr/>
        </p:nvSpPr>
        <p:spPr bwMode="auto">
          <a:xfrm>
            <a:off x="669111" y="1659913"/>
            <a:ext cx="543739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即</a:t>
            </a:r>
          </a:p>
        </p:txBody>
      </p:sp>
      <p:sp>
        <p:nvSpPr>
          <p:cNvPr id="114692" name="Text Box 4"/>
          <p:cNvSpPr txBox="1">
            <a:spLocks noChangeArrowheads="1"/>
          </p:cNvSpPr>
          <p:nvPr/>
        </p:nvSpPr>
        <p:spPr bwMode="auto">
          <a:xfrm>
            <a:off x="669111" y="2731822"/>
            <a:ext cx="8443337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比较上式两端向量的对应分量，得到齐次线性方程组</a:t>
            </a:r>
          </a:p>
        </p:txBody>
      </p:sp>
      <p:graphicFrame>
        <p:nvGraphicFramePr>
          <p:cNvPr id="11469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8265644"/>
              </p:ext>
            </p:extLst>
          </p:nvPr>
        </p:nvGraphicFramePr>
        <p:xfrm>
          <a:off x="2209800" y="3228718"/>
          <a:ext cx="3019425" cy="15104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62" name="Equation" r:id="rId5" imgW="1422400" imgH="711200" progId="Equation.3">
                  <p:embed/>
                </p:oleObj>
              </mc:Choice>
              <mc:Fallback>
                <p:oleObj name="Equation" r:id="rId5" imgW="1422400" imgH="711200" progId="Equation.3">
                  <p:embed/>
                  <p:pic>
                    <p:nvPicPr>
                      <p:cNvPr id="0" name="Picture 2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3228718"/>
                        <a:ext cx="3019425" cy="15104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4694" name="Group 6"/>
          <p:cNvGrpSpPr>
            <a:grpSpLocks/>
          </p:cNvGrpSpPr>
          <p:nvPr/>
        </p:nvGrpSpPr>
        <p:grpSpPr bwMode="auto">
          <a:xfrm>
            <a:off x="685867" y="4760912"/>
            <a:ext cx="6827839" cy="954088"/>
            <a:chOff x="295" y="2402"/>
            <a:chExt cx="4301" cy="601"/>
          </a:xfrm>
        </p:grpSpPr>
        <p:sp>
          <p:nvSpPr>
            <p:cNvPr id="41994" name="Text Box 7"/>
            <p:cNvSpPr txBox="1">
              <a:spLocks noChangeArrowheads="1"/>
            </p:cNvSpPr>
            <p:nvPr/>
          </p:nvSpPr>
          <p:spPr bwMode="auto">
            <a:xfrm>
              <a:off x="295" y="2402"/>
              <a:ext cx="4301" cy="60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sz="2800" dirty="0">
                  <a:solidFill>
                    <a:schemeClr val="tx2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可得一组非零解                                      </a:t>
              </a:r>
              <a:r>
                <a:rPr lang="zh-CN" altLang="en-US" sz="2800" dirty="0" smtClean="0">
                  <a:solidFill>
                    <a:schemeClr val="tx2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    ，</a:t>
              </a:r>
              <a:endParaRPr lang="en-US" altLang="zh-CN" sz="2800" dirty="0" smtClean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  <a:p>
              <a:pPr eaLnBrk="1" hangingPunct="1"/>
              <a:r>
                <a:rPr lang="zh-CN" altLang="en-US" sz="2800" dirty="0" smtClean="0">
                  <a:solidFill>
                    <a:schemeClr val="tx2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所以</a:t>
              </a:r>
              <a:r>
                <a:rPr lang="zh-CN" altLang="en-US" sz="2800" dirty="0">
                  <a:solidFill>
                    <a:schemeClr val="tx2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 </a:t>
              </a:r>
              <a:r>
                <a:rPr lang="zh-CN" altLang="en-US" sz="2800" dirty="0" smtClean="0">
                  <a:solidFill>
                    <a:schemeClr val="tx2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                   线性相关</a:t>
              </a:r>
              <a:r>
                <a:rPr lang="en-US" altLang="zh-CN" sz="2800" dirty="0">
                  <a:solidFill>
                    <a:schemeClr val="tx2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.</a:t>
              </a:r>
            </a:p>
          </p:txBody>
        </p:sp>
        <p:graphicFrame>
          <p:nvGraphicFramePr>
            <p:cNvPr id="41995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33444518"/>
                </p:ext>
              </p:extLst>
            </p:nvPr>
          </p:nvGraphicFramePr>
          <p:xfrm>
            <a:off x="1943" y="2423"/>
            <a:ext cx="2313" cy="3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263" name="Equation" r:id="rId7" imgW="1701800" imgH="228600" progId="Equation.3">
                    <p:embed/>
                  </p:oleObj>
                </mc:Choice>
                <mc:Fallback>
                  <p:oleObj name="Equation" r:id="rId7" imgW="1701800" imgH="228600" progId="Equation.3">
                    <p:embed/>
                    <p:pic>
                      <p:nvPicPr>
                        <p:cNvPr id="0" name="Picture 26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43" y="2423"/>
                          <a:ext cx="2313" cy="31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996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74567671"/>
                </p:ext>
              </p:extLst>
            </p:nvPr>
          </p:nvGraphicFramePr>
          <p:xfrm>
            <a:off x="859" y="2691"/>
            <a:ext cx="1035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264" name="Equation" r:id="rId9" imgW="800100" imgH="228600" progId="Equation.3">
                    <p:embed/>
                  </p:oleObj>
                </mc:Choice>
                <mc:Fallback>
                  <p:oleObj name="Equation" r:id="rId9" imgW="800100" imgH="228600" progId="Equation.3">
                    <p:embed/>
                    <p:pic>
                      <p:nvPicPr>
                        <p:cNvPr id="0" name="Picture 26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59" y="2691"/>
                          <a:ext cx="1035" cy="29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1993" name="WordArt 45"/>
          <p:cNvSpPr>
            <a:spLocks noChangeArrowheads="1" noChangeShapeType="1" noTextEdit="1"/>
          </p:cNvSpPr>
          <p:nvPr/>
        </p:nvSpPr>
        <p:spPr bwMode="auto">
          <a:xfrm>
            <a:off x="152400" y="0"/>
            <a:ext cx="4502150" cy="5619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二、线性相关与线性无关</a:t>
            </a:r>
          </a:p>
        </p:txBody>
      </p:sp>
      <p:sp>
        <p:nvSpPr>
          <p:cNvPr id="12" name="Text Box 46"/>
          <p:cNvSpPr txBox="1">
            <a:spLocks noChangeArrowheads="1"/>
          </p:cNvSpPr>
          <p:nvPr/>
        </p:nvSpPr>
        <p:spPr bwMode="auto">
          <a:xfrm>
            <a:off x="304800" y="768350"/>
            <a:ext cx="7391400" cy="523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sz="2800" dirty="0">
                <a:solidFill>
                  <a:srgbClr val="FF3300"/>
                </a:solidFill>
                <a:latin typeface="华文细黑" pitchFamily="2" charset="-122"/>
                <a:ea typeface="华文细黑" pitchFamily="2" charset="-122"/>
              </a:rPr>
              <a:t>（二）通过线性方程组的解判断线性相关性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4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4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4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4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20" name="Oval 4"/>
          <p:cNvSpPr>
            <a:spLocks noChangeAspect="1" noChangeArrowheads="1"/>
          </p:cNvSpPr>
          <p:nvPr/>
        </p:nvSpPr>
        <p:spPr bwMode="auto">
          <a:xfrm>
            <a:off x="2035175" y="1928813"/>
            <a:ext cx="414338" cy="414337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D60093"/>
              </a:gs>
            </a:gsLst>
            <a:path path="shape">
              <a:fillToRect l="50000" t="50000" r="50000" b="50000"/>
            </a:path>
          </a:gradFill>
          <a:ln w="28575" algn="ctr">
            <a:solidFill>
              <a:srgbClr val="FFFF6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altLang="zh-CN" sz="2000" b="1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rPr>
              <a:t>1</a:t>
            </a:r>
          </a:p>
        </p:txBody>
      </p:sp>
      <p:sp>
        <p:nvSpPr>
          <p:cNvPr id="137221" name="Text Box 5"/>
          <p:cNvSpPr txBox="1">
            <a:spLocks noChangeArrowheads="1"/>
          </p:cNvSpPr>
          <p:nvPr/>
        </p:nvSpPr>
        <p:spPr bwMode="auto">
          <a:xfrm>
            <a:off x="2540000" y="1835150"/>
            <a:ext cx="43180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8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rPr>
              <a:t>n</a:t>
            </a:r>
            <a:r>
              <a:rPr lang="zh-CN" altLang="en-US" sz="28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rPr>
              <a:t>维向量的定义与运算</a:t>
            </a:r>
          </a:p>
        </p:txBody>
      </p:sp>
      <p:sp>
        <p:nvSpPr>
          <p:cNvPr id="137222" name="Oval 6"/>
          <p:cNvSpPr>
            <a:spLocks noChangeAspect="1" noChangeArrowheads="1"/>
          </p:cNvSpPr>
          <p:nvPr/>
        </p:nvSpPr>
        <p:spPr bwMode="auto">
          <a:xfrm>
            <a:off x="2035175" y="2616200"/>
            <a:ext cx="431800" cy="43180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D60093"/>
              </a:gs>
            </a:gsLst>
            <a:path path="shape">
              <a:fillToRect l="50000" t="50000" r="50000" b="50000"/>
            </a:path>
          </a:gradFill>
          <a:ln w="28575" algn="ctr">
            <a:solidFill>
              <a:srgbClr val="FFFF6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altLang="zh-CN" sz="2000" b="1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rPr>
              <a:t>2</a:t>
            </a:r>
          </a:p>
        </p:txBody>
      </p:sp>
      <p:sp>
        <p:nvSpPr>
          <p:cNvPr id="6149" name="Text Box 6"/>
          <p:cNvSpPr txBox="1">
            <a:spLocks noChangeArrowheads="1"/>
          </p:cNvSpPr>
          <p:nvPr/>
        </p:nvSpPr>
        <p:spPr bwMode="auto">
          <a:xfrm>
            <a:off x="0" y="0"/>
            <a:ext cx="9144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3600">
                <a:solidFill>
                  <a:srgbClr val="FFFF00"/>
                </a:solidFill>
                <a:ea typeface="华文行楷" pitchFamily="2" charset="-122"/>
              </a:rPr>
              <a:t>第一节线性相关线性无关</a:t>
            </a:r>
          </a:p>
        </p:txBody>
      </p:sp>
      <p:sp>
        <p:nvSpPr>
          <p:cNvPr id="137238" name="Text Box 22"/>
          <p:cNvSpPr txBox="1">
            <a:spLocks noChangeArrowheads="1"/>
          </p:cNvSpPr>
          <p:nvPr/>
        </p:nvSpPr>
        <p:spPr bwMode="auto">
          <a:xfrm>
            <a:off x="2581275" y="2524125"/>
            <a:ext cx="4157663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8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rPr>
              <a:t>线性相关与线性无关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93" name="WordArt 45"/>
          <p:cNvSpPr>
            <a:spLocks noChangeArrowheads="1" noChangeShapeType="1" noTextEdit="1"/>
          </p:cNvSpPr>
          <p:nvPr/>
        </p:nvSpPr>
        <p:spPr bwMode="auto">
          <a:xfrm>
            <a:off x="152400" y="0"/>
            <a:ext cx="4502150" cy="5619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二、线性相关与线性无关</a:t>
            </a:r>
          </a:p>
        </p:txBody>
      </p:sp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990600" y="2057400"/>
            <a:ext cx="6715172" cy="353943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>
              <a:buClr>
                <a:schemeClr val="hlink"/>
              </a:buClr>
            </a:pPr>
            <a:r>
              <a:rPr lang="zh-CN" altLang="en-US" sz="2800" dirty="0" smtClean="0">
                <a:solidFill>
                  <a:schemeClr val="tx2"/>
                </a:solidFill>
              </a:rPr>
              <a:t>判断</a:t>
            </a:r>
            <a:r>
              <a:rPr lang="zh-CN" altLang="en-US" sz="2800" dirty="0">
                <a:solidFill>
                  <a:schemeClr val="tx2"/>
                </a:solidFill>
              </a:rPr>
              <a:t>数字向量</a:t>
            </a:r>
            <a:r>
              <a:rPr lang="zh-CN" altLang="en-US" sz="2800" dirty="0" smtClean="0">
                <a:solidFill>
                  <a:schemeClr val="tx2"/>
                </a:solidFill>
              </a:rPr>
              <a:t>组                  线性相关性的方法：</a:t>
            </a: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</a:rPr>
              <a:t>齐次线性方程组</a:t>
            </a:r>
            <a:endParaRPr lang="en-US" altLang="zh-CN" sz="28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eaLnBrk="1" hangingPunct="1">
              <a:buClr>
                <a:schemeClr val="hlink"/>
              </a:buClr>
            </a:pPr>
            <a:endParaRPr lang="en-US" altLang="zh-CN" sz="2800" dirty="0" smtClean="0">
              <a:solidFill>
                <a:schemeClr val="tx2"/>
              </a:solidFill>
            </a:endParaRPr>
          </a:p>
          <a:p>
            <a:pPr eaLnBrk="1" hangingPunct="1">
              <a:buClr>
                <a:schemeClr val="hlink"/>
              </a:buClr>
            </a:pPr>
            <a:endParaRPr lang="en-US" altLang="zh-CN" sz="2800" dirty="0" smtClean="0">
              <a:solidFill>
                <a:schemeClr val="tx2"/>
              </a:solidFill>
            </a:endParaRPr>
          </a:p>
          <a:p>
            <a:pPr eaLnBrk="1" hangingPunct="1">
              <a:buClr>
                <a:schemeClr val="hlink"/>
              </a:buClr>
            </a:pPr>
            <a:endParaRPr lang="en-US" altLang="zh-CN" sz="2800" dirty="0" smtClean="0">
              <a:solidFill>
                <a:schemeClr val="tx2"/>
              </a:solidFill>
            </a:endParaRPr>
          </a:p>
          <a:p>
            <a:pPr eaLnBrk="1" hangingPunct="1">
              <a:buClr>
                <a:schemeClr val="hlink"/>
              </a:buClr>
            </a:pPr>
            <a:endParaRPr lang="en-US" altLang="zh-CN" sz="2800" dirty="0" smtClean="0">
              <a:solidFill>
                <a:schemeClr val="tx2"/>
              </a:solidFill>
            </a:endParaRPr>
          </a:p>
          <a:p>
            <a:pPr eaLnBrk="1" hangingPunct="1">
              <a:buClr>
                <a:schemeClr val="hlink"/>
              </a:buClr>
            </a:pPr>
            <a:r>
              <a:rPr lang="zh-CN" altLang="en-US" sz="2800" dirty="0" smtClean="0">
                <a:solidFill>
                  <a:schemeClr val="tx2"/>
                </a:solidFill>
              </a:rPr>
              <a:t>若</a:t>
            </a:r>
            <a:r>
              <a:rPr lang="zh-CN" altLang="en-US" sz="2800" dirty="0" smtClean="0">
                <a:solidFill>
                  <a:srgbClr val="FF0000"/>
                </a:solidFill>
              </a:rPr>
              <a:t>有</a:t>
            </a:r>
            <a:r>
              <a:rPr lang="zh-CN" altLang="en-US" sz="2800" dirty="0">
                <a:solidFill>
                  <a:srgbClr val="FF0000"/>
                </a:solidFill>
              </a:rPr>
              <a:t>非零</a:t>
            </a:r>
            <a:r>
              <a:rPr lang="zh-CN" altLang="en-US" sz="2800" dirty="0" smtClean="0">
                <a:solidFill>
                  <a:srgbClr val="FF0000"/>
                </a:solidFill>
              </a:rPr>
              <a:t>解</a:t>
            </a:r>
            <a:r>
              <a:rPr lang="en-US" altLang="zh-CN" sz="2800" dirty="0" smtClean="0">
                <a:solidFill>
                  <a:schemeClr val="tx1"/>
                </a:solidFill>
                <a:sym typeface="Wingdings" panose="05000000000000000000" pitchFamily="2" charset="2"/>
              </a:rPr>
              <a:t></a:t>
            </a:r>
            <a:r>
              <a:rPr lang="en-US" altLang="zh-CN" sz="2800" dirty="0" smtClean="0">
                <a:solidFill>
                  <a:schemeClr val="tx2"/>
                </a:solidFill>
                <a:sym typeface="Wingdings" pitchFamily="2" charset="2"/>
              </a:rPr>
              <a:t></a:t>
            </a:r>
            <a:r>
              <a:rPr lang="zh-CN" altLang="en-US" sz="2800" dirty="0" smtClean="0">
                <a:solidFill>
                  <a:srgbClr val="FF0000"/>
                </a:solidFill>
                <a:sym typeface="Wingdings" pitchFamily="2" charset="2"/>
              </a:rPr>
              <a:t>线性相关</a:t>
            </a:r>
            <a:r>
              <a:rPr lang="zh-CN" altLang="en-US" sz="2800" dirty="0" smtClean="0">
                <a:solidFill>
                  <a:schemeClr val="tx2"/>
                </a:solidFill>
                <a:sym typeface="Wingdings" pitchFamily="2" charset="2"/>
              </a:rPr>
              <a:t>；</a:t>
            </a:r>
            <a:endParaRPr lang="en-US" altLang="zh-CN" sz="2800" dirty="0" smtClean="0">
              <a:solidFill>
                <a:schemeClr val="tx2"/>
              </a:solidFill>
              <a:sym typeface="Wingdings" pitchFamily="2" charset="2"/>
            </a:endParaRPr>
          </a:p>
          <a:p>
            <a:pPr eaLnBrk="1" hangingPunct="1">
              <a:buClr>
                <a:schemeClr val="hlink"/>
              </a:buClr>
            </a:pPr>
            <a:r>
              <a:rPr lang="zh-CN" altLang="en-US" sz="2800" dirty="0" smtClean="0">
                <a:solidFill>
                  <a:schemeClr val="tx2"/>
                </a:solidFill>
                <a:sym typeface="Wingdings" pitchFamily="2" charset="2"/>
              </a:rPr>
              <a:t>若</a:t>
            </a:r>
            <a:r>
              <a:rPr lang="zh-CN" altLang="en-US" sz="2800" dirty="0" smtClean="0">
                <a:solidFill>
                  <a:srgbClr val="FF0000"/>
                </a:solidFill>
                <a:sym typeface="Wingdings" pitchFamily="2" charset="2"/>
              </a:rPr>
              <a:t>只有零解</a:t>
            </a:r>
            <a:r>
              <a:rPr lang="en-US" altLang="zh-CN" sz="2800" dirty="0">
                <a:solidFill>
                  <a:schemeClr val="tx1"/>
                </a:solidFill>
                <a:sym typeface="Wingdings" panose="05000000000000000000" pitchFamily="2" charset="2"/>
              </a:rPr>
              <a:t></a:t>
            </a:r>
            <a:r>
              <a:rPr lang="en-US" altLang="zh-CN" sz="2800" dirty="0" smtClean="0">
                <a:solidFill>
                  <a:schemeClr val="tx2"/>
                </a:solidFill>
                <a:sym typeface="Wingdings" panose="05000000000000000000" pitchFamily="2" charset="2"/>
              </a:rPr>
              <a:t></a:t>
            </a:r>
            <a:r>
              <a:rPr lang="zh-CN" altLang="en-US" sz="2800" dirty="0" smtClean="0">
                <a:solidFill>
                  <a:srgbClr val="FF0000"/>
                </a:solidFill>
                <a:sym typeface="Wingdings" pitchFamily="2" charset="2"/>
              </a:rPr>
              <a:t>线性无关</a:t>
            </a:r>
            <a:r>
              <a:rPr lang="en-US" altLang="zh-CN" sz="2800" dirty="0" smtClean="0">
                <a:solidFill>
                  <a:schemeClr val="tx2"/>
                </a:solidFill>
                <a:sym typeface="Wingdings" pitchFamily="2" charset="2"/>
              </a:rPr>
              <a:t>.</a:t>
            </a:r>
            <a:endParaRPr lang="zh-CN" altLang="en-US" sz="2800" dirty="0">
              <a:solidFill>
                <a:schemeClr val="tx2"/>
              </a:solidFill>
            </a:endParaRPr>
          </a:p>
        </p:txBody>
      </p:sp>
      <p:graphicFrame>
        <p:nvGraphicFramePr>
          <p:cNvPr id="14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9070128"/>
              </p:ext>
            </p:extLst>
          </p:nvPr>
        </p:nvGraphicFramePr>
        <p:xfrm>
          <a:off x="2667000" y="3021012"/>
          <a:ext cx="3211512" cy="1550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30" name="Equation" r:id="rId3" imgW="1473200" imgH="711200" progId="Equation.DSMT4">
                  <p:embed/>
                </p:oleObj>
              </mc:Choice>
              <mc:Fallback>
                <p:oleObj name="Equation" r:id="rId3" imgW="1473200" imgH="711200" progId="Equation.DSMT4">
                  <p:embed/>
                  <p:pic>
                    <p:nvPicPr>
                      <p:cNvPr id="0" name="Picture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3021012"/>
                        <a:ext cx="3211512" cy="1550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46"/>
          <p:cNvSpPr txBox="1">
            <a:spLocks noChangeArrowheads="1"/>
          </p:cNvSpPr>
          <p:nvPr/>
        </p:nvSpPr>
        <p:spPr bwMode="auto">
          <a:xfrm>
            <a:off x="304800" y="768350"/>
            <a:ext cx="7391400" cy="523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sz="2800" dirty="0">
                <a:solidFill>
                  <a:srgbClr val="FF3300"/>
                </a:solidFill>
                <a:latin typeface="华文细黑" pitchFamily="2" charset="-122"/>
                <a:ea typeface="华文细黑" pitchFamily="2" charset="-122"/>
              </a:rPr>
              <a:t>（二）通过线性方程组的解判断线性相关性</a:t>
            </a:r>
          </a:p>
        </p:txBody>
      </p:sp>
      <p:graphicFrame>
        <p:nvGraphicFramePr>
          <p:cNvPr id="7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2001344"/>
              </p:ext>
            </p:extLst>
          </p:nvPr>
        </p:nvGraphicFramePr>
        <p:xfrm>
          <a:off x="3581400" y="2071002"/>
          <a:ext cx="1743075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31" name="Equation" r:id="rId5" imgW="799920" imgH="228600" progId="Equation.DSMT4">
                  <p:embed/>
                </p:oleObj>
              </mc:Choice>
              <mc:Fallback>
                <p:oleObj name="Equation" r:id="rId5" imgW="799920" imgH="228600" progId="Equation.DSMT4">
                  <p:embed/>
                  <p:pic>
                    <p:nvPicPr>
                      <p:cNvPr id="0" name="Picture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2071002"/>
                        <a:ext cx="1743075" cy="498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915019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21"/>
          <p:cNvSpPr txBox="1">
            <a:spLocks noChangeArrowheads="1"/>
          </p:cNvSpPr>
          <p:nvPr/>
        </p:nvSpPr>
        <p:spPr bwMode="auto">
          <a:xfrm>
            <a:off x="612775" y="1438275"/>
            <a:ext cx="863600" cy="523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800" dirty="0" smtClean="0">
                <a:solidFill>
                  <a:schemeClr val="accent1">
                    <a:lumMod val="50000"/>
                  </a:schemeClr>
                </a:solidFill>
                <a:latin typeface="黑体" pitchFamily="2" charset="-122"/>
                <a:ea typeface="黑体" pitchFamily="2" charset="-122"/>
              </a:rPr>
              <a:t>9</a:t>
            </a:r>
            <a:endParaRPr lang="en-US" altLang="zh-CN" sz="2800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  <a:ea typeface="黑体" pitchFamily="2" charset="-122"/>
            </a:endParaRPr>
          </a:p>
        </p:txBody>
      </p:sp>
      <p:grpSp>
        <p:nvGrpSpPr>
          <p:cNvPr id="43011" name="Group 25"/>
          <p:cNvGrpSpPr>
            <a:grpSpLocks/>
          </p:cNvGrpSpPr>
          <p:nvPr/>
        </p:nvGrpSpPr>
        <p:grpSpPr bwMode="auto">
          <a:xfrm>
            <a:off x="688181" y="1438275"/>
            <a:ext cx="7497763" cy="954088"/>
            <a:chOff x="422" y="746"/>
            <a:chExt cx="4723" cy="601"/>
          </a:xfrm>
        </p:grpSpPr>
        <p:sp>
          <p:nvSpPr>
            <p:cNvPr id="43025" name="Text Box 22"/>
            <p:cNvSpPr txBox="1">
              <a:spLocks noChangeArrowheads="1"/>
            </p:cNvSpPr>
            <p:nvPr/>
          </p:nvSpPr>
          <p:spPr bwMode="auto">
            <a:xfrm>
              <a:off x="422" y="746"/>
              <a:ext cx="4723" cy="60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800" dirty="0">
                  <a:solidFill>
                    <a:schemeClr val="tx2"/>
                  </a:solidFill>
                </a:rPr>
                <a:t>        </a:t>
              </a:r>
              <a:r>
                <a:rPr lang="zh-CN" altLang="en-US" sz="2800" dirty="0">
                  <a:solidFill>
                    <a:schemeClr val="tx2"/>
                  </a:solidFill>
                </a:rPr>
                <a:t>设向量组            </a:t>
              </a:r>
              <a:r>
                <a:rPr lang="zh-CN" altLang="en-US" sz="2800" dirty="0" smtClean="0">
                  <a:solidFill>
                    <a:schemeClr val="tx2"/>
                  </a:solidFill>
                </a:rPr>
                <a:t> 线性无关</a:t>
              </a:r>
              <a:r>
                <a:rPr lang="zh-CN" altLang="en-US" sz="2800" dirty="0">
                  <a:solidFill>
                    <a:schemeClr val="tx2"/>
                  </a:solidFill>
                </a:rPr>
                <a:t>，判断向量组</a:t>
              </a:r>
            </a:p>
            <a:p>
              <a:pPr eaLnBrk="1" hangingPunct="1"/>
              <a:r>
                <a:rPr lang="zh-CN" altLang="en-US" sz="2800" dirty="0">
                  <a:solidFill>
                    <a:schemeClr val="tx2"/>
                  </a:solidFill>
                </a:rPr>
                <a:t>                                                 </a:t>
              </a:r>
              <a:r>
                <a:rPr lang="zh-CN" altLang="en-US" sz="2800" dirty="0" smtClean="0">
                  <a:solidFill>
                    <a:schemeClr val="tx2"/>
                  </a:solidFill>
                </a:rPr>
                <a:t>  的</a:t>
              </a:r>
              <a:r>
                <a:rPr lang="zh-CN" altLang="en-US" sz="2800" dirty="0">
                  <a:solidFill>
                    <a:schemeClr val="tx2"/>
                  </a:solidFill>
                </a:rPr>
                <a:t>线性相关性</a:t>
              </a:r>
              <a:r>
                <a:rPr lang="en-US" altLang="zh-CN" sz="2800" dirty="0">
                  <a:solidFill>
                    <a:schemeClr val="tx2"/>
                  </a:solidFill>
                  <a:latin typeface="Times New Roman" pitchFamily="18" charset="0"/>
                </a:rPr>
                <a:t>.</a:t>
              </a:r>
            </a:p>
          </p:txBody>
        </p:sp>
        <p:graphicFrame>
          <p:nvGraphicFramePr>
            <p:cNvPr id="43026" name="Object 23"/>
            <p:cNvGraphicFramePr>
              <a:graphicFrameLocks noChangeAspect="1"/>
            </p:cNvGraphicFramePr>
            <p:nvPr/>
          </p:nvGraphicFramePr>
          <p:xfrm>
            <a:off x="1903" y="754"/>
            <a:ext cx="778" cy="2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548" name="Equation" r:id="rId3" imgW="596900" imgH="228600" progId="Equation.3">
                    <p:embed/>
                  </p:oleObj>
                </mc:Choice>
                <mc:Fallback>
                  <p:oleObj name="Equation" r:id="rId3" imgW="596900" imgH="228600" progId="Equation.3">
                    <p:embed/>
                    <p:pic>
                      <p:nvPicPr>
                        <p:cNvPr id="0" name="Picture 5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03" y="754"/>
                          <a:ext cx="778" cy="29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027" name="Object 2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73566502"/>
                </p:ext>
              </p:extLst>
            </p:nvPr>
          </p:nvGraphicFramePr>
          <p:xfrm>
            <a:off x="528" y="1040"/>
            <a:ext cx="3078" cy="2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549" name="Equation" r:id="rId5" imgW="2362200" imgH="228600" progId="Equation.3">
                    <p:embed/>
                  </p:oleObj>
                </mc:Choice>
                <mc:Fallback>
                  <p:oleObj name="Equation" r:id="rId5" imgW="2362200" imgH="228600" progId="Equation.3">
                    <p:embed/>
                    <p:pic>
                      <p:nvPicPr>
                        <p:cNvPr id="0" name="Picture 5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" y="1040"/>
                          <a:ext cx="3078" cy="29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5411" name="Group 51"/>
          <p:cNvGrpSpPr>
            <a:grpSpLocks/>
          </p:cNvGrpSpPr>
          <p:nvPr/>
        </p:nvGrpSpPr>
        <p:grpSpPr bwMode="auto">
          <a:xfrm>
            <a:off x="1403350" y="2519364"/>
            <a:ext cx="4249738" cy="523875"/>
            <a:chOff x="884" y="981"/>
            <a:chExt cx="2677" cy="330"/>
          </a:xfrm>
        </p:grpSpPr>
        <p:sp>
          <p:nvSpPr>
            <p:cNvPr id="43023" name="Text Box 31"/>
            <p:cNvSpPr txBox="1">
              <a:spLocks noChangeArrowheads="1"/>
            </p:cNvSpPr>
            <p:nvPr/>
          </p:nvSpPr>
          <p:spPr bwMode="auto">
            <a:xfrm>
              <a:off x="884" y="981"/>
              <a:ext cx="2677" cy="3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sz="2800" dirty="0">
                  <a:solidFill>
                    <a:schemeClr val="tx2"/>
                  </a:solidFill>
                </a:rPr>
                <a:t>设有一组</a:t>
              </a:r>
              <a:r>
                <a:rPr lang="zh-CN" altLang="en-US" sz="2800" dirty="0" smtClean="0">
                  <a:solidFill>
                    <a:schemeClr val="tx2"/>
                  </a:solidFill>
                </a:rPr>
                <a:t>数            </a:t>
              </a:r>
              <a:r>
                <a:rPr lang="zh-CN" altLang="en-US" sz="2800" dirty="0">
                  <a:solidFill>
                    <a:schemeClr val="tx2"/>
                  </a:solidFill>
                </a:rPr>
                <a:t>，使得</a:t>
              </a:r>
            </a:p>
          </p:txBody>
        </p:sp>
        <p:graphicFrame>
          <p:nvGraphicFramePr>
            <p:cNvPr id="43024" name="Object 32"/>
            <p:cNvGraphicFramePr>
              <a:graphicFrameLocks noChangeAspect="1"/>
            </p:cNvGraphicFramePr>
            <p:nvPr/>
          </p:nvGraphicFramePr>
          <p:xfrm>
            <a:off x="2085" y="992"/>
            <a:ext cx="715" cy="3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550" name="Equation" r:id="rId7" imgW="520700" imgH="228600" progId="Equation.3">
                    <p:embed/>
                  </p:oleObj>
                </mc:Choice>
                <mc:Fallback>
                  <p:oleObj name="Equation" r:id="rId7" imgW="520700" imgH="228600" progId="Equation.3">
                    <p:embed/>
                    <p:pic>
                      <p:nvPicPr>
                        <p:cNvPr id="0" name="Picture 5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85" y="992"/>
                          <a:ext cx="715" cy="31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5393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4185650"/>
              </p:ext>
            </p:extLst>
          </p:nvPr>
        </p:nvGraphicFramePr>
        <p:xfrm>
          <a:off x="2998788" y="3065463"/>
          <a:ext cx="2935287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551" name="Equation" r:id="rId9" imgW="1346200" imgH="228600" progId="Equation.3">
                  <p:embed/>
                </p:oleObj>
              </mc:Choice>
              <mc:Fallback>
                <p:oleObj name="Equation" r:id="rId9" imgW="1346200" imgH="228600" progId="Equation.3">
                  <p:embed/>
                  <p:pic>
                    <p:nvPicPr>
                      <p:cNvPr id="0" name="Picture 5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8788" y="3065463"/>
                        <a:ext cx="2935287" cy="498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94" name="Text Box 34"/>
          <p:cNvSpPr txBox="1">
            <a:spLocks noChangeArrowheads="1"/>
          </p:cNvSpPr>
          <p:nvPr/>
        </p:nvSpPr>
        <p:spPr bwMode="auto">
          <a:xfrm>
            <a:off x="684213" y="2490788"/>
            <a:ext cx="543739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黑体" pitchFamily="2" charset="-122"/>
                <a:ea typeface="黑体" pitchFamily="2" charset="-122"/>
              </a:rPr>
              <a:t>解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ea typeface="黑体" pitchFamily="2" charset="-122"/>
            </a:endParaRPr>
          </a:p>
        </p:txBody>
      </p:sp>
      <p:graphicFrame>
        <p:nvGraphicFramePr>
          <p:cNvPr id="15399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0495038"/>
              </p:ext>
            </p:extLst>
          </p:nvPr>
        </p:nvGraphicFramePr>
        <p:xfrm>
          <a:off x="1593410" y="3502680"/>
          <a:ext cx="6589712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552" name="Equation" r:id="rId11" imgW="3022600" imgH="228600" progId="Equation.3">
                  <p:embed/>
                </p:oleObj>
              </mc:Choice>
              <mc:Fallback>
                <p:oleObj name="Equation" r:id="rId11" imgW="3022600" imgH="228600" progId="Equation.3">
                  <p:embed/>
                  <p:pic>
                    <p:nvPicPr>
                      <p:cNvPr id="0" name="Picture 5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3410" y="3502680"/>
                        <a:ext cx="6589712" cy="498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00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7681779"/>
              </p:ext>
            </p:extLst>
          </p:nvPr>
        </p:nvGraphicFramePr>
        <p:xfrm>
          <a:off x="1593410" y="4048149"/>
          <a:ext cx="6423025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553" name="Equation" r:id="rId13" imgW="2946400" imgH="228600" progId="Equation.3">
                  <p:embed/>
                </p:oleObj>
              </mc:Choice>
              <mc:Fallback>
                <p:oleObj name="Equation" r:id="rId13" imgW="2946400" imgH="228600" progId="Equation.3">
                  <p:embed/>
                  <p:pic>
                    <p:nvPicPr>
                      <p:cNvPr id="0" name="Picture 5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3410" y="4048149"/>
                        <a:ext cx="6423025" cy="498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01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1707809"/>
              </p:ext>
            </p:extLst>
          </p:nvPr>
        </p:nvGraphicFramePr>
        <p:xfrm>
          <a:off x="1593410" y="4543430"/>
          <a:ext cx="3487738" cy="154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554" name="Equation" r:id="rId15" imgW="1600200" imgH="711000" progId="Equation.DSMT4">
                  <p:embed/>
                </p:oleObj>
              </mc:Choice>
              <mc:Fallback>
                <p:oleObj name="Equation" r:id="rId15" imgW="1600200" imgH="711000" progId="Equation.DSMT4">
                  <p:embed/>
                  <p:pic>
                    <p:nvPicPr>
                      <p:cNvPr id="0" name="Picture 5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3410" y="4543430"/>
                        <a:ext cx="3487738" cy="154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404" name="Group 44"/>
          <p:cNvGrpSpPr>
            <a:grpSpLocks/>
          </p:cNvGrpSpPr>
          <p:nvPr/>
        </p:nvGrpSpPr>
        <p:grpSpPr bwMode="auto">
          <a:xfrm>
            <a:off x="5127187" y="4953002"/>
            <a:ext cx="4016372" cy="525463"/>
            <a:chOff x="2348" y="3652"/>
            <a:chExt cx="2530" cy="331"/>
          </a:xfrm>
        </p:grpSpPr>
        <p:sp>
          <p:nvSpPr>
            <p:cNvPr id="43022" name="Text Box 43"/>
            <p:cNvSpPr txBox="1">
              <a:spLocks noChangeArrowheads="1"/>
            </p:cNvSpPr>
            <p:nvPr/>
          </p:nvSpPr>
          <p:spPr bwMode="auto">
            <a:xfrm>
              <a:off x="2348" y="3652"/>
              <a:ext cx="2530" cy="3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eaLnBrk="1" hangingPunct="1"/>
              <a:r>
                <a:rPr lang="en-US" altLang="zh-CN" sz="2800" dirty="0" smtClean="0">
                  <a:solidFill>
                    <a:schemeClr val="tx2"/>
                  </a:solidFill>
                  <a:latin typeface="+mn-ea"/>
                  <a:ea typeface="+mn-ea"/>
                </a:rPr>
                <a:t>(</a:t>
              </a:r>
              <a:r>
                <a:rPr lang="zh-CN" altLang="en-US" sz="2800" dirty="0" smtClean="0">
                  <a:solidFill>
                    <a:schemeClr val="tx2"/>
                  </a:solidFill>
                  <a:latin typeface="+mn-ea"/>
                  <a:ea typeface="+mn-ea"/>
                </a:rPr>
                <a:t>因为        线性无关</a:t>
              </a:r>
              <a:r>
                <a:rPr lang="en-US" altLang="zh-CN" sz="2800" dirty="0" smtClean="0">
                  <a:solidFill>
                    <a:schemeClr val="tx2"/>
                  </a:solidFill>
                  <a:latin typeface="+mn-ea"/>
                  <a:ea typeface="+mn-ea"/>
                </a:rPr>
                <a:t>)</a:t>
              </a:r>
              <a:endParaRPr lang="zh-CN" altLang="en-US" sz="2800" dirty="0">
                <a:solidFill>
                  <a:schemeClr val="tx2"/>
                </a:solidFill>
                <a:latin typeface="+mn-ea"/>
                <a:ea typeface="+mn-ea"/>
              </a:endParaRPr>
            </a:p>
          </p:txBody>
        </p:sp>
        <p:graphicFrame>
          <p:nvGraphicFramePr>
            <p:cNvPr id="43021" name="Object 3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35779022"/>
                </p:ext>
              </p:extLst>
            </p:nvPr>
          </p:nvGraphicFramePr>
          <p:xfrm>
            <a:off x="3006" y="3669"/>
            <a:ext cx="820" cy="3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555" name="Equation" r:id="rId17" imgW="596900" imgH="228600" progId="Equation.3">
                    <p:embed/>
                  </p:oleObj>
                </mc:Choice>
                <mc:Fallback>
                  <p:oleObj name="Equation" r:id="rId17" imgW="596900" imgH="228600" progId="Equation.3">
                    <p:embed/>
                    <p:pic>
                      <p:nvPicPr>
                        <p:cNvPr id="0" name="Picture 5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06" y="3669"/>
                          <a:ext cx="820" cy="31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3019" name="WordArt 45"/>
          <p:cNvSpPr>
            <a:spLocks noChangeArrowheads="1" noChangeShapeType="1" noTextEdit="1"/>
          </p:cNvSpPr>
          <p:nvPr/>
        </p:nvSpPr>
        <p:spPr bwMode="auto">
          <a:xfrm>
            <a:off x="152400" y="0"/>
            <a:ext cx="4502150" cy="5619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二、线性相关与线性无关</a:t>
            </a:r>
          </a:p>
        </p:txBody>
      </p:sp>
      <p:sp>
        <p:nvSpPr>
          <p:cNvPr id="43020" name="Text Box 46"/>
          <p:cNvSpPr txBox="1">
            <a:spLocks noChangeArrowheads="1"/>
          </p:cNvSpPr>
          <p:nvPr/>
        </p:nvSpPr>
        <p:spPr bwMode="auto">
          <a:xfrm>
            <a:off x="304800" y="768350"/>
            <a:ext cx="6600825" cy="523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sz="2800">
                <a:solidFill>
                  <a:srgbClr val="FF3300"/>
                </a:solidFill>
                <a:latin typeface="华文细黑" pitchFamily="2" charset="-122"/>
                <a:ea typeface="华文细黑" pitchFamily="2" charset="-122"/>
              </a:rPr>
              <a:t>（二）通过线性方程组的解判断线性相关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94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4"/>
          <p:cNvSpPr txBox="1">
            <a:spLocks noChangeArrowheads="1"/>
          </p:cNvSpPr>
          <p:nvPr/>
        </p:nvSpPr>
        <p:spPr bwMode="auto">
          <a:xfrm>
            <a:off x="1066800" y="2209800"/>
            <a:ext cx="3790950" cy="523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2800">
                <a:solidFill>
                  <a:schemeClr val="tx2"/>
                </a:solidFill>
              </a:rPr>
              <a:t>此方程组只有零解，即</a:t>
            </a:r>
          </a:p>
        </p:txBody>
      </p:sp>
      <p:graphicFrame>
        <p:nvGraphicFramePr>
          <p:cNvPr id="7578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0447112"/>
              </p:ext>
            </p:extLst>
          </p:nvPr>
        </p:nvGraphicFramePr>
        <p:xfrm>
          <a:off x="3124200" y="2750609"/>
          <a:ext cx="2103437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70" name="Equation" r:id="rId3" imgW="965200" imgH="228600" progId="Equation.3">
                  <p:embed/>
                </p:oleObj>
              </mc:Choice>
              <mc:Fallback>
                <p:oleObj name="Equation" r:id="rId3" imgW="965200" imgH="228600" progId="Equation.3">
                  <p:embed/>
                  <p:pic>
                    <p:nvPicPr>
                      <p:cNvPr id="0" name="Picture 1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2750609"/>
                        <a:ext cx="2103437" cy="498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5786" name="Group 10"/>
          <p:cNvGrpSpPr>
            <a:grpSpLocks/>
          </p:cNvGrpSpPr>
          <p:nvPr/>
        </p:nvGrpSpPr>
        <p:grpSpPr bwMode="auto">
          <a:xfrm>
            <a:off x="1066800" y="3335867"/>
            <a:ext cx="4906961" cy="523875"/>
            <a:chOff x="521" y="1434"/>
            <a:chExt cx="3091" cy="330"/>
          </a:xfrm>
        </p:grpSpPr>
        <p:sp>
          <p:nvSpPr>
            <p:cNvPr id="44040" name="Text Box 9"/>
            <p:cNvSpPr txBox="1">
              <a:spLocks noChangeArrowheads="1"/>
            </p:cNvSpPr>
            <p:nvPr/>
          </p:nvSpPr>
          <p:spPr bwMode="auto">
            <a:xfrm>
              <a:off x="521" y="1434"/>
              <a:ext cx="3091" cy="3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sz="2800" dirty="0">
                  <a:solidFill>
                    <a:schemeClr val="tx2"/>
                  </a:solidFill>
                </a:rPr>
                <a:t>所以向量组             </a:t>
              </a:r>
              <a:r>
                <a:rPr lang="zh-CN" altLang="en-US" sz="2800" dirty="0" smtClean="0">
                  <a:solidFill>
                    <a:schemeClr val="tx2"/>
                  </a:solidFill>
                </a:rPr>
                <a:t> 线性无关</a:t>
              </a:r>
              <a:r>
                <a:rPr lang="en-US" altLang="zh-CN" sz="2800" dirty="0">
                  <a:solidFill>
                    <a:schemeClr val="tx2"/>
                  </a:solidFill>
                </a:rPr>
                <a:t>.</a:t>
              </a:r>
            </a:p>
          </p:txBody>
        </p:sp>
        <p:graphicFrame>
          <p:nvGraphicFramePr>
            <p:cNvPr id="44039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07743428"/>
                </p:ext>
              </p:extLst>
            </p:nvPr>
          </p:nvGraphicFramePr>
          <p:xfrm>
            <a:off x="1719" y="1445"/>
            <a:ext cx="820" cy="3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171" name="Equation" r:id="rId5" imgW="596900" imgH="228600" progId="Equation.3">
                    <p:embed/>
                  </p:oleObj>
                </mc:Choice>
                <mc:Fallback>
                  <p:oleObj name="Equation" r:id="rId5" imgW="596900" imgH="228600" progId="Equation.3">
                    <p:embed/>
                    <p:pic>
                      <p:nvPicPr>
                        <p:cNvPr id="0" name="Picture 1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19" y="1445"/>
                          <a:ext cx="820" cy="31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4037" name="WordArt 45"/>
          <p:cNvSpPr>
            <a:spLocks noChangeArrowheads="1" noChangeShapeType="1" noTextEdit="1"/>
          </p:cNvSpPr>
          <p:nvPr/>
        </p:nvSpPr>
        <p:spPr bwMode="auto">
          <a:xfrm>
            <a:off x="152400" y="76200"/>
            <a:ext cx="4502150" cy="5619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二、线性相关与线性无关</a:t>
            </a:r>
          </a:p>
        </p:txBody>
      </p:sp>
      <p:sp>
        <p:nvSpPr>
          <p:cNvPr id="44038" name="Text Box 46"/>
          <p:cNvSpPr txBox="1">
            <a:spLocks noChangeArrowheads="1"/>
          </p:cNvSpPr>
          <p:nvPr/>
        </p:nvSpPr>
        <p:spPr bwMode="auto">
          <a:xfrm>
            <a:off x="304800" y="900113"/>
            <a:ext cx="6600825" cy="523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sz="2800">
                <a:solidFill>
                  <a:srgbClr val="FF3300"/>
                </a:solidFill>
                <a:latin typeface="华文细黑" pitchFamily="2" charset="-122"/>
                <a:ea typeface="华文细黑" pitchFamily="2" charset="-122"/>
              </a:rPr>
              <a:t>（二）通过线性方程组的解判断线性相关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5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5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614" name="Group 22"/>
          <p:cNvGrpSpPr>
            <a:grpSpLocks/>
          </p:cNvGrpSpPr>
          <p:nvPr/>
        </p:nvGrpSpPr>
        <p:grpSpPr bwMode="auto">
          <a:xfrm>
            <a:off x="514350" y="1401719"/>
            <a:ext cx="7245350" cy="550862"/>
            <a:chOff x="690" y="401"/>
            <a:chExt cx="4564" cy="347"/>
          </a:xfrm>
        </p:grpSpPr>
        <p:sp>
          <p:nvSpPr>
            <p:cNvPr id="46120" name="Text Box 4"/>
            <p:cNvSpPr txBox="1">
              <a:spLocks noChangeArrowheads="1"/>
            </p:cNvSpPr>
            <p:nvPr/>
          </p:nvSpPr>
          <p:spPr bwMode="auto">
            <a:xfrm>
              <a:off x="690" y="418"/>
              <a:ext cx="4123" cy="3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457200" indent="-457200" eaLnBrk="1" hangingPunct="1">
                <a:buClr>
                  <a:schemeClr val="accent1">
                    <a:lumMod val="50000"/>
                  </a:schemeClr>
                </a:buClr>
                <a:buFont typeface="Wingdings" panose="05000000000000000000" pitchFamily="2" charset="2"/>
                <a:buChar char="Ø"/>
              </a:pPr>
              <a:r>
                <a:rPr lang="zh-CN" altLang="en-US" sz="2800" dirty="0" smtClean="0"/>
                <a:t>若</a:t>
              </a:r>
              <a:r>
                <a:rPr lang="zh-CN" altLang="en-US" sz="2800" dirty="0"/>
                <a:t>两个非零向量     和     共线， 则     </a:t>
              </a:r>
            </a:p>
          </p:txBody>
        </p:sp>
        <p:graphicFrame>
          <p:nvGraphicFramePr>
            <p:cNvPr id="46121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31061016"/>
                </p:ext>
              </p:extLst>
            </p:nvPr>
          </p:nvGraphicFramePr>
          <p:xfrm>
            <a:off x="2622" y="405"/>
            <a:ext cx="274" cy="3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798" name="公式" r:id="rId3" imgW="177569" imgH="215619" progId="Equation.3">
                    <p:embed/>
                  </p:oleObj>
                </mc:Choice>
                <mc:Fallback>
                  <p:oleObj name="公式" r:id="rId3" imgW="177569" imgH="215619" progId="Equation.3">
                    <p:embed/>
                    <p:pic>
                      <p:nvPicPr>
                        <p:cNvPr id="0" name="Picture 136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22" y="405"/>
                          <a:ext cx="274" cy="33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122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35888156"/>
                </p:ext>
              </p:extLst>
            </p:nvPr>
          </p:nvGraphicFramePr>
          <p:xfrm>
            <a:off x="3151" y="408"/>
            <a:ext cx="294" cy="3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799" name="公式" r:id="rId5" imgW="190335" imgH="215713" progId="Equation.3">
                    <p:embed/>
                  </p:oleObj>
                </mc:Choice>
                <mc:Fallback>
                  <p:oleObj name="公式" r:id="rId5" imgW="190335" imgH="215713" progId="Equation.3">
                    <p:embed/>
                    <p:pic>
                      <p:nvPicPr>
                        <p:cNvPr id="0" name="Picture 136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51" y="408"/>
                          <a:ext cx="294" cy="33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123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70961908"/>
                </p:ext>
              </p:extLst>
            </p:nvPr>
          </p:nvGraphicFramePr>
          <p:xfrm>
            <a:off x="4432" y="401"/>
            <a:ext cx="822" cy="3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800" name="公式" r:id="rId7" imgW="532937" imgH="215713" progId="Equation.3">
                    <p:embed/>
                  </p:oleObj>
                </mc:Choice>
                <mc:Fallback>
                  <p:oleObj name="公式" r:id="rId7" imgW="532937" imgH="215713" progId="Equation.3">
                    <p:embed/>
                    <p:pic>
                      <p:nvPicPr>
                        <p:cNvPr id="0" name="Picture 136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32" y="401"/>
                          <a:ext cx="822" cy="33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1060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1468313"/>
              </p:ext>
            </p:extLst>
          </p:nvPr>
        </p:nvGraphicFramePr>
        <p:xfrm>
          <a:off x="549275" y="2001752"/>
          <a:ext cx="527050" cy="37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801" name="公式" r:id="rId9" imgW="215713" imgH="152268" progId="Equation.3">
                  <p:embed/>
                </p:oleObj>
              </mc:Choice>
              <mc:Fallback>
                <p:oleObj name="公式" r:id="rId9" imgW="215713" imgH="152268" progId="Equation.3">
                  <p:embed/>
                  <p:pic>
                    <p:nvPicPr>
                      <p:cNvPr id="0" name="Picture 13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9275" y="2001752"/>
                        <a:ext cx="527050" cy="373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0615" name="Group 23"/>
          <p:cNvGrpSpPr>
            <a:grpSpLocks/>
          </p:cNvGrpSpPr>
          <p:nvPr/>
        </p:nvGrpSpPr>
        <p:grpSpPr bwMode="auto">
          <a:xfrm>
            <a:off x="957263" y="1912938"/>
            <a:ext cx="6750050" cy="550863"/>
            <a:chOff x="703" y="885"/>
            <a:chExt cx="4252" cy="347"/>
          </a:xfrm>
        </p:grpSpPr>
        <p:sp>
          <p:nvSpPr>
            <p:cNvPr id="46117" name="Text Box 10"/>
            <p:cNvSpPr txBox="1">
              <a:spLocks noChangeArrowheads="1"/>
            </p:cNvSpPr>
            <p:nvPr/>
          </p:nvSpPr>
          <p:spPr bwMode="auto">
            <a:xfrm>
              <a:off x="703" y="890"/>
              <a:ext cx="3192" cy="3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sz="2800" dirty="0"/>
                <a:t>存在不全为零的数        ，使     </a:t>
              </a:r>
            </a:p>
          </p:txBody>
        </p:sp>
        <p:graphicFrame>
          <p:nvGraphicFramePr>
            <p:cNvPr id="46118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57642984"/>
                </p:ext>
              </p:extLst>
            </p:nvPr>
          </p:nvGraphicFramePr>
          <p:xfrm>
            <a:off x="2573" y="899"/>
            <a:ext cx="528" cy="3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802" name="公式" r:id="rId11" imgW="342603" imgH="215713" progId="Equation.3">
                    <p:embed/>
                  </p:oleObj>
                </mc:Choice>
                <mc:Fallback>
                  <p:oleObj name="公式" r:id="rId11" imgW="342603" imgH="215713" progId="Equation.3">
                    <p:embed/>
                    <p:pic>
                      <p:nvPicPr>
                        <p:cNvPr id="0" name="Picture 137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73" y="899"/>
                          <a:ext cx="528" cy="33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119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97269730"/>
                </p:ext>
              </p:extLst>
            </p:nvPr>
          </p:nvGraphicFramePr>
          <p:xfrm>
            <a:off x="3507" y="885"/>
            <a:ext cx="1448" cy="3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803" name="公式" r:id="rId13" imgW="939392" imgH="215806" progId="Equation.3">
                    <p:embed/>
                  </p:oleObj>
                </mc:Choice>
                <mc:Fallback>
                  <p:oleObj name="公式" r:id="rId13" imgW="939392" imgH="215806" progId="Equation.3">
                    <p:embed/>
                    <p:pic>
                      <p:nvPicPr>
                        <p:cNvPr id="0" name="Picture 137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07" y="885"/>
                          <a:ext cx="1448" cy="33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0616" name="Group 24"/>
          <p:cNvGrpSpPr>
            <a:grpSpLocks/>
          </p:cNvGrpSpPr>
          <p:nvPr/>
        </p:nvGrpSpPr>
        <p:grpSpPr bwMode="auto">
          <a:xfrm>
            <a:off x="531019" y="2664439"/>
            <a:ext cx="6897688" cy="560388"/>
            <a:chOff x="612" y="1332"/>
            <a:chExt cx="4345" cy="353"/>
          </a:xfrm>
        </p:grpSpPr>
        <p:sp>
          <p:nvSpPr>
            <p:cNvPr id="46112" name="Text Box 13"/>
            <p:cNvSpPr txBox="1">
              <a:spLocks noChangeArrowheads="1"/>
            </p:cNvSpPr>
            <p:nvPr/>
          </p:nvSpPr>
          <p:spPr bwMode="auto">
            <a:xfrm>
              <a:off x="612" y="1344"/>
              <a:ext cx="2930" cy="3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457200" indent="-457200" eaLnBrk="1" hangingPunct="1">
                <a:buClr>
                  <a:schemeClr val="accent1">
                    <a:lumMod val="50000"/>
                  </a:schemeClr>
                </a:buClr>
                <a:buFont typeface="Wingdings" panose="05000000000000000000" pitchFamily="2" charset="2"/>
                <a:buChar char="Ø"/>
              </a:pPr>
              <a:r>
                <a:rPr lang="zh-CN" altLang="en-US" sz="2800" dirty="0"/>
                <a:t>若     和     不共线</a:t>
              </a:r>
              <a:r>
                <a:rPr lang="zh-CN" altLang="en-US" sz="2800" dirty="0" smtClean="0"/>
                <a:t>，则     </a:t>
              </a:r>
              <a:endParaRPr lang="zh-CN" altLang="en-US" sz="2800" dirty="0"/>
            </a:p>
          </p:txBody>
        </p:sp>
        <p:graphicFrame>
          <p:nvGraphicFramePr>
            <p:cNvPr id="46113" name="Object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84805920"/>
                </p:ext>
              </p:extLst>
            </p:nvPr>
          </p:nvGraphicFramePr>
          <p:xfrm>
            <a:off x="1189" y="1332"/>
            <a:ext cx="274" cy="3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804" name="公式" r:id="rId15" imgW="177569" imgH="215619" progId="Equation.3">
                    <p:embed/>
                  </p:oleObj>
                </mc:Choice>
                <mc:Fallback>
                  <p:oleObj name="公式" r:id="rId15" imgW="177569" imgH="215619" progId="Equation.3">
                    <p:embed/>
                    <p:pic>
                      <p:nvPicPr>
                        <p:cNvPr id="0" name="Picture 137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89" y="1332"/>
                          <a:ext cx="274" cy="33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114" name="Object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40229751"/>
                </p:ext>
              </p:extLst>
            </p:nvPr>
          </p:nvGraphicFramePr>
          <p:xfrm>
            <a:off x="1716" y="1344"/>
            <a:ext cx="294" cy="3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805" name="公式" r:id="rId17" imgW="190335" imgH="215713" progId="Equation.3">
                    <p:embed/>
                  </p:oleObj>
                </mc:Choice>
                <mc:Fallback>
                  <p:oleObj name="公式" r:id="rId17" imgW="190335" imgH="215713" progId="Equation.3">
                    <p:embed/>
                    <p:pic>
                      <p:nvPicPr>
                        <p:cNvPr id="0" name="Picture 137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16" y="1344"/>
                          <a:ext cx="294" cy="33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115" name="Object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43482771"/>
                </p:ext>
              </p:extLst>
            </p:nvPr>
          </p:nvGraphicFramePr>
          <p:xfrm>
            <a:off x="3229" y="1338"/>
            <a:ext cx="822" cy="3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806" name="公式" r:id="rId19" imgW="532937" imgH="215713" progId="Equation.3">
                    <p:embed/>
                  </p:oleObj>
                </mc:Choice>
                <mc:Fallback>
                  <p:oleObj name="公式" r:id="rId19" imgW="532937" imgH="215713" progId="Equation.3">
                    <p:embed/>
                    <p:pic>
                      <p:nvPicPr>
                        <p:cNvPr id="0" name="Picture 137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29" y="1338"/>
                          <a:ext cx="822" cy="33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116" name="Object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57377395"/>
                </p:ext>
              </p:extLst>
            </p:nvPr>
          </p:nvGraphicFramePr>
          <p:xfrm>
            <a:off x="4096" y="1371"/>
            <a:ext cx="861" cy="3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807" name="Equation" r:id="rId21" imgW="558558" imgH="203112" progId="Equation.DSMT4">
                    <p:embed/>
                  </p:oleObj>
                </mc:Choice>
                <mc:Fallback>
                  <p:oleObj name="Equation" r:id="rId21" imgW="558558" imgH="203112" progId="Equation.DSMT4">
                    <p:embed/>
                    <p:pic>
                      <p:nvPicPr>
                        <p:cNvPr id="0" name="Picture 137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96" y="1371"/>
                          <a:ext cx="861" cy="31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10610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0363749"/>
              </p:ext>
            </p:extLst>
          </p:nvPr>
        </p:nvGraphicFramePr>
        <p:xfrm>
          <a:off x="551481" y="3293186"/>
          <a:ext cx="527050" cy="37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808" name="公式" r:id="rId23" imgW="215713" imgH="152268" progId="Equation.3">
                  <p:embed/>
                </p:oleObj>
              </mc:Choice>
              <mc:Fallback>
                <p:oleObj name="公式" r:id="rId23" imgW="215713" imgH="152268" progId="Equation.3">
                  <p:embed/>
                  <p:pic>
                    <p:nvPicPr>
                      <p:cNvPr id="0" name="Picture 13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481" y="3293186"/>
                        <a:ext cx="527050" cy="373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0634" name="Group 42"/>
          <p:cNvGrpSpPr>
            <a:grpSpLocks/>
          </p:cNvGrpSpPr>
          <p:nvPr/>
        </p:nvGrpSpPr>
        <p:grpSpPr bwMode="auto">
          <a:xfrm>
            <a:off x="935038" y="3201990"/>
            <a:ext cx="6715125" cy="539750"/>
            <a:chOff x="689" y="1696"/>
            <a:chExt cx="4230" cy="340"/>
          </a:xfrm>
        </p:grpSpPr>
        <p:sp>
          <p:nvSpPr>
            <p:cNvPr id="46109" name="Text Box 19"/>
            <p:cNvSpPr txBox="1">
              <a:spLocks noChangeArrowheads="1"/>
            </p:cNvSpPr>
            <p:nvPr/>
          </p:nvSpPr>
          <p:spPr bwMode="auto">
            <a:xfrm>
              <a:off x="689" y="1706"/>
              <a:ext cx="3142" cy="3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sz="2800"/>
                <a:t>只有当         全为</a:t>
              </a:r>
              <a:r>
                <a:rPr lang="en-US" altLang="zh-CN" sz="2800">
                  <a:latin typeface="Times New Roman" pitchFamily="18" charset="0"/>
                </a:rPr>
                <a:t>0</a:t>
              </a:r>
              <a:r>
                <a:rPr lang="zh-CN" altLang="en-US" sz="2800"/>
                <a:t>时，才有     </a:t>
              </a:r>
            </a:p>
          </p:txBody>
        </p:sp>
        <p:graphicFrame>
          <p:nvGraphicFramePr>
            <p:cNvPr id="46110" name="Object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84588132"/>
                </p:ext>
              </p:extLst>
            </p:nvPr>
          </p:nvGraphicFramePr>
          <p:xfrm>
            <a:off x="1435" y="1696"/>
            <a:ext cx="528" cy="3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809" name="公式" r:id="rId25" imgW="342603" imgH="215713" progId="Equation.3">
                    <p:embed/>
                  </p:oleObj>
                </mc:Choice>
                <mc:Fallback>
                  <p:oleObj name="公式" r:id="rId25" imgW="342603" imgH="215713" progId="Equation.3">
                    <p:embed/>
                    <p:pic>
                      <p:nvPicPr>
                        <p:cNvPr id="0" name="Picture 137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35" y="1696"/>
                          <a:ext cx="528" cy="33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111" name="Object 2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517771"/>
                </p:ext>
              </p:extLst>
            </p:nvPr>
          </p:nvGraphicFramePr>
          <p:xfrm>
            <a:off x="3471" y="1702"/>
            <a:ext cx="1448" cy="3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810" name="公式" r:id="rId27" imgW="939392" imgH="215806" progId="Equation.3">
                    <p:embed/>
                  </p:oleObj>
                </mc:Choice>
                <mc:Fallback>
                  <p:oleObj name="公式" r:id="rId27" imgW="939392" imgH="215806" progId="Equation.3">
                    <p:embed/>
                    <p:pic>
                      <p:nvPicPr>
                        <p:cNvPr id="0" name="Picture 137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71" y="1702"/>
                          <a:ext cx="1448" cy="33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0635" name="Group 43"/>
          <p:cNvGrpSpPr>
            <a:grpSpLocks/>
          </p:cNvGrpSpPr>
          <p:nvPr/>
        </p:nvGrpSpPr>
        <p:grpSpPr bwMode="auto">
          <a:xfrm>
            <a:off x="517172" y="3945060"/>
            <a:ext cx="8240713" cy="977901"/>
            <a:chOff x="612" y="2140"/>
            <a:chExt cx="5191" cy="616"/>
          </a:xfrm>
        </p:grpSpPr>
        <p:sp>
          <p:nvSpPr>
            <p:cNvPr id="46107" name="Text Box 25"/>
            <p:cNvSpPr txBox="1">
              <a:spLocks noChangeArrowheads="1"/>
            </p:cNvSpPr>
            <p:nvPr/>
          </p:nvSpPr>
          <p:spPr bwMode="auto">
            <a:xfrm>
              <a:off x="612" y="2155"/>
              <a:ext cx="5191" cy="60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457200" indent="-457200" eaLnBrk="1" hangingPunct="1">
                <a:buClr>
                  <a:schemeClr val="accent1">
                    <a:lumMod val="50000"/>
                  </a:schemeClr>
                </a:buClr>
                <a:buFont typeface="Wingdings" panose="05000000000000000000" pitchFamily="2" charset="2"/>
                <a:buChar char="Ø"/>
              </a:pPr>
              <a:r>
                <a:rPr lang="zh-CN" altLang="en-US" sz="2800" dirty="0"/>
                <a:t>若三个非零向量               共面，则其中至少有一</a:t>
              </a:r>
            </a:p>
            <a:p>
              <a:pPr eaLnBrk="1" hangingPunct="1"/>
              <a:r>
                <a:rPr lang="zh-CN" altLang="en-US" sz="2800" dirty="0" smtClean="0"/>
                <a:t>     个</a:t>
              </a:r>
              <a:r>
                <a:rPr lang="zh-CN" altLang="en-US" sz="2800" dirty="0"/>
                <a:t>向量可由另外两个向量线性表示</a:t>
              </a:r>
            </a:p>
          </p:txBody>
        </p:sp>
        <p:graphicFrame>
          <p:nvGraphicFramePr>
            <p:cNvPr id="46108" name="Object 2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3798821"/>
                </p:ext>
              </p:extLst>
            </p:nvPr>
          </p:nvGraphicFramePr>
          <p:xfrm>
            <a:off x="2534" y="2140"/>
            <a:ext cx="920" cy="3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811" name="公式" r:id="rId29" imgW="596900" imgH="228600" progId="Equation.3">
                    <p:embed/>
                  </p:oleObj>
                </mc:Choice>
                <mc:Fallback>
                  <p:oleObj name="公式" r:id="rId29" imgW="596900" imgH="228600" progId="Equation.3">
                    <p:embed/>
                    <p:pic>
                      <p:nvPicPr>
                        <p:cNvPr id="0" name="Picture 138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34" y="2140"/>
                          <a:ext cx="920" cy="3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0619" name="Group 27"/>
          <p:cNvGrpSpPr>
            <a:grpSpLocks/>
          </p:cNvGrpSpPr>
          <p:nvPr/>
        </p:nvGrpSpPr>
        <p:grpSpPr bwMode="auto">
          <a:xfrm>
            <a:off x="6378575" y="5029200"/>
            <a:ext cx="2536825" cy="1373188"/>
            <a:chOff x="3744" y="1152"/>
            <a:chExt cx="1598" cy="865"/>
          </a:xfrm>
        </p:grpSpPr>
        <p:sp>
          <p:nvSpPr>
            <p:cNvPr id="46100" name="AutoShape 28"/>
            <p:cNvSpPr>
              <a:spLocks noChangeArrowheads="1"/>
            </p:cNvSpPr>
            <p:nvPr/>
          </p:nvSpPr>
          <p:spPr bwMode="auto">
            <a:xfrm>
              <a:off x="3792" y="1296"/>
              <a:ext cx="1550" cy="480"/>
            </a:xfrm>
            <a:prstGeom prst="parallelogram">
              <a:avLst>
                <a:gd name="adj" fmla="val 80729"/>
              </a:avLst>
            </a:prstGeom>
            <a:solidFill>
              <a:schemeClr val="accent1">
                <a:alpha val="30196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/>
              <a:endParaRPr lang="zh-CN" altLang="en-US" sz="2800"/>
            </a:p>
          </p:txBody>
        </p:sp>
        <p:graphicFrame>
          <p:nvGraphicFramePr>
            <p:cNvPr id="46101" name="Object 29"/>
            <p:cNvGraphicFramePr>
              <a:graphicFrameLocks noChangeAspect="1"/>
            </p:cNvGraphicFramePr>
            <p:nvPr/>
          </p:nvGraphicFramePr>
          <p:xfrm>
            <a:off x="4608" y="1728"/>
            <a:ext cx="323" cy="2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812" name="Equation" r:id="rId31" imgW="279400" imgH="228600" progId="Equation.DSMT4">
                    <p:embed/>
                  </p:oleObj>
                </mc:Choice>
                <mc:Fallback>
                  <p:oleObj name="Equation" r:id="rId31" imgW="279400" imgH="228600" progId="Equation.DSMT4">
                    <p:embed/>
                    <p:pic>
                      <p:nvPicPr>
                        <p:cNvPr id="0" name="Picture 138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8" y="1728"/>
                          <a:ext cx="323" cy="28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102" name="Object 30"/>
            <p:cNvGraphicFramePr>
              <a:graphicFrameLocks noChangeAspect="1"/>
            </p:cNvGraphicFramePr>
            <p:nvPr/>
          </p:nvGraphicFramePr>
          <p:xfrm>
            <a:off x="3744" y="1152"/>
            <a:ext cx="375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813" name="Equation" r:id="rId33" imgW="317362" imgH="228501" progId="Equation.DSMT4">
                    <p:embed/>
                  </p:oleObj>
                </mc:Choice>
                <mc:Fallback>
                  <p:oleObj name="Equation" r:id="rId33" imgW="317362" imgH="228501" progId="Equation.DSMT4">
                    <p:embed/>
                    <p:pic>
                      <p:nvPicPr>
                        <p:cNvPr id="0" name="Picture 138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4" y="1152"/>
                          <a:ext cx="375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103" name="Object 31"/>
            <p:cNvGraphicFramePr>
              <a:graphicFrameLocks noChangeAspect="1"/>
            </p:cNvGraphicFramePr>
            <p:nvPr/>
          </p:nvGraphicFramePr>
          <p:xfrm>
            <a:off x="4320" y="1344"/>
            <a:ext cx="215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814" name="公式" r:id="rId35" imgW="215713" imgH="241091" progId="Equation.3">
                    <p:embed/>
                  </p:oleObj>
                </mc:Choice>
                <mc:Fallback>
                  <p:oleObj name="公式" r:id="rId35" imgW="215713" imgH="241091" progId="Equation.3">
                    <p:embed/>
                    <p:pic>
                      <p:nvPicPr>
                        <p:cNvPr id="0" name="Picture 138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0" y="1344"/>
                          <a:ext cx="215" cy="2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104" name="Line 32"/>
            <p:cNvSpPr>
              <a:spLocks noChangeShapeType="1"/>
            </p:cNvSpPr>
            <p:nvPr/>
          </p:nvSpPr>
          <p:spPr bwMode="auto">
            <a:xfrm>
              <a:off x="3792" y="1776"/>
              <a:ext cx="11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 sz="2800"/>
            </a:p>
          </p:txBody>
        </p:sp>
        <p:sp>
          <p:nvSpPr>
            <p:cNvPr id="46105" name="Line 33"/>
            <p:cNvSpPr>
              <a:spLocks noChangeShapeType="1"/>
            </p:cNvSpPr>
            <p:nvPr/>
          </p:nvSpPr>
          <p:spPr bwMode="auto">
            <a:xfrm flipV="1">
              <a:off x="3792" y="1296"/>
              <a:ext cx="384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 sz="2800"/>
            </a:p>
          </p:txBody>
        </p:sp>
        <p:sp>
          <p:nvSpPr>
            <p:cNvPr id="46106" name="Line 34"/>
            <p:cNvSpPr>
              <a:spLocks noChangeShapeType="1"/>
            </p:cNvSpPr>
            <p:nvPr/>
          </p:nvSpPr>
          <p:spPr bwMode="auto">
            <a:xfrm flipV="1">
              <a:off x="3792" y="1296"/>
              <a:ext cx="1536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 sz="2800"/>
            </a:p>
          </p:txBody>
        </p:sp>
      </p:grpSp>
      <p:grpSp>
        <p:nvGrpSpPr>
          <p:cNvPr id="110636" name="Group 44"/>
          <p:cNvGrpSpPr>
            <a:grpSpLocks/>
          </p:cNvGrpSpPr>
          <p:nvPr/>
        </p:nvGrpSpPr>
        <p:grpSpPr bwMode="auto">
          <a:xfrm>
            <a:off x="984250" y="4832353"/>
            <a:ext cx="3670300" cy="558800"/>
            <a:chOff x="612" y="2936"/>
            <a:chExt cx="2312" cy="352"/>
          </a:xfrm>
        </p:grpSpPr>
        <p:sp>
          <p:nvSpPr>
            <p:cNvPr id="46098" name="Text Box 35"/>
            <p:cNvSpPr txBox="1">
              <a:spLocks noChangeArrowheads="1"/>
            </p:cNvSpPr>
            <p:nvPr/>
          </p:nvSpPr>
          <p:spPr bwMode="auto">
            <a:xfrm>
              <a:off x="612" y="2958"/>
              <a:ext cx="795" cy="3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sz="2800" dirty="0"/>
                <a:t>不妨设</a:t>
              </a:r>
            </a:p>
          </p:txBody>
        </p:sp>
        <p:graphicFrame>
          <p:nvGraphicFramePr>
            <p:cNvPr id="46099" name="Object 3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78818411"/>
                </p:ext>
              </p:extLst>
            </p:nvPr>
          </p:nvGraphicFramePr>
          <p:xfrm>
            <a:off x="1398" y="2936"/>
            <a:ext cx="1526" cy="3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815" name="公式" r:id="rId37" imgW="990600" imgH="228600" progId="Equation.3">
                    <p:embed/>
                  </p:oleObj>
                </mc:Choice>
                <mc:Fallback>
                  <p:oleObj name="公式" r:id="rId37" imgW="990600" imgH="228600" progId="Equation.3">
                    <p:embed/>
                    <p:pic>
                      <p:nvPicPr>
                        <p:cNvPr id="0" name="Picture 138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8" y="2936"/>
                          <a:ext cx="1526" cy="3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10629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430812"/>
              </p:ext>
            </p:extLst>
          </p:nvPr>
        </p:nvGraphicFramePr>
        <p:xfrm>
          <a:off x="549275" y="5410200"/>
          <a:ext cx="527050" cy="37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816" name="公式" r:id="rId39" imgW="215713" imgH="152268" progId="Equation.3">
                  <p:embed/>
                </p:oleObj>
              </mc:Choice>
              <mc:Fallback>
                <p:oleObj name="公式" r:id="rId39" imgW="215713" imgH="152268" progId="Equation.3">
                  <p:embed/>
                  <p:pic>
                    <p:nvPicPr>
                      <p:cNvPr id="0" name="Picture 13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9275" y="5410200"/>
                        <a:ext cx="527050" cy="373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0637" name="Group 45"/>
          <p:cNvGrpSpPr>
            <a:grpSpLocks/>
          </p:cNvGrpSpPr>
          <p:nvPr/>
        </p:nvGrpSpPr>
        <p:grpSpPr bwMode="auto">
          <a:xfrm>
            <a:off x="1004887" y="5325145"/>
            <a:ext cx="5564188" cy="992188"/>
            <a:chOff x="687" y="3385"/>
            <a:chExt cx="3505" cy="625"/>
          </a:xfrm>
        </p:grpSpPr>
        <p:sp>
          <p:nvSpPr>
            <p:cNvPr id="46095" name="Text Box 39"/>
            <p:cNvSpPr txBox="1">
              <a:spLocks noChangeArrowheads="1"/>
            </p:cNvSpPr>
            <p:nvPr/>
          </p:nvSpPr>
          <p:spPr bwMode="auto">
            <a:xfrm>
              <a:off x="687" y="3385"/>
              <a:ext cx="3505" cy="3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sz="2800" dirty="0"/>
                <a:t>存在不全为零的数             ，使     </a:t>
              </a:r>
            </a:p>
          </p:txBody>
        </p:sp>
        <p:graphicFrame>
          <p:nvGraphicFramePr>
            <p:cNvPr id="46096" name="Object 4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94315607"/>
                </p:ext>
              </p:extLst>
            </p:nvPr>
          </p:nvGraphicFramePr>
          <p:xfrm>
            <a:off x="2564" y="3400"/>
            <a:ext cx="802" cy="3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817" name="公式" r:id="rId40" imgW="520700" imgH="228600" progId="Equation.3">
                    <p:embed/>
                  </p:oleObj>
                </mc:Choice>
                <mc:Fallback>
                  <p:oleObj name="公式" r:id="rId40" imgW="520700" imgH="228600" progId="Equation.3">
                    <p:embed/>
                    <p:pic>
                      <p:nvPicPr>
                        <p:cNvPr id="0" name="Picture 138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64" y="3400"/>
                          <a:ext cx="802" cy="3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097" name="Object 4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29219874"/>
                </p:ext>
              </p:extLst>
            </p:nvPr>
          </p:nvGraphicFramePr>
          <p:xfrm>
            <a:off x="753" y="3657"/>
            <a:ext cx="2074" cy="3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818" name="公式" r:id="rId42" imgW="1346200" imgH="228600" progId="Equation.3">
                    <p:embed/>
                  </p:oleObj>
                </mc:Choice>
                <mc:Fallback>
                  <p:oleObj name="公式" r:id="rId42" imgW="1346200" imgH="228600" progId="Equation.3">
                    <p:embed/>
                    <p:pic>
                      <p:nvPicPr>
                        <p:cNvPr id="0" name="Picture 138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53" y="3657"/>
                          <a:ext cx="2074" cy="35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6093" name="Text Box 46"/>
          <p:cNvSpPr txBox="1">
            <a:spLocks noChangeArrowheads="1"/>
          </p:cNvSpPr>
          <p:nvPr/>
        </p:nvSpPr>
        <p:spPr bwMode="auto">
          <a:xfrm>
            <a:off x="304800" y="768350"/>
            <a:ext cx="4756150" cy="523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sz="2800">
                <a:solidFill>
                  <a:srgbClr val="FF3300"/>
                </a:solidFill>
                <a:latin typeface="华文细黑" pitchFamily="2" charset="-122"/>
                <a:ea typeface="华文细黑" pitchFamily="2" charset="-122"/>
              </a:rPr>
              <a:t>（三）三维向量的几何背景</a:t>
            </a:r>
          </a:p>
        </p:txBody>
      </p:sp>
      <p:sp>
        <p:nvSpPr>
          <p:cNvPr id="46094" name="WordArt 45"/>
          <p:cNvSpPr>
            <a:spLocks noChangeArrowheads="1" noChangeShapeType="1" noTextEdit="1"/>
          </p:cNvSpPr>
          <p:nvPr/>
        </p:nvSpPr>
        <p:spPr bwMode="auto">
          <a:xfrm>
            <a:off x="152400" y="123825"/>
            <a:ext cx="4502150" cy="5619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二、线性相关与线性无关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0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0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0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0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0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0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0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0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0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0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10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106" name="Group 26"/>
          <p:cNvGrpSpPr>
            <a:grpSpLocks/>
          </p:cNvGrpSpPr>
          <p:nvPr/>
        </p:nvGrpSpPr>
        <p:grpSpPr bwMode="auto">
          <a:xfrm>
            <a:off x="387348" y="1752600"/>
            <a:ext cx="8299452" cy="995363"/>
            <a:chOff x="612" y="546"/>
            <a:chExt cx="5228" cy="627"/>
          </a:xfrm>
        </p:grpSpPr>
        <p:sp>
          <p:nvSpPr>
            <p:cNvPr id="47122" name="Text Box 7"/>
            <p:cNvSpPr txBox="1">
              <a:spLocks noChangeArrowheads="1"/>
            </p:cNvSpPr>
            <p:nvPr/>
          </p:nvSpPr>
          <p:spPr bwMode="auto">
            <a:xfrm>
              <a:off x="612" y="572"/>
              <a:ext cx="5228" cy="60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514350" indent="-514350" eaLnBrk="1" hangingPunct="1">
                <a:buClr>
                  <a:schemeClr val="accent1">
                    <a:lumMod val="50000"/>
                  </a:schemeClr>
                </a:buClr>
                <a:buFont typeface="Wingdings" panose="05000000000000000000" pitchFamily="2" charset="2"/>
                <a:buChar char="Ø"/>
              </a:pPr>
              <a:r>
                <a:rPr lang="zh-CN" altLang="en-US" sz="2800" dirty="0"/>
                <a:t>若             </a:t>
              </a:r>
              <a:r>
                <a:rPr lang="zh-CN" altLang="en-US" sz="2800" dirty="0" smtClean="0"/>
                <a:t>  不</a:t>
              </a:r>
              <a:r>
                <a:rPr lang="zh-CN" altLang="en-US" sz="2800" dirty="0"/>
                <a:t>共面</a:t>
              </a:r>
              <a:r>
                <a:rPr lang="zh-CN" altLang="en-US" sz="2800" dirty="0" smtClean="0"/>
                <a:t>，则</a:t>
              </a:r>
              <a:r>
                <a:rPr lang="zh-CN" altLang="en-US" sz="2800" dirty="0"/>
                <a:t>任一个向量都不能由另外</a:t>
              </a:r>
            </a:p>
            <a:p>
              <a:pPr eaLnBrk="1" hangingPunct="1"/>
              <a:r>
                <a:rPr lang="zh-CN" altLang="en-US" sz="2800" dirty="0" smtClean="0"/>
                <a:t>      两</a:t>
              </a:r>
              <a:r>
                <a:rPr lang="zh-CN" altLang="en-US" sz="2800" dirty="0"/>
                <a:t>个向量线性表示     </a:t>
              </a:r>
            </a:p>
          </p:txBody>
        </p:sp>
        <p:graphicFrame>
          <p:nvGraphicFramePr>
            <p:cNvPr id="47123" name="Object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16343507"/>
                </p:ext>
              </p:extLst>
            </p:nvPr>
          </p:nvGraphicFramePr>
          <p:xfrm>
            <a:off x="1213" y="546"/>
            <a:ext cx="920" cy="3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388" name="公式" r:id="rId3" imgW="596900" imgH="228600" progId="Equation.3">
                    <p:embed/>
                  </p:oleObj>
                </mc:Choice>
                <mc:Fallback>
                  <p:oleObj name="公式" r:id="rId3" imgW="596900" imgH="228600" progId="Equation.3">
                    <p:embed/>
                    <p:pic>
                      <p:nvPicPr>
                        <p:cNvPr id="0" name="Picture 27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13" y="546"/>
                          <a:ext cx="920" cy="3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12654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577436"/>
              </p:ext>
            </p:extLst>
          </p:nvPr>
        </p:nvGraphicFramePr>
        <p:xfrm>
          <a:off x="419100" y="2966244"/>
          <a:ext cx="527050" cy="37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89" name="公式" r:id="rId5" imgW="215713" imgH="152268" progId="Equation.3">
                  <p:embed/>
                </p:oleObj>
              </mc:Choice>
              <mc:Fallback>
                <p:oleObj name="公式" r:id="rId5" imgW="215713" imgH="152268" progId="Equation.3">
                  <p:embed/>
                  <p:pic>
                    <p:nvPicPr>
                      <p:cNvPr id="0" name="Picture 2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" y="2966244"/>
                        <a:ext cx="527050" cy="373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2667" name="Group 27"/>
          <p:cNvGrpSpPr>
            <a:grpSpLocks/>
          </p:cNvGrpSpPr>
          <p:nvPr/>
        </p:nvGrpSpPr>
        <p:grpSpPr bwMode="auto">
          <a:xfrm>
            <a:off x="946150" y="2873375"/>
            <a:ext cx="5384801" cy="1069975"/>
            <a:chOff x="689" y="1324"/>
            <a:chExt cx="3392" cy="674"/>
          </a:xfrm>
        </p:grpSpPr>
        <p:sp>
          <p:nvSpPr>
            <p:cNvPr id="47119" name="Text Box 15"/>
            <p:cNvSpPr txBox="1">
              <a:spLocks noChangeArrowheads="1"/>
            </p:cNvSpPr>
            <p:nvPr/>
          </p:nvSpPr>
          <p:spPr bwMode="auto">
            <a:xfrm>
              <a:off x="689" y="1325"/>
              <a:ext cx="3392" cy="3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sz="2800" dirty="0"/>
                <a:t>只有当             全为</a:t>
              </a:r>
              <a:r>
                <a:rPr lang="en-US" altLang="zh-CN" sz="2800" dirty="0">
                  <a:latin typeface="Times New Roman" pitchFamily="18" charset="0"/>
                </a:rPr>
                <a:t>0</a:t>
              </a:r>
              <a:r>
                <a:rPr lang="zh-CN" altLang="en-US" sz="2800" dirty="0"/>
                <a:t>时，才有     </a:t>
              </a:r>
            </a:p>
          </p:txBody>
        </p:sp>
        <p:graphicFrame>
          <p:nvGraphicFramePr>
            <p:cNvPr id="47120" name="Object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46359504"/>
                </p:ext>
              </p:extLst>
            </p:nvPr>
          </p:nvGraphicFramePr>
          <p:xfrm>
            <a:off x="1403" y="1324"/>
            <a:ext cx="802" cy="3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390" name="公式" r:id="rId7" imgW="520700" imgH="228600" progId="Equation.3">
                    <p:embed/>
                  </p:oleObj>
                </mc:Choice>
                <mc:Fallback>
                  <p:oleObj name="公式" r:id="rId7" imgW="520700" imgH="228600" progId="Equation.3">
                    <p:embed/>
                    <p:pic>
                      <p:nvPicPr>
                        <p:cNvPr id="0" name="Picture 27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03" y="1324"/>
                          <a:ext cx="802" cy="3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121" name="Object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6977386"/>
                </p:ext>
              </p:extLst>
            </p:nvPr>
          </p:nvGraphicFramePr>
          <p:xfrm>
            <a:off x="767" y="1646"/>
            <a:ext cx="2074" cy="3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391" name="公式" r:id="rId9" imgW="1346200" imgH="228600" progId="Equation.3">
                    <p:embed/>
                  </p:oleObj>
                </mc:Choice>
                <mc:Fallback>
                  <p:oleObj name="公式" r:id="rId9" imgW="1346200" imgH="228600" progId="Equation.3">
                    <p:embed/>
                    <p:pic>
                      <p:nvPicPr>
                        <p:cNvPr id="0" name="Picture 27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7" y="1646"/>
                          <a:ext cx="2074" cy="3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2658" name="Group 18"/>
          <p:cNvGrpSpPr>
            <a:grpSpLocks/>
          </p:cNvGrpSpPr>
          <p:nvPr/>
        </p:nvGrpSpPr>
        <p:grpSpPr bwMode="auto">
          <a:xfrm>
            <a:off x="6372225" y="2659063"/>
            <a:ext cx="1828800" cy="1143000"/>
            <a:chOff x="2544" y="3456"/>
            <a:chExt cx="1152" cy="720"/>
          </a:xfrm>
        </p:grpSpPr>
        <p:sp>
          <p:nvSpPr>
            <p:cNvPr id="47112" name="Line 19"/>
            <p:cNvSpPr>
              <a:spLocks noChangeShapeType="1"/>
            </p:cNvSpPr>
            <p:nvPr/>
          </p:nvSpPr>
          <p:spPr bwMode="auto">
            <a:xfrm>
              <a:off x="2544" y="4176"/>
              <a:ext cx="115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 sz="2800"/>
            </a:p>
          </p:txBody>
        </p:sp>
        <p:sp>
          <p:nvSpPr>
            <p:cNvPr id="47113" name="Line 20"/>
            <p:cNvSpPr>
              <a:spLocks noChangeShapeType="1"/>
            </p:cNvSpPr>
            <p:nvPr/>
          </p:nvSpPr>
          <p:spPr bwMode="auto">
            <a:xfrm flipV="1">
              <a:off x="2544" y="3456"/>
              <a:ext cx="288" cy="72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 sz="2800"/>
            </a:p>
          </p:txBody>
        </p:sp>
        <p:sp>
          <p:nvSpPr>
            <p:cNvPr id="47114" name="Line 21"/>
            <p:cNvSpPr>
              <a:spLocks noChangeShapeType="1"/>
            </p:cNvSpPr>
            <p:nvPr/>
          </p:nvSpPr>
          <p:spPr bwMode="auto">
            <a:xfrm>
              <a:off x="2592" y="4032"/>
              <a:ext cx="3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sz="2800"/>
            </a:p>
          </p:txBody>
        </p:sp>
        <p:sp>
          <p:nvSpPr>
            <p:cNvPr id="47115" name="Line 22"/>
            <p:cNvSpPr>
              <a:spLocks noChangeShapeType="1"/>
            </p:cNvSpPr>
            <p:nvPr/>
          </p:nvSpPr>
          <p:spPr bwMode="auto">
            <a:xfrm flipH="1">
              <a:off x="2880" y="4032"/>
              <a:ext cx="48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sz="2800"/>
            </a:p>
          </p:txBody>
        </p:sp>
        <p:sp>
          <p:nvSpPr>
            <p:cNvPr id="47116" name="Line 23"/>
            <p:cNvSpPr>
              <a:spLocks noChangeShapeType="1"/>
            </p:cNvSpPr>
            <p:nvPr/>
          </p:nvSpPr>
          <p:spPr bwMode="auto">
            <a:xfrm flipV="1">
              <a:off x="2544" y="3744"/>
              <a:ext cx="768" cy="4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 sz="2800"/>
            </a:p>
          </p:txBody>
        </p:sp>
        <p:sp>
          <p:nvSpPr>
            <p:cNvPr id="47117" name="Line 24"/>
            <p:cNvSpPr>
              <a:spLocks noChangeShapeType="1"/>
            </p:cNvSpPr>
            <p:nvPr/>
          </p:nvSpPr>
          <p:spPr bwMode="auto">
            <a:xfrm flipV="1">
              <a:off x="2592" y="3840"/>
              <a:ext cx="288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sz="2800"/>
            </a:p>
          </p:txBody>
        </p:sp>
        <p:sp>
          <p:nvSpPr>
            <p:cNvPr id="47118" name="Line 25"/>
            <p:cNvSpPr>
              <a:spLocks noChangeShapeType="1"/>
            </p:cNvSpPr>
            <p:nvPr/>
          </p:nvSpPr>
          <p:spPr bwMode="auto">
            <a:xfrm flipH="1">
              <a:off x="2832" y="3840"/>
              <a:ext cx="48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sz="2800"/>
            </a:p>
          </p:txBody>
        </p:sp>
      </p:grpSp>
      <p:sp>
        <p:nvSpPr>
          <p:cNvPr id="47110" name="Text Box 46"/>
          <p:cNvSpPr txBox="1">
            <a:spLocks noChangeArrowheads="1"/>
          </p:cNvSpPr>
          <p:nvPr/>
        </p:nvSpPr>
        <p:spPr bwMode="auto">
          <a:xfrm>
            <a:off x="304800" y="768350"/>
            <a:ext cx="4756150" cy="523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sz="2800">
                <a:solidFill>
                  <a:srgbClr val="FF3300"/>
                </a:solidFill>
                <a:latin typeface="华文细黑" pitchFamily="2" charset="-122"/>
                <a:ea typeface="华文细黑" pitchFamily="2" charset="-122"/>
              </a:rPr>
              <a:t>（三）三维向量的几何背景</a:t>
            </a:r>
          </a:p>
        </p:txBody>
      </p:sp>
      <p:sp>
        <p:nvSpPr>
          <p:cNvPr id="47111" name="WordArt 45"/>
          <p:cNvSpPr>
            <a:spLocks noChangeArrowheads="1" noChangeShapeType="1" noTextEdit="1"/>
          </p:cNvSpPr>
          <p:nvPr/>
        </p:nvSpPr>
        <p:spPr bwMode="auto">
          <a:xfrm>
            <a:off x="152400" y="123825"/>
            <a:ext cx="4502150" cy="5619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二、线性相关与线性无关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2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2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26"/>
          <p:cNvGrpSpPr>
            <a:grpSpLocks/>
          </p:cNvGrpSpPr>
          <p:nvPr/>
        </p:nvGrpSpPr>
        <p:grpSpPr bwMode="auto">
          <a:xfrm>
            <a:off x="352183" y="1236136"/>
            <a:ext cx="8083554" cy="954088"/>
            <a:chOff x="566" y="1056"/>
            <a:chExt cx="5092" cy="601"/>
          </a:xfrm>
          <a:solidFill>
            <a:schemeClr val="accent1">
              <a:lumMod val="90000"/>
            </a:schemeClr>
          </a:solidFill>
        </p:grpSpPr>
        <p:sp>
          <p:nvSpPr>
            <p:cNvPr id="48141" name="Text Box 3"/>
            <p:cNvSpPr txBox="1">
              <a:spLocks noChangeArrowheads="1"/>
            </p:cNvSpPr>
            <p:nvPr/>
          </p:nvSpPr>
          <p:spPr bwMode="auto">
            <a:xfrm>
              <a:off x="566" y="1056"/>
              <a:ext cx="5092" cy="601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pPr eaLnBrk="1" hangingPunct="1"/>
              <a:r>
                <a:rPr lang="zh-CN" altLang="en-US" sz="2600" dirty="0">
                  <a:solidFill>
                    <a:srgbClr val="0000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定理</a:t>
              </a:r>
              <a:r>
                <a:rPr lang="en-US" altLang="zh-CN" sz="2600" dirty="0">
                  <a:solidFill>
                    <a:srgbClr val="0000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r>
                <a:rPr lang="zh-CN" altLang="en-US" sz="2800" dirty="0">
                  <a:latin typeface="+mn-ea"/>
                  <a:ea typeface="+mn-ea"/>
                </a:rPr>
                <a:t>　        （    </a:t>
              </a:r>
              <a:r>
                <a:rPr lang="zh-CN" altLang="en-US" sz="2800" dirty="0">
                  <a:latin typeface="+mn-ea"/>
                </a:rPr>
                <a:t>）</a:t>
              </a:r>
              <a:r>
                <a:rPr lang="zh-CN" altLang="en-US" sz="2800" dirty="0" smtClean="0">
                  <a:latin typeface="+mn-ea"/>
                  <a:ea typeface="+mn-ea"/>
                </a:rPr>
                <a:t>线性相关</a:t>
              </a:r>
              <a:endParaRPr lang="zh-CN" altLang="en-US" sz="2800" dirty="0">
                <a:latin typeface="+mn-ea"/>
                <a:ea typeface="+mn-ea"/>
              </a:endParaRPr>
            </a:p>
            <a:p>
              <a:pPr eaLnBrk="1" hangingPunct="1"/>
              <a:r>
                <a:rPr lang="zh-CN" altLang="en-US" sz="2800" dirty="0" smtClean="0">
                  <a:latin typeface="+mn-ea"/>
                  <a:ea typeface="+mn-ea"/>
                </a:rPr>
                <a:t>      中</a:t>
              </a:r>
              <a:r>
                <a:rPr lang="zh-CN" altLang="en-US" sz="2800" dirty="0">
                  <a:latin typeface="+mn-ea"/>
                  <a:ea typeface="+mn-ea"/>
                </a:rPr>
                <a:t>某个向量可由其余    </a:t>
              </a:r>
              <a:r>
                <a:rPr lang="zh-CN" altLang="en-US" sz="2800" dirty="0" smtClean="0">
                  <a:latin typeface="+mn-ea"/>
                  <a:ea typeface="+mn-ea"/>
                </a:rPr>
                <a:t>个</a:t>
              </a:r>
              <a:r>
                <a:rPr lang="zh-CN" altLang="en-US" sz="2800" dirty="0">
                  <a:latin typeface="+mn-ea"/>
                  <a:ea typeface="+mn-ea"/>
                </a:rPr>
                <a:t>向量线性</a:t>
              </a:r>
              <a:r>
                <a:rPr lang="zh-CN" altLang="en-US" sz="2800" dirty="0" smtClean="0">
                  <a:latin typeface="+mn-ea"/>
                  <a:ea typeface="+mn-ea"/>
                </a:rPr>
                <a:t>表示</a:t>
              </a:r>
              <a:r>
                <a:rPr lang="en-US" altLang="zh-CN" sz="2800" dirty="0" smtClean="0">
                  <a:latin typeface="+mn-ea"/>
                  <a:ea typeface="+mn-ea"/>
                </a:rPr>
                <a:t>.</a:t>
              </a:r>
              <a:endParaRPr lang="zh-CN" altLang="en-US" sz="2800" dirty="0">
                <a:latin typeface="+mn-ea"/>
                <a:ea typeface="+mn-ea"/>
              </a:endParaRPr>
            </a:p>
          </p:txBody>
        </p:sp>
        <p:graphicFrame>
          <p:nvGraphicFramePr>
            <p:cNvPr id="48142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70636590"/>
                </p:ext>
              </p:extLst>
            </p:nvPr>
          </p:nvGraphicFramePr>
          <p:xfrm>
            <a:off x="1318" y="1083"/>
            <a:ext cx="1028" cy="2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777" name="Equation" r:id="rId3" imgW="799920" imgH="228600" progId="Equation.DSMT4">
                    <p:embed/>
                  </p:oleObj>
                </mc:Choice>
                <mc:Fallback>
                  <p:oleObj name="Equation" r:id="rId3" imgW="799920" imgH="228600" progId="Equation.DSMT4">
                    <p:embed/>
                    <p:pic>
                      <p:nvPicPr>
                        <p:cNvPr id="0" name="Picture 6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18" y="1083"/>
                          <a:ext cx="1028" cy="29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143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22501997"/>
                </p:ext>
              </p:extLst>
            </p:nvPr>
          </p:nvGraphicFramePr>
          <p:xfrm>
            <a:off x="2440" y="1110"/>
            <a:ext cx="519" cy="2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778" name="Equation" r:id="rId5" imgW="380880" imgH="177480" progId="Equation.DSMT4">
                    <p:embed/>
                  </p:oleObj>
                </mc:Choice>
                <mc:Fallback>
                  <p:oleObj name="Equation" r:id="rId5" imgW="380880" imgH="177480" progId="Equation.DSMT4">
                    <p:embed/>
                    <p:pic>
                      <p:nvPicPr>
                        <p:cNvPr id="0" name="Picture 6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40" y="1110"/>
                          <a:ext cx="519" cy="24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0922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9951906"/>
              </p:ext>
            </p:extLst>
          </p:nvPr>
        </p:nvGraphicFramePr>
        <p:xfrm>
          <a:off x="533400" y="2286000"/>
          <a:ext cx="7359650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779" name="Equation" r:id="rId7" imgW="3975100" imgH="457200" progId="Equation.DSMT4">
                  <p:embed/>
                </p:oleObj>
              </mc:Choice>
              <mc:Fallback>
                <p:oleObj name="Equation" r:id="rId7" imgW="3975100" imgH="457200" progId="Equation.DSMT4">
                  <p:embed/>
                  <p:pic>
                    <p:nvPicPr>
                      <p:cNvPr id="0" name="Picture 6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2286000"/>
                        <a:ext cx="7359650" cy="866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26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5645962"/>
              </p:ext>
            </p:extLst>
          </p:nvPr>
        </p:nvGraphicFramePr>
        <p:xfrm>
          <a:off x="1045986" y="4174333"/>
          <a:ext cx="7318375" cy="1341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780" name="Equation" r:id="rId9" imgW="3835400" imgH="723900" progId="Equation.DSMT4">
                  <p:embed/>
                </p:oleObj>
              </mc:Choice>
              <mc:Fallback>
                <p:oleObj name="Equation" r:id="rId9" imgW="3835400" imgH="723900" progId="Equation.DSMT4">
                  <p:embed/>
                  <p:pic>
                    <p:nvPicPr>
                      <p:cNvPr id="0" name="Picture 6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5986" y="4174333"/>
                        <a:ext cx="7318375" cy="1341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32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2228530"/>
              </p:ext>
            </p:extLst>
          </p:nvPr>
        </p:nvGraphicFramePr>
        <p:xfrm>
          <a:off x="1077912" y="3136107"/>
          <a:ext cx="7172325" cy="110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781" name="Equation" r:id="rId11" imgW="3873500" imgH="584200" progId="Equation.DSMT4">
                  <p:embed/>
                </p:oleObj>
              </mc:Choice>
              <mc:Fallback>
                <p:oleObj name="Equation" r:id="rId11" imgW="3873500" imgH="584200" progId="Equation.DSMT4">
                  <p:embed/>
                  <p:pic>
                    <p:nvPicPr>
                      <p:cNvPr id="0" name="Picture 6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7912" y="3136107"/>
                        <a:ext cx="7172325" cy="1108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33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8505270"/>
              </p:ext>
            </p:extLst>
          </p:nvPr>
        </p:nvGraphicFramePr>
        <p:xfrm>
          <a:off x="1045986" y="5476082"/>
          <a:ext cx="7827962" cy="846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782" name="Equation" r:id="rId13" imgW="4102100" imgH="457200" progId="Equation.DSMT4">
                  <p:embed/>
                </p:oleObj>
              </mc:Choice>
              <mc:Fallback>
                <p:oleObj name="Equation" r:id="rId13" imgW="4102100" imgH="457200" progId="Equation.DSMT4">
                  <p:embed/>
                  <p:pic>
                    <p:nvPicPr>
                      <p:cNvPr id="0" name="Picture 6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5986" y="5476082"/>
                        <a:ext cx="7827962" cy="8461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5" name="Text Box 46"/>
          <p:cNvSpPr txBox="1">
            <a:spLocks noChangeArrowheads="1"/>
          </p:cNvSpPr>
          <p:nvPr/>
        </p:nvSpPr>
        <p:spPr bwMode="auto">
          <a:xfrm>
            <a:off x="304800" y="685800"/>
            <a:ext cx="4756150" cy="523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sz="2800">
                <a:solidFill>
                  <a:srgbClr val="FF3300"/>
                </a:solidFill>
                <a:latin typeface="华文细黑" pitchFamily="2" charset="-122"/>
                <a:ea typeface="华文细黑" pitchFamily="2" charset="-122"/>
              </a:rPr>
              <a:t>（四）线性相关性判定定理</a:t>
            </a:r>
          </a:p>
        </p:txBody>
      </p:sp>
      <p:sp>
        <p:nvSpPr>
          <p:cNvPr id="48136" name="WordArt 45"/>
          <p:cNvSpPr>
            <a:spLocks noChangeArrowheads="1" noChangeShapeType="1" noTextEdit="1"/>
          </p:cNvSpPr>
          <p:nvPr/>
        </p:nvSpPr>
        <p:spPr bwMode="auto">
          <a:xfrm>
            <a:off x="152400" y="123825"/>
            <a:ext cx="4502150" cy="5619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二、线性相关与线性无关</a:t>
            </a:r>
          </a:p>
        </p:txBody>
      </p:sp>
      <p:graphicFrame>
        <p:nvGraphicFramePr>
          <p:cNvPr id="1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2202092"/>
              </p:ext>
            </p:extLst>
          </p:nvPr>
        </p:nvGraphicFramePr>
        <p:xfrm>
          <a:off x="5918257" y="1264442"/>
          <a:ext cx="7366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783" name="Equation" r:id="rId15" imgW="215640" imgH="152280" progId="Equation.DSMT4">
                  <p:embed/>
                </p:oleObj>
              </mc:Choice>
              <mc:Fallback>
                <p:oleObj name="Equation" r:id="rId15" imgW="215640" imgH="152280" progId="Equation.DSMT4">
                  <p:embed/>
                  <p:pic>
                    <p:nvPicPr>
                      <p:cNvPr id="0" name="Picture 6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18257" y="1264442"/>
                        <a:ext cx="7366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6241891"/>
              </p:ext>
            </p:extLst>
          </p:nvPr>
        </p:nvGraphicFramePr>
        <p:xfrm>
          <a:off x="4724400" y="1760538"/>
          <a:ext cx="719477" cy="37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784" name="Equation" r:id="rId17" imgW="342720" imgH="177480" progId="Equation.DSMT4">
                  <p:embed/>
                </p:oleObj>
              </mc:Choice>
              <mc:Fallback>
                <p:oleObj name="Equation" r:id="rId17" imgW="342720" imgH="177480" progId="Equation.DSMT4">
                  <p:embed/>
                  <p:pic>
                    <p:nvPicPr>
                      <p:cNvPr id="0" name="Picture 6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1760538"/>
                        <a:ext cx="719477" cy="373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2053290"/>
              </p:ext>
            </p:extLst>
          </p:nvPr>
        </p:nvGraphicFramePr>
        <p:xfrm>
          <a:off x="6597650" y="1285875"/>
          <a:ext cx="1631950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785" name="Equation" r:id="rId19" imgW="799920" imgH="228600" progId="Equation.DSMT4">
                  <p:embed/>
                </p:oleObj>
              </mc:Choice>
              <mc:Fallback>
                <p:oleObj name="Equation" r:id="rId19" imgW="799920" imgH="228600" progId="Equation.DSMT4">
                  <p:embed/>
                  <p:pic>
                    <p:nvPicPr>
                      <p:cNvPr id="0" name="Picture 6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97650" y="1285875"/>
                        <a:ext cx="1631950" cy="466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8035628" y="6172200"/>
            <a:ext cx="800219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证毕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0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0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0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0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018" name="Group 2"/>
          <p:cNvGrpSpPr>
            <a:grpSpLocks/>
          </p:cNvGrpSpPr>
          <p:nvPr/>
        </p:nvGrpSpPr>
        <p:grpSpPr bwMode="auto">
          <a:xfrm>
            <a:off x="430213" y="1219200"/>
            <a:ext cx="4876800" cy="830263"/>
            <a:chOff x="48" y="336"/>
            <a:chExt cx="3072" cy="523"/>
          </a:xfrm>
        </p:grpSpPr>
        <p:sp>
          <p:nvSpPr>
            <p:cNvPr id="50196" name="Text Box 3"/>
            <p:cNvSpPr txBox="1">
              <a:spLocks noChangeArrowheads="1"/>
            </p:cNvSpPr>
            <p:nvPr/>
          </p:nvSpPr>
          <p:spPr bwMode="auto">
            <a:xfrm>
              <a:off x="48" y="336"/>
              <a:ext cx="3072" cy="5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457200" indent="-457200" eaLnBrk="1" hangingPunct="1">
                <a:buFontTx/>
                <a:buAutoNum type="arabicParenBoth"/>
              </a:pPr>
              <a:r>
                <a:rPr kumimoji="1" lang="zh-CN" altLang="en-US" sz="2400">
                  <a:solidFill>
                    <a:srgbClr val="800000"/>
                  </a:solidFill>
                  <a:latin typeface="Times New Roman" pitchFamily="18" charset="0"/>
                  <a:ea typeface="楷体_GB2312" pitchFamily="49" charset="-122"/>
                  <a:cs typeface="Times New Roman" panose="02020603050405020304" pitchFamily="18" charset="0"/>
                </a:rPr>
                <a:t>设                    线性相关</a:t>
              </a:r>
              <a:r>
                <a:rPr kumimoji="1" lang="en-US" altLang="zh-CN" sz="2400">
                  <a:solidFill>
                    <a:srgbClr val="800000"/>
                  </a:solidFill>
                  <a:latin typeface="Times New Roman" pitchFamily="18" charset="0"/>
                  <a:ea typeface="楷体_GB2312" pitchFamily="49" charset="-122"/>
                  <a:cs typeface="Times New Roman" panose="02020603050405020304" pitchFamily="18" charset="0"/>
                </a:rPr>
                <a:t>,</a:t>
              </a:r>
            </a:p>
            <a:p>
              <a:pPr marL="457200" indent="-457200" eaLnBrk="1" hangingPunct="1"/>
              <a:r>
                <a:rPr kumimoji="1" lang="en-US" altLang="zh-CN" sz="2400">
                  <a:solidFill>
                    <a:srgbClr val="800000"/>
                  </a:solidFill>
                  <a:latin typeface="Times New Roman" pitchFamily="18" charset="0"/>
                  <a:ea typeface="楷体_GB2312" pitchFamily="49" charset="-122"/>
                  <a:cs typeface="Times New Roman" panose="02020603050405020304" pitchFamily="18" charset="0"/>
                </a:rPr>
                <a:t>      </a:t>
              </a:r>
              <a:r>
                <a:rPr kumimoji="1" lang="zh-CN" altLang="en-US" sz="2400">
                  <a:solidFill>
                    <a:srgbClr val="800000"/>
                  </a:solidFill>
                  <a:latin typeface="Times New Roman" pitchFamily="18" charset="0"/>
                  <a:ea typeface="楷体_GB2312" pitchFamily="49" charset="-122"/>
                  <a:cs typeface="Times New Roman" panose="02020603050405020304" pitchFamily="18" charset="0"/>
                </a:rPr>
                <a:t>则    可用                线性表示</a:t>
              </a:r>
              <a:r>
                <a:rPr kumimoji="1" lang="en-US" altLang="zh-CN" sz="2400">
                  <a:solidFill>
                    <a:srgbClr val="800000"/>
                  </a:solidFill>
                  <a:latin typeface="Times New Roman" pitchFamily="18" charset="0"/>
                  <a:ea typeface="楷体_GB2312" pitchFamily="49" charset="-122"/>
                  <a:cs typeface="Times New Roman" panose="02020603050405020304" pitchFamily="18" charset="0"/>
                </a:rPr>
                <a:t>.             </a:t>
              </a:r>
            </a:p>
          </p:txBody>
        </p:sp>
        <p:graphicFrame>
          <p:nvGraphicFramePr>
            <p:cNvPr id="50197" name="Object 4"/>
            <p:cNvGraphicFramePr>
              <a:graphicFrameLocks noChangeAspect="1"/>
            </p:cNvGraphicFramePr>
            <p:nvPr/>
          </p:nvGraphicFramePr>
          <p:xfrm>
            <a:off x="549" y="351"/>
            <a:ext cx="976" cy="2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728" name="Equation" r:id="rId3" imgW="812447" imgH="215806" progId="Equation.DSMT4">
                    <p:embed/>
                  </p:oleObj>
                </mc:Choice>
                <mc:Fallback>
                  <p:oleObj name="Equation" r:id="rId3" imgW="812447" imgH="215806" progId="Equation.DSMT4">
                    <p:embed/>
                    <p:pic>
                      <p:nvPicPr>
                        <p:cNvPr id="0" name="Picture 5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9" y="351"/>
                          <a:ext cx="976" cy="2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198" name="Object 5"/>
            <p:cNvGraphicFramePr>
              <a:graphicFrameLocks noChangeAspect="1"/>
            </p:cNvGraphicFramePr>
            <p:nvPr/>
          </p:nvGraphicFramePr>
          <p:xfrm>
            <a:off x="576" y="576"/>
            <a:ext cx="213" cy="2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729" name="Equation" r:id="rId5" imgW="177569" imgH="215619" progId="Equation.DSMT4">
                    <p:embed/>
                  </p:oleObj>
                </mc:Choice>
                <mc:Fallback>
                  <p:oleObj name="Equation" r:id="rId5" imgW="177569" imgH="215619" progId="Equation.DSMT4">
                    <p:embed/>
                    <p:pic>
                      <p:nvPicPr>
                        <p:cNvPr id="0" name="Picture 5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6" y="576"/>
                          <a:ext cx="213" cy="2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199" name="Object 6"/>
            <p:cNvGraphicFramePr>
              <a:graphicFrameLocks noChangeAspect="1"/>
            </p:cNvGraphicFramePr>
            <p:nvPr/>
          </p:nvGraphicFramePr>
          <p:xfrm>
            <a:off x="1152" y="576"/>
            <a:ext cx="772" cy="2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730" name="Equation" r:id="rId7" imgW="622030" imgH="215806" progId="Equation.DSMT4">
                    <p:embed/>
                  </p:oleObj>
                </mc:Choice>
                <mc:Fallback>
                  <p:oleObj name="Equation" r:id="rId7" imgW="622030" imgH="215806" progId="Equation.DSMT4">
                    <p:embed/>
                    <p:pic>
                      <p:nvPicPr>
                        <p:cNvPr id="0" name="Picture 5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2" y="576"/>
                          <a:ext cx="772" cy="2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6024" name="Group 8"/>
          <p:cNvGrpSpPr>
            <a:grpSpLocks/>
          </p:cNvGrpSpPr>
          <p:nvPr/>
        </p:nvGrpSpPr>
        <p:grpSpPr bwMode="auto">
          <a:xfrm>
            <a:off x="430213" y="3771898"/>
            <a:ext cx="5791200" cy="830263"/>
            <a:chOff x="48" y="960"/>
            <a:chExt cx="3456" cy="523"/>
          </a:xfrm>
        </p:grpSpPr>
        <p:sp>
          <p:nvSpPr>
            <p:cNvPr id="50194" name="Text Box 9"/>
            <p:cNvSpPr txBox="1">
              <a:spLocks noChangeArrowheads="1"/>
            </p:cNvSpPr>
            <p:nvPr/>
          </p:nvSpPr>
          <p:spPr bwMode="auto">
            <a:xfrm>
              <a:off x="48" y="960"/>
              <a:ext cx="3456" cy="5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/>
              <a:r>
                <a:rPr kumimoji="1" lang="en-US" altLang="zh-CN" sz="2400" dirty="0">
                  <a:solidFill>
                    <a:srgbClr val="800000"/>
                  </a:solidFill>
                  <a:latin typeface="Times New Roman" pitchFamily="18" charset="0"/>
                  <a:ea typeface="楷体_GB2312" pitchFamily="49" charset="-122"/>
                  <a:cs typeface="Times New Roman" panose="02020603050405020304" pitchFamily="18" charset="0"/>
                </a:rPr>
                <a:t>(2) </a:t>
              </a:r>
              <a:r>
                <a:rPr kumimoji="1" lang="zh-CN" altLang="en-US" sz="2400" dirty="0">
                  <a:solidFill>
                    <a:srgbClr val="800000"/>
                  </a:solidFill>
                  <a:latin typeface="Times New Roman" pitchFamily="18" charset="0"/>
                  <a:ea typeface="楷体_GB2312" pitchFamily="49" charset="-122"/>
                  <a:cs typeface="Times New Roman" panose="02020603050405020304" pitchFamily="18" charset="0"/>
                </a:rPr>
                <a:t>设                      线性相关</a:t>
              </a:r>
              <a:r>
                <a:rPr kumimoji="1" lang="en-US" altLang="zh-CN" sz="2400" dirty="0">
                  <a:solidFill>
                    <a:srgbClr val="800000"/>
                  </a:solidFill>
                  <a:latin typeface="Times New Roman" pitchFamily="18" charset="0"/>
                  <a:ea typeface="楷体_GB2312" pitchFamily="49" charset="-122"/>
                  <a:cs typeface="Times New Roman" panose="02020603050405020304" pitchFamily="18" charset="0"/>
                </a:rPr>
                <a:t>,</a:t>
              </a:r>
            </a:p>
            <a:p>
              <a:pPr eaLnBrk="1" hangingPunct="1"/>
              <a:r>
                <a:rPr kumimoji="1" lang="en-US" altLang="zh-CN" sz="2400" dirty="0">
                  <a:solidFill>
                    <a:srgbClr val="800000"/>
                  </a:solidFill>
                  <a:latin typeface="Times New Roman" pitchFamily="18" charset="0"/>
                  <a:ea typeface="楷体_GB2312" pitchFamily="49" charset="-122"/>
                  <a:cs typeface="Times New Roman" panose="02020603050405020304" pitchFamily="18" charset="0"/>
                </a:rPr>
                <a:t>      </a:t>
              </a:r>
              <a:r>
                <a:rPr kumimoji="1" lang="zh-CN" altLang="en-US" sz="2400" dirty="0">
                  <a:solidFill>
                    <a:srgbClr val="800000"/>
                  </a:solidFill>
                  <a:latin typeface="Times New Roman" pitchFamily="18" charset="0"/>
                  <a:ea typeface="楷体_GB2312" pitchFamily="49" charset="-122"/>
                  <a:cs typeface="Times New Roman" panose="02020603050405020304" pitchFamily="18" charset="0"/>
                </a:rPr>
                <a:t>则其中任一个可用其余</a:t>
              </a:r>
              <a:r>
                <a:rPr kumimoji="1" lang="en-US" altLang="zh-CN" sz="2400" i="1" dirty="0">
                  <a:solidFill>
                    <a:srgbClr val="800000"/>
                  </a:solidFill>
                  <a:latin typeface="Times New Roman" pitchFamily="18" charset="0"/>
                  <a:ea typeface="楷体_GB2312" pitchFamily="49" charset="-122"/>
                  <a:cs typeface="Times New Roman" panose="02020603050405020304" pitchFamily="18" charset="0"/>
                </a:rPr>
                <a:t>m</a:t>
              </a:r>
              <a:r>
                <a:rPr kumimoji="1" lang="en-US" altLang="zh-CN" sz="2400" dirty="0">
                  <a:solidFill>
                    <a:srgbClr val="800000"/>
                  </a:solidFill>
                  <a:latin typeface="Times New Roman" pitchFamily="18" charset="0"/>
                  <a:ea typeface="楷体_GB2312" pitchFamily="49" charset="-122"/>
                  <a:cs typeface="Times New Roman" panose="02020603050405020304" pitchFamily="18" charset="0"/>
                </a:rPr>
                <a:t>-1</a:t>
              </a:r>
              <a:r>
                <a:rPr kumimoji="1" lang="zh-CN" altLang="en-US" sz="2400" dirty="0">
                  <a:solidFill>
                    <a:srgbClr val="800000"/>
                  </a:solidFill>
                  <a:latin typeface="Times New Roman" pitchFamily="18" charset="0"/>
                  <a:ea typeface="楷体_GB2312" pitchFamily="49" charset="-122"/>
                  <a:cs typeface="Times New Roman" panose="02020603050405020304" pitchFamily="18" charset="0"/>
                </a:rPr>
                <a:t>个线性表示</a:t>
              </a:r>
              <a:r>
                <a:rPr kumimoji="1" lang="en-US" altLang="zh-CN" sz="2400" dirty="0">
                  <a:solidFill>
                    <a:srgbClr val="800000"/>
                  </a:solidFill>
                  <a:latin typeface="Times New Roman" pitchFamily="18" charset="0"/>
                  <a:ea typeface="楷体_GB2312" pitchFamily="49" charset="-122"/>
                  <a:cs typeface="Times New Roman" panose="02020603050405020304" pitchFamily="18" charset="0"/>
                </a:rPr>
                <a:t>.  </a:t>
              </a:r>
            </a:p>
          </p:txBody>
        </p:sp>
        <p:graphicFrame>
          <p:nvGraphicFramePr>
            <p:cNvPr id="50195" name="Object 10"/>
            <p:cNvGraphicFramePr>
              <a:graphicFrameLocks noChangeAspect="1"/>
            </p:cNvGraphicFramePr>
            <p:nvPr/>
          </p:nvGraphicFramePr>
          <p:xfrm>
            <a:off x="576" y="988"/>
            <a:ext cx="912" cy="2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731" name="Equation" r:id="rId9" imgW="812447" imgH="215806" progId="Equation.DSMT4">
                    <p:embed/>
                  </p:oleObj>
                </mc:Choice>
                <mc:Fallback>
                  <p:oleObj name="Equation" r:id="rId9" imgW="812447" imgH="215806" progId="Equation.DSMT4">
                    <p:embed/>
                    <p:pic>
                      <p:nvPicPr>
                        <p:cNvPr id="0" name="Picture 5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6" y="988"/>
                          <a:ext cx="912" cy="2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6027" name="Group 11"/>
          <p:cNvGrpSpPr>
            <a:grpSpLocks/>
          </p:cNvGrpSpPr>
          <p:nvPr/>
        </p:nvGrpSpPr>
        <p:grpSpPr bwMode="auto">
          <a:xfrm>
            <a:off x="430213" y="4656136"/>
            <a:ext cx="6096000" cy="830263"/>
            <a:chOff x="48" y="1517"/>
            <a:chExt cx="3456" cy="523"/>
          </a:xfrm>
        </p:grpSpPr>
        <p:sp>
          <p:nvSpPr>
            <p:cNvPr id="50192" name="Text Box 12"/>
            <p:cNvSpPr txBox="1">
              <a:spLocks noChangeArrowheads="1"/>
            </p:cNvSpPr>
            <p:nvPr/>
          </p:nvSpPr>
          <p:spPr bwMode="auto">
            <a:xfrm>
              <a:off x="48" y="1517"/>
              <a:ext cx="3456" cy="5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/>
              <a:r>
                <a:rPr kumimoji="1" lang="en-US" altLang="zh-CN" sz="2400" dirty="0">
                  <a:solidFill>
                    <a:srgbClr val="800000"/>
                  </a:solidFill>
                  <a:latin typeface="Times New Roman" pitchFamily="18" charset="0"/>
                  <a:ea typeface="楷体_GB2312" pitchFamily="49" charset="-122"/>
                  <a:cs typeface="Times New Roman" panose="02020603050405020304" pitchFamily="18" charset="0"/>
                </a:rPr>
                <a:t>(3) </a:t>
              </a:r>
              <a:r>
                <a:rPr kumimoji="1" lang="zh-CN" altLang="en-US" sz="2400" dirty="0">
                  <a:solidFill>
                    <a:srgbClr val="800000"/>
                  </a:solidFill>
                  <a:latin typeface="Times New Roman" pitchFamily="18" charset="0"/>
                  <a:ea typeface="楷体_GB2312" pitchFamily="49" charset="-122"/>
                  <a:cs typeface="Times New Roman" panose="02020603050405020304" pitchFamily="18" charset="0"/>
                </a:rPr>
                <a:t>设                      线性相关</a:t>
              </a:r>
              <a:r>
                <a:rPr kumimoji="1" lang="en-US" altLang="zh-CN" sz="2400" dirty="0">
                  <a:solidFill>
                    <a:srgbClr val="800000"/>
                  </a:solidFill>
                  <a:latin typeface="Times New Roman" pitchFamily="18" charset="0"/>
                  <a:ea typeface="楷体_GB2312" pitchFamily="49" charset="-122"/>
                  <a:cs typeface="Times New Roman" panose="02020603050405020304" pitchFamily="18" charset="0"/>
                </a:rPr>
                <a:t>,</a:t>
              </a:r>
            </a:p>
            <a:p>
              <a:pPr eaLnBrk="1" hangingPunct="1"/>
              <a:r>
                <a:rPr kumimoji="1" lang="en-US" altLang="zh-CN" sz="2400" dirty="0">
                  <a:solidFill>
                    <a:srgbClr val="800000"/>
                  </a:solidFill>
                  <a:latin typeface="Times New Roman" pitchFamily="18" charset="0"/>
                  <a:ea typeface="楷体_GB2312" pitchFamily="49" charset="-122"/>
                  <a:cs typeface="Times New Roman" panose="02020603050405020304" pitchFamily="18" charset="0"/>
                </a:rPr>
                <a:t>      </a:t>
              </a:r>
              <a:r>
                <a:rPr kumimoji="1" lang="zh-CN" altLang="en-US" sz="2400" dirty="0">
                  <a:solidFill>
                    <a:srgbClr val="800000"/>
                  </a:solidFill>
                  <a:latin typeface="Times New Roman" pitchFamily="18" charset="0"/>
                  <a:ea typeface="楷体_GB2312" pitchFamily="49" charset="-122"/>
                  <a:cs typeface="Times New Roman" panose="02020603050405020304" pitchFamily="18" charset="0"/>
                </a:rPr>
                <a:t>则其中有一个可用其余</a:t>
              </a:r>
              <a:r>
                <a:rPr kumimoji="1" lang="en-US" altLang="zh-CN" sz="2400" i="1" dirty="0">
                  <a:solidFill>
                    <a:srgbClr val="800000"/>
                  </a:solidFill>
                  <a:latin typeface="Times New Roman" pitchFamily="18" charset="0"/>
                  <a:ea typeface="楷体_GB2312" pitchFamily="49" charset="-122"/>
                  <a:cs typeface="Times New Roman" panose="02020603050405020304" pitchFamily="18" charset="0"/>
                </a:rPr>
                <a:t>m</a:t>
              </a:r>
              <a:r>
                <a:rPr kumimoji="1" lang="en-US" altLang="zh-CN" sz="2400" dirty="0">
                  <a:solidFill>
                    <a:srgbClr val="800000"/>
                  </a:solidFill>
                  <a:latin typeface="Times New Roman" pitchFamily="18" charset="0"/>
                  <a:ea typeface="楷体_GB2312" pitchFamily="49" charset="-122"/>
                  <a:cs typeface="Times New Roman" panose="02020603050405020304" pitchFamily="18" charset="0"/>
                </a:rPr>
                <a:t>-1</a:t>
              </a:r>
              <a:r>
                <a:rPr kumimoji="1" lang="zh-CN" altLang="en-US" sz="2400" dirty="0">
                  <a:solidFill>
                    <a:srgbClr val="800000"/>
                  </a:solidFill>
                  <a:latin typeface="Times New Roman" pitchFamily="18" charset="0"/>
                  <a:ea typeface="楷体_GB2312" pitchFamily="49" charset="-122"/>
                  <a:cs typeface="Times New Roman" panose="02020603050405020304" pitchFamily="18" charset="0"/>
                </a:rPr>
                <a:t>个线性表示</a:t>
              </a:r>
              <a:r>
                <a:rPr kumimoji="1" lang="en-US" altLang="zh-CN" sz="2400" dirty="0">
                  <a:solidFill>
                    <a:srgbClr val="800000"/>
                  </a:solidFill>
                  <a:latin typeface="Times New Roman" pitchFamily="18" charset="0"/>
                  <a:ea typeface="楷体_GB2312" pitchFamily="49" charset="-122"/>
                  <a:cs typeface="Times New Roman" panose="02020603050405020304" pitchFamily="18" charset="0"/>
                </a:rPr>
                <a:t>. </a:t>
              </a:r>
            </a:p>
          </p:txBody>
        </p:sp>
        <p:graphicFrame>
          <p:nvGraphicFramePr>
            <p:cNvPr id="50193" name="Object 13"/>
            <p:cNvGraphicFramePr>
              <a:graphicFrameLocks noChangeAspect="1"/>
            </p:cNvGraphicFramePr>
            <p:nvPr/>
          </p:nvGraphicFramePr>
          <p:xfrm>
            <a:off x="549" y="1532"/>
            <a:ext cx="939" cy="2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732" name="Equation" r:id="rId10" imgW="812447" imgH="215806" progId="Equation.DSMT4">
                    <p:embed/>
                  </p:oleObj>
                </mc:Choice>
                <mc:Fallback>
                  <p:oleObj name="Equation" r:id="rId10" imgW="812447" imgH="215806" progId="Equation.DSMT4">
                    <p:embed/>
                    <p:pic>
                      <p:nvPicPr>
                        <p:cNvPr id="0" name="Picture 5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9" y="1532"/>
                          <a:ext cx="939" cy="2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6030" name="Group 14"/>
          <p:cNvGrpSpPr>
            <a:grpSpLocks/>
          </p:cNvGrpSpPr>
          <p:nvPr/>
        </p:nvGrpSpPr>
        <p:grpSpPr bwMode="auto">
          <a:xfrm>
            <a:off x="396875" y="5494337"/>
            <a:ext cx="7500938" cy="830263"/>
            <a:chOff x="27" y="2045"/>
            <a:chExt cx="4485" cy="523"/>
          </a:xfrm>
        </p:grpSpPr>
        <p:sp>
          <p:nvSpPr>
            <p:cNvPr id="50189" name="Text Box 15"/>
            <p:cNvSpPr txBox="1">
              <a:spLocks noChangeArrowheads="1"/>
            </p:cNvSpPr>
            <p:nvPr/>
          </p:nvSpPr>
          <p:spPr bwMode="auto">
            <a:xfrm>
              <a:off x="27" y="2045"/>
              <a:ext cx="4485" cy="5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/>
              <a:r>
                <a:rPr kumimoji="1" lang="en-US" altLang="zh-CN" sz="2400" dirty="0">
                  <a:solidFill>
                    <a:srgbClr val="800000"/>
                  </a:solidFill>
                  <a:latin typeface="Times New Roman" pitchFamily="18" charset="0"/>
                  <a:ea typeface="楷体_GB2312" pitchFamily="49" charset="-122"/>
                  <a:cs typeface="Times New Roman" panose="02020603050405020304" pitchFamily="18" charset="0"/>
                </a:rPr>
                <a:t>(4) </a:t>
              </a:r>
              <a:r>
                <a:rPr kumimoji="1" lang="zh-CN" altLang="en-US" sz="2400" dirty="0">
                  <a:solidFill>
                    <a:srgbClr val="800000"/>
                  </a:solidFill>
                  <a:latin typeface="Times New Roman" pitchFamily="18" charset="0"/>
                  <a:ea typeface="楷体_GB2312" pitchFamily="49" charset="-122"/>
                  <a:cs typeface="Times New Roman" panose="02020603050405020304" pitchFamily="18" charset="0"/>
                </a:rPr>
                <a:t>设                      中</a:t>
              </a:r>
              <a:r>
                <a:rPr kumimoji="1" lang="en-US" altLang="zh-CN" sz="2400" dirty="0">
                  <a:solidFill>
                    <a:srgbClr val="800000"/>
                  </a:solidFill>
                  <a:latin typeface="Times New Roman" pitchFamily="18" charset="0"/>
                  <a:ea typeface="楷体_GB2312" pitchFamily="49" charset="-122"/>
                  <a:cs typeface="Times New Roman" panose="02020603050405020304" pitchFamily="18" charset="0"/>
                </a:rPr>
                <a:t>,</a:t>
              </a:r>
              <a:r>
                <a:rPr kumimoji="1" lang="zh-CN" altLang="en-US" sz="2400" dirty="0">
                  <a:solidFill>
                    <a:srgbClr val="800000"/>
                  </a:solidFill>
                  <a:latin typeface="Times New Roman" pitchFamily="18" charset="0"/>
                  <a:ea typeface="楷体_GB2312" pitchFamily="49" charset="-122"/>
                  <a:cs typeface="Times New Roman" panose="02020603050405020304" pitchFamily="18" charset="0"/>
                </a:rPr>
                <a:t>有一个不能用其余</a:t>
              </a:r>
              <a:r>
                <a:rPr kumimoji="1" lang="en-US" altLang="zh-CN" sz="2400" i="1" dirty="0">
                  <a:solidFill>
                    <a:srgbClr val="800000"/>
                  </a:solidFill>
                  <a:latin typeface="Times New Roman" pitchFamily="18" charset="0"/>
                  <a:ea typeface="楷体_GB2312" pitchFamily="49" charset="-122"/>
                  <a:cs typeface="Times New Roman" panose="02020603050405020304" pitchFamily="18" charset="0"/>
                </a:rPr>
                <a:t>m</a:t>
              </a:r>
              <a:r>
                <a:rPr kumimoji="1" lang="en-US" altLang="zh-CN" sz="2400" dirty="0">
                  <a:solidFill>
                    <a:srgbClr val="800000"/>
                  </a:solidFill>
                  <a:latin typeface="Times New Roman" pitchFamily="18" charset="0"/>
                  <a:ea typeface="楷体_GB2312" pitchFamily="49" charset="-122"/>
                  <a:cs typeface="Times New Roman" panose="02020603050405020304" pitchFamily="18" charset="0"/>
                </a:rPr>
                <a:t>-1</a:t>
              </a:r>
              <a:r>
                <a:rPr kumimoji="1" lang="zh-CN" altLang="en-US" sz="2400" dirty="0">
                  <a:solidFill>
                    <a:srgbClr val="800000"/>
                  </a:solidFill>
                  <a:latin typeface="Times New Roman" pitchFamily="18" charset="0"/>
                  <a:ea typeface="楷体_GB2312" pitchFamily="49" charset="-122"/>
                  <a:cs typeface="Times New Roman" panose="02020603050405020304" pitchFamily="18" charset="0"/>
                </a:rPr>
                <a:t>个线性表示</a:t>
              </a:r>
              <a:r>
                <a:rPr kumimoji="1" lang="en-US" altLang="zh-CN" sz="2400" dirty="0">
                  <a:solidFill>
                    <a:srgbClr val="800000"/>
                  </a:solidFill>
                  <a:latin typeface="Times New Roman" pitchFamily="18" charset="0"/>
                  <a:ea typeface="楷体_GB2312" pitchFamily="49" charset="-122"/>
                  <a:cs typeface="Times New Roman" panose="02020603050405020304" pitchFamily="18" charset="0"/>
                </a:rPr>
                <a:t>,</a:t>
              </a:r>
            </a:p>
            <a:p>
              <a:pPr eaLnBrk="1" hangingPunct="1"/>
              <a:r>
                <a:rPr kumimoji="1" lang="en-US" altLang="zh-CN" sz="2400" dirty="0">
                  <a:solidFill>
                    <a:srgbClr val="800000"/>
                  </a:solidFill>
                  <a:latin typeface="Times New Roman" pitchFamily="18" charset="0"/>
                  <a:ea typeface="楷体_GB2312" pitchFamily="49" charset="-122"/>
                  <a:cs typeface="Times New Roman" panose="02020603050405020304" pitchFamily="18" charset="0"/>
                </a:rPr>
                <a:t>      </a:t>
              </a:r>
              <a:r>
                <a:rPr kumimoji="1" lang="zh-CN" altLang="en-US" sz="2400" dirty="0">
                  <a:solidFill>
                    <a:srgbClr val="800000"/>
                  </a:solidFill>
                  <a:latin typeface="Times New Roman" pitchFamily="18" charset="0"/>
                  <a:ea typeface="楷体_GB2312" pitchFamily="49" charset="-122"/>
                  <a:cs typeface="Times New Roman" panose="02020603050405020304" pitchFamily="18" charset="0"/>
                </a:rPr>
                <a:t>则                      线性无关</a:t>
              </a:r>
              <a:r>
                <a:rPr kumimoji="1" lang="en-US" altLang="zh-CN" sz="2200" dirty="0">
                  <a:solidFill>
                    <a:srgbClr val="800000"/>
                  </a:solidFill>
                  <a:latin typeface="Times New Roman" pitchFamily="18" charset="0"/>
                  <a:ea typeface="楷体_GB2312" pitchFamily="49" charset="-122"/>
                  <a:cs typeface="Times New Roman" panose="02020603050405020304" pitchFamily="18" charset="0"/>
                </a:rPr>
                <a:t>.                                                                      </a:t>
              </a:r>
              <a:endParaRPr kumimoji="1" lang="en-US" altLang="zh-CN" sz="2400" dirty="0">
                <a:solidFill>
                  <a:srgbClr val="800000"/>
                </a:solidFill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50190" name="Object 16"/>
            <p:cNvGraphicFramePr>
              <a:graphicFrameLocks noChangeAspect="1"/>
            </p:cNvGraphicFramePr>
            <p:nvPr/>
          </p:nvGraphicFramePr>
          <p:xfrm>
            <a:off x="528" y="2060"/>
            <a:ext cx="960" cy="2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733" name="Equation" r:id="rId11" imgW="812447" imgH="215806" progId="Equation.DSMT4">
                    <p:embed/>
                  </p:oleObj>
                </mc:Choice>
                <mc:Fallback>
                  <p:oleObj name="Equation" r:id="rId11" imgW="812447" imgH="215806" progId="Equation.DSMT4">
                    <p:embed/>
                    <p:pic>
                      <p:nvPicPr>
                        <p:cNvPr id="0" name="Picture 5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" y="2060"/>
                          <a:ext cx="960" cy="2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191" name="Object 17"/>
            <p:cNvGraphicFramePr>
              <a:graphicFrameLocks noChangeAspect="1"/>
            </p:cNvGraphicFramePr>
            <p:nvPr/>
          </p:nvGraphicFramePr>
          <p:xfrm>
            <a:off x="528" y="2257"/>
            <a:ext cx="960" cy="2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734" name="Equation" r:id="rId12" imgW="812447" imgH="215806" progId="Equation.DSMT4">
                    <p:embed/>
                  </p:oleObj>
                </mc:Choice>
                <mc:Fallback>
                  <p:oleObj name="Equation" r:id="rId12" imgW="812447" imgH="215806" progId="Equation.DSMT4">
                    <p:embed/>
                    <p:pic>
                      <p:nvPicPr>
                        <p:cNvPr id="0" name="Picture 5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" y="2257"/>
                          <a:ext cx="960" cy="2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6034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1524467"/>
              </p:ext>
            </p:extLst>
          </p:nvPr>
        </p:nvGraphicFramePr>
        <p:xfrm>
          <a:off x="894116" y="2073276"/>
          <a:ext cx="5337175" cy="170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735" name="Equation" r:id="rId13" imgW="2806700" imgH="812800" progId="Equation.DSMT4">
                  <p:embed/>
                </p:oleObj>
              </mc:Choice>
              <mc:Fallback>
                <p:oleObj name="Equation" r:id="rId13" imgW="2806700" imgH="812800" progId="Equation.DSMT4">
                  <p:embed/>
                  <p:pic>
                    <p:nvPicPr>
                      <p:cNvPr id="0" name="Picture 5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4116" y="2073276"/>
                        <a:ext cx="5337175" cy="170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035" name="Text Box 19"/>
          <p:cNvSpPr txBox="1">
            <a:spLocks noChangeArrowheads="1"/>
          </p:cNvSpPr>
          <p:nvPr/>
        </p:nvSpPr>
        <p:spPr bwMode="auto">
          <a:xfrm>
            <a:off x="4926013" y="1447800"/>
            <a:ext cx="3740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sz="2400">
                <a:solidFill>
                  <a:srgbClr val="8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……………………....…(</a:t>
            </a:r>
            <a:r>
              <a:rPr kumimoji="1" lang="en-US" altLang="zh-CN" sz="240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×</a:t>
            </a:r>
            <a:r>
              <a:rPr kumimoji="1" lang="en-US" altLang="zh-CN" sz="2400">
                <a:solidFill>
                  <a:srgbClr val="800000"/>
                </a:solidFill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86036" name="Text Box 20"/>
          <p:cNvSpPr txBox="1">
            <a:spLocks noChangeArrowheads="1"/>
          </p:cNvSpPr>
          <p:nvPr/>
        </p:nvSpPr>
        <p:spPr bwMode="auto">
          <a:xfrm>
            <a:off x="6194425" y="4000497"/>
            <a:ext cx="2520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sz="2400">
                <a:solidFill>
                  <a:srgbClr val="8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………………(</a:t>
            </a:r>
            <a:r>
              <a:rPr kumimoji="1" lang="en-US" altLang="zh-CN" sz="240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×</a:t>
            </a:r>
            <a:r>
              <a:rPr kumimoji="1" lang="en-US" altLang="zh-CN" sz="2400">
                <a:solidFill>
                  <a:srgbClr val="800000"/>
                </a:solidFill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86037" name="Text Box 21"/>
          <p:cNvSpPr txBox="1">
            <a:spLocks noChangeArrowheads="1"/>
          </p:cNvSpPr>
          <p:nvPr/>
        </p:nvSpPr>
        <p:spPr bwMode="auto">
          <a:xfrm>
            <a:off x="6184900" y="4914897"/>
            <a:ext cx="2400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sz="2400">
                <a:solidFill>
                  <a:srgbClr val="8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………………(</a:t>
            </a:r>
            <a:r>
              <a:rPr kumimoji="1" lang="en-US" altLang="zh-CN" sz="2400">
                <a:solidFill>
                  <a:srgbClr val="800000"/>
                </a:solidFill>
                <a:latin typeface="Times New Roman" pitchFamily="18" charset="0"/>
                <a:ea typeface="Arial Unicode MS" pitchFamily="34" charset="-122"/>
                <a:cs typeface="Times New Roman" panose="02020603050405020304" pitchFamily="18" charset="0"/>
              </a:rPr>
              <a:t>√</a:t>
            </a:r>
            <a:r>
              <a:rPr kumimoji="1" lang="en-US" altLang="zh-CN" sz="2400">
                <a:solidFill>
                  <a:srgbClr val="800000"/>
                </a:solidFill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86038" name="Text Box 22"/>
          <p:cNvSpPr txBox="1">
            <a:spLocks noChangeArrowheads="1"/>
          </p:cNvSpPr>
          <p:nvPr/>
        </p:nvSpPr>
        <p:spPr bwMode="auto">
          <a:xfrm>
            <a:off x="6880225" y="5753097"/>
            <a:ext cx="168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sz="2400">
                <a:solidFill>
                  <a:srgbClr val="8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…….…(</a:t>
            </a:r>
            <a:r>
              <a:rPr kumimoji="1" lang="en-US" altLang="zh-CN" sz="240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×</a:t>
            </a:r>
            <a:r>
              <a:rPr kumimoji="1" lang="en-US" altLang="zh-CN" sz="2400">
                <a:solidFill>
                  <a:srgbClr val="800000"/>
                </a:solidFill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50187" name="Text Box 46"/>
          <p:cNvSpPr txBox="1">
            <a:spLocks noChangeArrowheads="1"/>
          </p:cNvSpPr>
          <p:nvPr/>
        </p:nvSpPr>
        <p:spPr bwMode="auto">
          <a:xfrm>
            <a:off x="304800" y="685800"/>
            <a:ext cx="4756150" cy="523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sz="2800">
                <a:solidFill>
                  <a:srgbClr val="FF3300"/>
                </a:solidFill>
                <a:latin typeface="华文细黑" pitchFamily="2" charset="-122"/>
                <a:ea typeface="华文细黑" pitchFamily="2" charset="-122"/>
              </a:rPr>
              <a:t>（四）线性相关性判定定理</a:t>
            </a:r>
          </a:p>
        </p:txBody>
      </p:sp>
      <p:sp>
        <p:nvSpPr>
          <p:cNvPr id="50188" name="WordArt 45"/>
          <p:cNvSpPr>
            <a:spLocks noChangeArrowheads="1" noChangeShapeType="1" noTextEdit="1"/>
          </p:cNvSpPr>
          <p:nvPr/>
        </p:nvSpPr>
        <p:spPr bwMode="auto">
          <a:xfrm>
            <a:off x="152400" y="123825"/>
            <a:ext cx="4502150" cy="5619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二、线性相关与线性无关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6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6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6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6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6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6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6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6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6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35" grpId="0" autoUpdateAnimBg="0"/>
      <p:bldP spid="86036" grpId="0" autoUpdateAnimBg="0"/>
      <p:bldP spid="86037" grpId="0" autoUpdateAnimBg="0"/>
      <p:bldP spid="86038" grpId="0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042" name="Group 2"/>
          <p:cNvGrpSpPr>
            <a:grpSpLocks/>
          </p:cNvGrpSpPr>
          <p:nvPr/>
        </p:nvGrpSpPr>
        <p:grpSpPr bwMode="auto">
          <a:xfrm>
            <a:off x="76200" y="1241425"/>
            <a:ext cx="7924800" cy="830263"/>
            <a:chOff x="48" y="144"/>
            <a:chExt cx="4992" cy="523"/>
          </a:xfrm>
        </p:grpSpPr>
        <p:sp>
          <p:nvSpPr>
            <p:cNvPr id="51220" name="Text Box 3"/>
            <p:cNvSpPr txBox="1">
              <a:spLocks noChangeArrowheads="1"/>
            </p:cNvSpPr>
            <p:nvPr/>
          </p:nvSpPr>
          <p:spPr bwMode="auto">
            <a:xfrm>
              <a:off x="48" y="144"/>
              <a:ext cx="4992" cy="5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/>
              <a:r>
                <a:rPr kumimoji="1" lang="en-US" altLang="zh-CN" sz="2400" dirty="0">
                  <a:solidFill>
                    <a:srgbClr val="800000"/>
                  </a:solidFill>
                  <a:latin typeface="Times New Roman" pitchFamily="18" charset="0"/>
                  <a:ea typeface="楷体_GB2312" pitchFamily="49" charset="-122"/>
                </a:rPr>
                <a:t>(5) </a:t>
              </a:r>
              <a:r>
                <a:rPr kumimoji="1" lang="zh-CN" altLang="en-US" sz="2400" dirty="0">
                  <a:solidFill>
                    <a:srgbClr val="800000"/>
                  </a:solidFill>
                  <a:latin typeface="Times New Roman" pitchFamily="18" charset="0"/>
                  <a:ea typeface="楷体_GB2312" pitchFamily="49" charset="-122"/>
                </a:rPr>
                <a:t>设                      中</a:t>
              </a:r>
              <a:r>
                <a:rPr kumimoji="1" lang="en-US" altLang="zh-CN" sz="2400" dirty="0">
                  <a:solidFill>
                    <a:srgbClr val="800000"/>
                  </a:solidFill>
                  <a:latin typeface="Times New Roman" pitchFamily="18" charset="0"/>
                  <a:ea typeface="楷体_GB2312" pitchFamily="49" charset="-122"/>
                </a:rPr>
                <a:t>,</a:t>
              </a:r>
              <a:r>
                <a:rPr kumimoji="1" lang="zh-CN" altLang="en-US" sz="2400" dirty="0">
                  <a:solidFill>
                    <a:srgbClr val="800000"/>
                  </a:solidFill>
                  <a:latin typeface="Times New Roman" pitchFamily="18" charset="0"/>
                  <a:ea typeface="楷体_GB2312" pitchFamily="49" charset="-122"/>
                </a:rPr>
                <a:t>任一个都不能用其余</a:t>
              </a:r>
              <a:r>
                <a:rPr kumimoji="1" lang="zh-CN" altLang="en-US" sz="2400" i="1" dirty="0">
                  <a:solidFill>
                    <a:srgbClr val="800000"/>
                  </a:solidFill>
                  <a:latin typeface="Times New Roman" pitchFamily="18" charset="0"/>
                  <a:ea typeface="楷体_GB2312" pitchFamily="49" charset="-122"/>
                </a:rPr>
                <a:t> </a:t>
              </a:r>
              <a:r>
                <a:rPr kumimoji="1" lang="en-US" altLang="zh-CN" sz="2400" i="1" dirty="0">
                  <a:solidFill>
                    <a:srgbClr val="800000"/>
                  </a:solidFill>
                  <a:latin typeface="Times New Roman" pitchFamily="18" charset="0"/>
                  <a:ea typeface="楷体_GB2312" pitchFamily="49" charset="-122"/>
                </a:rPr>
                <a:t>m</a:t>
              </a:r>
              <a:r>
                <a:rPr kumimoji="1" lang="en-US" altLang="zh-CN" sz="2400" dirty="0">
                  <a:solidFill>
                    <a:srgbClr val="800000"/>
                  </a:solidFill>
                  <a:latin typeface="Times New Roman" pitchFamily="18" charset="0"/>
                  <a:ea typeface="楷体_GB2312" pitchFamily="49" charset="-122"/>
                </a:rPr>
                <a:t>-1</a:t>
              </a:r>
              <a:r>
                <a:rPr kumimoji="1" lang="zh-CN" altLang="en-US" sz="2400" dirty="0">
                  <a:solidFill>
                    <a:srgbClr val="800000"/>
                  </a:solidFill>
                  <a:latin typeface="Times New Roman" pitchFamily="18" charset="0"/>
                  <a:ea typeface="楷体_GB2312" pitchFamily="49" charset="-122"/>
                </a:rPr>
                <a:t>个线性表示</a:t>
              </a:r>
              <a:r>
                <a:rPr kumimoji="1" lang="en-US" altLang="zh-CN" sz="2400" dirty="0">
                  <a:solidFill>
                    <a:srgbClr val="800000"/>
                  </a:solidFill>
                  <a:latin typeface="Times New Roman" pitchFamily="18" charset="0"/>
                  <a:ea typeface="楷体_GB2312" pitchFamily="49" charset="-122"/>
                </a:rPr>
                <a:t>, </a:t>
              </a:r>
            </a:p>
            <a:p>
              <a:pPr eaLnBrk="1" hangingPunct="1"/>
              <a:r>
                <a:rPr kumimoji="1" lang="en-US" altLang="zh-CN" sz="2400" dirty="0">
                  <a:solidFill>
                    <a:srgbClr val="800000"/>
                  </a:solidFill>
                  <a:latin typeface="Times New Roman" pitchFamily="18" charset="0"/>
                  <a:ea typeface="楷体_GB2312" pitchFamily="49" charset="-122"/>
                </a:rPr>
                <a:t>      </a:t>
              </a:r>
              <a:r>
                <a:rPr kumimoji="1" lang="zh-CN" altLang="en-US" sz="2400" dirty="0">
                  <a:solidFill>
                    <a:srgbClr val="800000"/>
                  </a:solidFill>
                  <a:latin typeface="Times New Roman" pitchFamily="18" charset="0"/>
                  <a:ea typeface="楷体_GB2312" pitchFamily="49" charset="-122"/>
                </a:rPr>
                <a:t>则                      线性无关</a:t>
              </a:r>
              <a:r>
                <a:rPr kumimoji="1" lang="en-US" altLang="zh-CN" sz="2200" dirty="0">
                  <a:solidFill>
                    <a:srgbClr val="800000"/>
                  </a:solidFill>
                  <a:latin typeface="Times New Roman" pitchFamily="18" charset="0"/>
                  <a:ea typeface="楷体_GB2312" pitchFamily="49" charset="-122"/>
                </a:rPr>
                <a:t>.                                                                      </a:t>
              </a:r>
              <a:endParaRPr kumimoji="1" lang="en-US" altLang="zh-CN" sz="2400" dirty="0">
                <a:solidFill>
                  <a:srgbClr val="800000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51221" name="Object 4"/>
            <p:cNvGraphicFramePr>
              <a:graphicFrameLocks noChangeAspect="1"/>
            </p:cNvGraphicFramePr>
            <p:nvPr/>
          </p:nvGraphicFramePr>
          <p:xfrm>
            <a:off x="597" y="159"/>
            <a:ext cx="1035" cy="2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743" name="Equation" r:id="rId3" imgW="812447" imgH="215806" progId="Equation.DSMT4">
                    <p:embed/>
                  </p:oleObj>
                </mc:Choice>
                <mc:Fallback>
                  <p:oleObj name="Equation" r:id="rId3" imgW="812447" imgH="215806" progId="Equation.DSMT4">
                    <p:embed/>
                    <p:pic>
                      <p:nvPicPr>
                        <p:cNvPr id="0" name="Picture 5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97" y="159"/>
                          <a:ext cx="1035" cy="2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222" name="Object 5"/>
            <p:cNvGraphicFramePr>
              <a:graphicFrameLocks noChangeAspect="1"/>
            </p:cNvGraphicFramePr>
            <p:nvPr/>
          </p:nvGraphicFramePr>
          <p:xfrm>
            <a:off x="560" y="384"/>
            <a:ext cx="1072" cy="2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744" name="Equation" r:id="rId5" imgW="812447" imgH="215806" progId="Equation.DSMT4">
                    <p:embed/>
                  </p:oleObj>
                </mc:Choice>
                <mc:Fallback>
                  <p:oleObj name="Equation" r:id="rId5" imgW="812447" imgH="215806" progId="Equation.DSMT4">
                    <p:embed/>
                    <p:pic>
                      <p:nvPicPr>
                        <p:cNvPr id="0" name="Picture 5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0" y="384"/>
                          <a:ext cx="1072" cy="2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7046" name="Group 6"/>
          <p:cNvGrpSpPr>
            <a:grpSpLocks/>
          </p:cNvGrpSpPr>
          <p:nvPr/>
        </p:nvGrpSpPr>
        <p:grpSpPr bwMode="auto">
          <a:xfrm>
            <a:off x="76200" y="2705100"/>
            <a:ext cx="4800600" cy="822325"/>
            <a:chOff x="48" y="912"/>
            <a:chExt cx="3024" cy="518"/>
          </a:xfrm>
        </p:grpSpPr>
        <p:graphicFrame>
          <p:nvGraphicFramePr>
            <p:cNvPr id="51217" name="Object 7"/>
            <p:cNvGraphicFramePr>
              <a:graphicFrameLocks noChangeAspect="1"/>
            </p:cNvGraphicFramePr>
            <p:nvPr/>
          </p:nvGraphicFramePr>
          <p:xfrm>
            <a:off x="1040" y="912"/>
            <a:ext cx="838" cy="2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745" name="Equation" r:id="rId6" imgW="812447" imgH="215806" progId="Equation.DSMT4">
                    <p:embed/>
                  </p:oleObj>
                </mc:Choice>
                <mc:Fallback>
                  <p:oleObj name="Equation" r:id="rId6" imgW="812447" imgH="215806" progId="Equation.DSMT4">
                    <p:embed/>
                    <p:pic>
                      <p:nvPicPr>
                        <p:cNvPr id="0" name="Picture 5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40" y="912"/>
                          <a:ext cx="838" cy="2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218" name="Text Box 8"/>
            <p:cNvSpPr txBox="1">
              <a:spLocks noChangeArrowheads="1"/>
            </p:cNvSpPr>
            <p:nvPr/>
          </p:nvSpPr>
          <p:spPr bwMode="auto">
            <a:xfrm>
              <a:off x="48" y="912"/>
              <a:ext cx="3024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/>
              <a:r>
                <a:rPr kumimoji="1" lang="en-US" altLang="zh-CN" sz="2400">
                  <a:solidFill>
                    <a:srgbClr val="800000"/>
                  </a:solidFill>
                  <a:latin typeface="Times New Roman" pitchFamily="18" charset="0"/>
                  <a:ea typeface="楷体_GB2312" pitchFamily="49" charset="-122"/>
                </a:rPr>
                <a:t>(6) </a:t>
              </a:r>
              <a:r>
                <a:rPr kumimoji="1" lang="zh-CN" altLang="en-US" sz="2400">
                  <a:solidFill>
                    <a:srgbClr val="800000"/>
                  </a:solidFill>
                  <a:latin typeface="Times New Roman" pitchFamily="18" charset="0"/>
                  <a:ea typeface="楷体_GB2312" pitchFamily="49" charset="-122"/>
                </a:rPr>
                <a:t>若</a:t>
              </a:r>
              <a:r>
                <a:rPr kumimoji="1" lang="en-US" altLang="zh-CN" sz="2400" i="1">
                  <a:solidFill>
                    <a:srgbClr val="FF0000"/>
                  </a:solidFill>
                  <a:latin typeface="Times New Roman" pitchFamily="18" charset="0"/>
                  <a:ea typeface="楷体_GB2312" pitchFamily="49" charset="-122"/>
                </a:rPr>
                <a:t>0</a:t>
              </a:r>
              <a:r>
                <a:rPr kumimoji="1" lang="zh-CN" altLang="en-US" sz="2400">
                  <a:solidFill>
                    <a:srgbClr val="800000"/>
                  </a:solidFill>
                  <a:latin typeface="Times New Roman" pitchFamily="18" charset="0"/>
                  <a:ea typeface="楷体_GB2312" pitchFamily="49" charset="-122"/>
                </a:rPr>
                <a:t>可用                   线性表示</a:t>
              </a:r>
              <a:r>
                <a:rPr kumimoji="1" lang="en-US" altLang="zh-CN" sz="2400">
                  <a:solidFill>
                    <a:srgbClr val="800000"/>
                  </a:solidFill>
                  <a:latin typeface="Times New Roman" pitchFamily="18" charset="0"/>
                  <a:ea typeface="楷体_GB2312" pitchFamily="49" charset="-122"/>
                </a:rPr>
                <a:t>,</a:t>
              </a:r>
            </a:p>
            <a:p>
              <a:pPr eaLnBrk="1" hangingPunct="1"/>
              <a:r>
                <a:rPr kumimoji="1" lang="en-US" altLang="zh-CN" sz="2400">
                  <a:solidFill>
                    <a:srgbClr val="800000"/>
                  </a:solidFill>
                  <a:latin typeface="Times New Roman" pitchFamily="18" charset="0"/>
                  <a:ea typeface="楷体_GB2312" pitchFamily="49" charset="-122"/>
                </a:rPr>
                <a:t>      </a:t>
              </a:r>
              <a:r>
                <a:rPr kumimoji="1" lang="zh-CN" altLang="en-US" sz="2400">
                  <a:solidFill>
                    <a:srgbClr val="800000"/>
                  </a:solidFill>
                  <a:latin typeface="Times New Roman" pitchFamily="18" charset="0"/>
                  <a:ea typeface="楷体_GB2312" pitchFamily="49" charset="-122"/>
                </a:rPr>
                <a:t>则                    线性相关</a:t>
              </a:r>
              <a:r>
                <a:rPr kumimoji="1" lang="en-US" altLang="zh-CN" sz="2400">
                  <a:solidFill>
                    <a:srgbClr val="800000"/>
                  </a:solidFill>
                  <a:latin typeface="Times New Roman" pitchFamily="18" charset="0"/>
                  <a:ea typeface="楷体_GB2312" pitchFamily="49" charset="-122"/>
                </a:rPr>
                <a:t>.           </a:t>
              </a:r>
            </a:p>
          </p:txBody>
        </p:sp>
        <p:graphicFrame>
          <p:nvGraphicFramePr>
            <p:cNvPr id="51219" name="Object 9"/>
            <p:cNvGraphicFramePr>
              <a:graphicFrameLocks noChangeAspect="1"/>
            </p:cNvGraphicFramePr>
            <p:nvPr/>
          </p:nvGraphicFramePr>
          <p:xfrm>
            <a:off x="576" y="1152"/>
            <a:ext cx="960" cy="2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746" name="Equation" r:id="rId7" imgW="812447" imgH="215806" progId="Equation.DSMT4">
                    <p:embed/>
                  </p:oleObj>
                </mc:Choice>
                <mc:Fallback>
                  <p:oleObj name="Equation" r:id="rId7" imgW="812447" imgH="215806" progId="Equation.DSMT4">
                    <p:embed/>
                    <p:pic>
                      <p:nvPicPr>
                        <p:cNvPr id="0" name="Picture 5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6" y="1152"/>
                          <a:ext cx="960" cy="2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7050" name="Group 10"/>
          <p:cNvGrpSpPr>
            <a:grpSpLocks/>
          </p:cNvGrpSpPr>
          <p:nvPr/>
        </p:nvGrpSpPr>
        <p:grpSpPr bwMode="auto">
          <a:xfrm>
            <a:off x="76200" y="3743325"/>
            <a:ext cx="6477000" cy="1917700"/>
            <a:chOff x="48" y="1720"/>
            <a:chExt cx="4080" cy="1208"/>
          </a:xfrm>
        </p:grpSpPr>
        <p:graphicFrame>
          <p:nvGraphicFramePr>
            <p:cNvPr id="51212" name="Object 11"/>
            <p:cNvGraphicFramePr>
              <a:graphicFrameLocks noChangeAspect="1"/>
            </p:cNvGraphicFramePr>
            <p:nvPr/>
          </p:nvGraphicFramePr>
          <p:xfrm>
            <a:off x="2016" y="2448"/>
            <a:ext cx="976" cy="2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747" name="Equation" r:id="rId9" imgW="812447" imgH="215806" progId="Equation.DSMT4">
                    <p:embed/>
                  </p:oleObj>
                </mc:Choice>
                <mc:Fallback>
                  <p:oleObj name="Equation" r:id="rId9" imgW="812447" imgH="215806" progId="Equation.DSMT4">
                    <p:embed/>
                    <p:pic>
                      <p:nvPicPr>
                        <p:cNvPr id="0" name="Picture 5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16" y="2448"/>
                          <a:ext cx="976" cy="2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213" name="Text Box 12"/>
            <p:cNvSpPr txBox="1">
              <a:spLocks noChangeArrowheads="1"/>
            </p:cNvSpPr>
            <p:nvPr/>
          </p:nvSpPr>
          <p:spPr bwMode="auto">
            <a:xfrm>
              <a:off x="48" y="1720"/>
              <a:ext cx="4080" cy="12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/>
              <a:r>
                <a:rPr kumimoji="1" lang="en-US" altLang="zh-CN" sz="2400">
                  <a:solidFill>
                    <a:srgbClr val="800000"/>
                  </a:solidFill>
                  <a:latin typeface="Times New Roman" pitchFamily="18" charset="0"/>
                  <a:ea typeface="楷体_GB2312" pitchFamily="49" charset="-122"/>
                </a:rPr>
                <a:t>(7) </a:t>
              </a:r>
              <a:r>
                <a:rPr kumimoji="1" lang="zh-CN" altLang="en-US" sz="2400">
                  <a:solidFill>
                    <a:srgbClr val="800000"/>
                  </a:solidFill>
                  <a:latin typeface="Times New Roman" pitchFamily="18" charset="0"/>
                  <a:ea typeface="楷体_GB2312" pitchFamily="49" charset="-122"/>
                </a:rPr>
                <a:t>设                     是</a:t>
              </a:r>
              <a:r>
                <a:rPr kumimoji="1" lang="en-US" altLang="zh-CN" sz="2400" i="1">
                  <a:solidFill>
                    <a:srgbClr val="FF0000"/>
                  </a:solidFill>
                  <a:latin typeface="Times New Roman" pitchFamily="18" charset="0"/>
                  <a:ea typeface="楷体_GB2312" pitchFamily="49" charset="-122"/>
                </a:rPr>
                <a:t>A</a:t>
              </a:r>
              <a:r>
                <a:rPr kumimoji="1" lang="zh-CN" altLang="en-US" sz="2400">
                  <a:solidFill>
                    <a:srgbClr val="800000"/>
                  </a:solidFill>
                  <a:latin typeface="Times New Roman" pitchFamily="18" charset="0"/>
                  <a:ea typeface="楷体_GB2312" pitchFamily="49" charset="-122"/>
                </a:rPr>
                <a:t>的列向量组</a:t>
              </a:r>
              <a:r>
                <a:rPr kumimoji="1" lang="en-US" altLang="zh-CN" sz="2400">
                  <a:solidFill>
                    <a:srgbClr val="800000"/>
                  </a:solidFill>
                  <a:latin typeface="Times New Roman" pitchFamily="18" charset="0"/>
                  <a:ea typeface="楷体_GB2312" pitchFamily="49" charset="-122"/>
                </a:rPr>
                <a:t>,</a:t>
              </a:r>
            </a:p>
            <a:p>
              <a:pPr eaLnBrk="1" hangingPunct="1"/>
              <a:r>
                <a:rPr kumimoji="1" lang="en-US" altLang="zh-CN" sz="2400">
                  <a:solidFill>
                    <a:srgbClr val="800000"/>
                  </a:solidFill>
                  <a:latin typeface="Times New Roman" pitchFamily="18" charset="0"/>
                  <a:ea typeface="楷体_GB2312" pitchFamily="49" charset="-122"/>
                </a:rPr>
                <a:t>     </a:t>
              </a:r>
              <a:r>
                <a:rPr kumimoji="1" lang="zh-CN" altLang="en-US" sz="2400">
                  <a:solidFill>
                    <a:srgbClr val="800000"/>
                  </a:solidFill>
                  <a:latin typeface="Times New Roman" pitchFamily="18" charset="0"/>
                  <a:ea typeface="楷体_GB2312" pitchFamily="49" charset="-122"/>
                </a:rPr>
                <a:t>齐次线性方程组 </a:t>
              </a:r>
              <a:r>
                <a:rPr kumimoji="1" lang="en-US" altLang="zh-CN" sz="2400" i="1">
                  <a:solidFill>
                    <a:srgbClr val="FF0000"/>
                  </a:solidFill>
                  <a:latin typeface="Times New Roman" pitchFamily="18" charset="0"/>
                  <a:ea typeface="楷体_GB2312" pitchFamily="49" charset="-122"/>
                </a:rPr>
                <a:t>Ax=0</a:t>
              </a:r>
              <a:r>
                <a:rPr kumimoji="1" lang="en-US" altLang="zh-CN" sz="2400" i="1">
                  <a:solidFill>
                    <a:srgbClr val="800000"/>
                  </a:solidFill>
                  <a:latin typeface="Times New Roman" pitchFamily="18" charset="0"/>
                  <a:ea typeface="楷体_GB2312" pitchFamily="49" charset="-122"/>
                </a:rPr>
                <a:t>, </a:t>
              </a:r>
              <a:r>
                <a:rPr kumimoji="1" lang="zh-CN" altLang="en-US" sz="2400">
                  <a:solidFill>
                    <a:srgbClr val="800000"/>
                  </a:solidFill>
                  <a:latin typeface="Times New Roman" pitchFamily="18" charset="0"/>
                  <a:ea typeface="楷体_GB2312" pitchFamily="49" charset="-122"/>
                </a:rPr>
                <a:t>则</a:t>
              </a:r>
            </a:p>
            <a:p>
              <a:pPr lvl="1" eaLnBrk="1" hangingPunct="1">
                <a:buFont typeface="Wingdings" pitchFamily="2" charset="2"/>
                <a:buChar char="§"/>
              </a:pPr>
              <a:r>
                <a:rPr kumimoji="1" lang="zh-CN" altLang="en-US" sz="2400">
                  <a:solidFill>
                    <a:srgbClr val="800000"/>
                  </a:solidFill>
                  <a:latin typeface="Times New Roman" pitchFamily="18" charset="0"/>
                  <a:ea typeface="楷体_GB2312" pitchFamily="49" charset="-122"/>
                </a:rPr>
                <a:t> </a:t>
              </a:r>
              <a:r>
                <a:rPr kumimoji="1" lang="en-US" altLang="zh-CN" sz="2400" i="1">
                  <a:solidFill>
                    <a:srgbClr val="FF0000"/>
                  </a:solidFill>
                  <a:latin typeface="Times New Roman" pitchFamily="18" charset="0"/>
                  <a:ea typeface="楷体_GB2312" pitchFamily="49" charset="-122"/>
                </a:rPr>
                <a:t>Ax=0 </a:t>
              </a:r>
              <a:r>
                <a:rPr kumimoji="1" lang="zh-CN" altLang="en-US" sz="2400">
                  <a:solidFill>
                    <a:srgbClr val="800000"/>
                  </a:solidFill>
                  <a:latin typeface="Times New Roman" pitchFamily="18" charset="0"/>
                  <a:ea typeface="楷体_GB2312" pitchFamily="49" charset="-122"/>
                </a:rPr>
                <a:t>有非零解 </a:t>
              </a:r>
              <a:r>
                <a:rPr kumimoji="1" lang="zh-CN" altLang="en-US" sz="2400">
                  <a:solidFill>
                    <a:srgbClr val="800000"/>
                  </a:solidFill>
                  <a:latin typeface="Times New Roman" pitchFamily="18" charset="0"/>
                  <a:ea typeface="楷体_GB2312" pitchFamily="49" charset="-122"/>
                  <a:sym typeface="Symbol" pitchFamily="18" charset="2"/>
                </a:rPr>
                <a:t>                      线性相关</a:t>
              </a:r>
              <a:r>
                <a:rPr kumimoji="1" lang="en-US" altLang="zh-CN" sz="2400">
                  <a:solidFill>
                    <a:srgbClr val="800000"/>
                  </a:solidFill>
                  <a:latin typeface="Times New Roman" pitchFamily="18" charset="0"/>
                  <a:ea typeface="楷体_GB2312" pitchFamily="49" charset="-122"/>
                  <a:sym typeface="Symbol" pitchFamily="18" charset="2"/>
                </a:rPr>
                <a:t>.                      </a:t>
              </a:r>
            </a:p>
            <a:p>
              <a:pPr lvl="1" eaLnBrk="1" hangingPunct="1">
                <a:buFont typeface="Wingdings" pitchFamily="2" charset="2"/>
                <a:buChar char="§"/>
              </a:pPr>
              <a:r>
                <a:rPr kumimoji="1" lang="en-US" altLang="zh-CN" sz="2400" i="1">
                  <a:solidFill>
                    <a:srgbClr val="FF0000"/>
                  </a:solidFill>
                  <a:latin typeface="Times New Roman" pitchFamily="18" charset="0"/>
                  <a:ea typeface="楷体_GB2312" pitchFamily="49" charset="-122"/>
                </a:rPr>
                <a:t> Ax=0 </a:t>
              </a:r>
              <a:r>
                <a:rPr kumimoji="1" lang="zh-CN" altLang="en-US" sz="2400">
                  <a:solidFill>
                    <a:srgbClr val="800000"/>
                  </a:solidFill>
                  <a:latin typeface="Times New Roman" pitchFamily="18" charset="0"/>
                  <a:ea typeface="楷体_GB2312" pitchFamily="49" charset="-122"/>
                </a:rPr>
                <a:t>只有零解 </a:t>
              </a:r>
              <a:r>
                <a:rPr kumimoji="1" lang="zh-CN" altLang="en-US" sz="2400">
                  <a:solidFill>
                    <a:srgbClr val="800000"/>
                  </a:solidFill>
                  <a:latin typeface="Times New Roman" pitchFamily="18" charset="0"/>
                  <a:ea typeface="楷体_GB2312" pitchFamily="49" charset="-122"/>
                  <a:sym typeface="Symbol" pitchFamily="18" charset="2"/>
                </a:rPr>
                <a:t>                      线性无关</a:t>
              </a:r>
              <a:r>
                <a:rPr kumimoji="1" lang="en-US" altLang="zh-CN" sz="2400">
                  <a:solidFill>
                    <a:srgbClr val="800000"/>
                  </a:solidFill>
                  <a:latin typeface="Times New Roman" pitchFamily="18" charset="0"/>
                  <a:ea typeface="楷体_GB2312" pitchFamily="49" charset="-122"/>
                  <a:sym typeface="Symbol" pitchFamily="18" charset="2"/>
                </a:rPr>
                <a:t>.                               </a:t>
              </a:r>
              <a:endParaRPr kumimoji="1" lang="en-US" altLang="zh-CN" sz="2400">
                <a:solidFill>
                  <a:srgbClr val="800000"/>
                </a:solidFill>
                <a:latin typeface="Times New Roman" pitchFamily="18" charset="0"/>
                <a:ea typeface="楷体_GB2312" pitchFamily="49" charset="-122"/>
              </a:endParaRPr>
            </a:p>
            <a:p>
              <a:pPr lvl="1" eaLnBrk="1" hangingPunct="1">
                <a:buFont typeface="Wingdings" pitchFamily="2" charset="2"/>
                <a:buNone/>
              </a:pPr>
              <a:r>
                <a:rPr kumimoji="1" lang="zh-CN" altLang="en-US" sz="2400">
                  <a:solidFill>
                    <a:srgbClr val="800000"/>
                  </a:solidFill>
                  <a:latin typeface="Times New Roman" pitchFamily="18" charset="0"/>
                  <a:ea typeface="楷体_GB2312" pitchFamily="49" charset="-122"/>
                </a:rPr>
                <a:t>说明</a:t>
              </a:r>
              <a:r>
                <a:rPr kumimoji="1" lang="en-US" altLang="zh-CN" sz="2400">
                  <a:solidFill>
                    <a:srgbClr val="800000"/>
                  </a:solidFill>
                  <a:latin typeface="Times New Roman" pitchFamily="18" charset="0"/>
                  <a:ea typeface="楷体_GB2312" pitchFamily="49" charset="-122"/>
                </a:rPr>
                <a:t>: </a:t>
              </a:r>
              <a:r>
                <a:rPr kumimoji="1" lang="en-US" altLang="zh-CN" sz="2400" i="1">
                  <a:solidFill>
                    <a:srgbClr val="FF0000"/>
                  </a:solidFill>
                  <a:latin typeface="Times New Roman" pitchFamily="18" charset="0"/>
                  <a:ea typeface="楷体_GB2312" pitchFamily="49" charset="-122"/>
                </a:rPr>
                <a:t>Ax=0 </a:t>
              </a:r>
              <a:r>
                <a:rPr kumimoji="1" lang="en-US" altLang="zh-CN" sz="2400">
                  <a:solidFill>
                    <a:srgbClr val="800000"/>
                  </a:solidFill>
                  <a:latin typeface="Times New Roman" pitchFamily="18" charset="0"/>
                  <a:ea typeface="楷体_GB2312" pitchFamily="49" charset="-122"/>
                  <a:sym typeface="Symbol" pitchFamily="18" charset="2"/>
                </a:rPr>
                <a:t> </a:t>
              </a:r>
            </a:p>
          </p:txBody>
        </p:sp>
        <p:graphicFrame>
          <p:nvGraphicFramePr>
            <p:cNvPr id="51214" name="Object 13"/>
            <p:cNvGraphicFramePr>
              <a:graphicFrameLocks noChangeAspect="1"/>
            </p:cNvGraphicFramePr>
            <p:nvPr/>
          </p:nvGraphicFramePr>
          <p:xfrm>
            <a:off x="576" y="1728"/>
            <a:ext cx="976" cy="2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748" name="Equation" r:id="rId11" imgW="812447" imgH="215806" progId="Equation.DSMT4">
                    <p:embed/>
                  </p:oleObj>
                </mc:Choice>
                <mc:Fallback>
                  <p:oleObj name="Equation" r:id="rId11" imgW="812447" imgH="215806" progId="Equation.DSMT4">
                    <p:embed/>
                    <p:pic>
                      <p:nvPicPr>
                        <p:cNvPr id="0" name="Picture 5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6" y="1728"/>
                          <a:ext cx="976" cy="2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215" name="Object 14"/>
            <p:cNvGraphicFramePr>
              <a:graphicFrameLocks noChangeAspect="1"/>
            </p:cNvGraphicFramePr>
            <p:nvPr/>
          </p:nvGraphicFramePr>
          <p:xfrm>
            <a:off x="2048" y="2208"/>
            <a:ext cx="976" cy="2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749" name="Equation" r:id="rId12" imgW="812447" imgH="215806" progId="Equation.DSMT4">
                    <p:embed/>
                  </p:oleObj>
                </mc:Choice>
                <mc:Fallback>
                  <p:oleObj name="Equation" r:id="rId12" imgW="812447" imgH="215806" progId="Equation.DSMT4">
                    <p:embed/>
                    <p:pic>
                      <p:nvPicPr>
                        <p:cNvPr id="0" name="Picture 5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48" y="2208"/>
                          <a:ext cx="976" cy="2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216" name="Object 15"/>
            <p:cNvGraphicFramePr>
              <a:graphicFrameLocks noChangeAspect="1"/>
            </p:cNvGraphicFramePr>
            <p:nvPr/>
          </p:nvGraphicFramePr>
          <p:xfrm>
            <a:off x="1680" y="2668"/>
            <a:ext cx="1998" cy="2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750" name="Equation" r:id="rId13" imgW="1663700" imgH="215900" progId="Equation.DSMT4">
                    <p:embed/>
                  </p:oleObj>
                </mc:Choice>
                <mc:Fallback>
                  <p:oleObj name="Equation" r:id="rId13" imgW="1663700" imgH="215900" progId="Equation.DSMT4">
                    <p:embed/>
                    <p:pic>
                      <p:nvPicPr>
                        <p:cNvPr id="0" name="Picture 5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0" y="2668"/>
                          <a:ext cx="1998" cy="2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7059" name="Text Box 19"/>
          <p:cNvSpPr txBox="1">
            <a:spLocks noChangeArrowheads="1"/>
          </p:cNvSpPr>
          <p:nvPr/>
        </p:nvSpPr>
        <p:spPr bwMode="auto">
          <a:xfrm>
            <a:off x="6705600" y="1546225"/>
            <a:ext cx="2246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sz="2400">
                <a:solidFill>
                  <a:srgbClr val="800000"/>
                </a:solidFill>
                <a:latin typeface="Times New Roman" pitchFamily="18" charset="0"/>
                <a:ea typeface="楷体_GB2312" pitchFamily="49" charset="-122"/>
              </a:rPr>
              <a:t>……………..(</a:t>
            </a:r>
            <a:r>
              <a:rPr kumimoji="1" lang="en-US" altLang="zh-CN" sz="2400">
                <a:solidFill>
                  <a:srgbClr val="800000"/>
                </a:solidFill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√</a:t>
            </a:r>
            <a:r>
              <a:rPr kumimoji="1" lang="en-US" altLang="zh-CN" sz="2400">
                <a:solidFill>
                  <a:srgbClr val="800000"/>
                </a:solidFill>
                <a:latin typeface="Times New Roman" pitchFamily="18" charset="0"/>
                <a:ea typeface="楷体_GB2312" pitchFamily="49" charset="-122"/>
              </a:rPr>
              <a:t>)</a:t>
            </a:r>
          </a:p>
        </p:txBody>
      </p:sp>
      <p:sp>
        <p:nvSpPr>
          <p:cNvPr id="87060" name="Text Box 20"/>
          <p:cNvSpPr txBox="1">
            <a:spLocks noChangeArrowheads="1"/>
          </p:cNvSpPr>
          <p:nvPr/>
        </p:nvSpPr>
        <p:spPr bwMode="auto">
          <a:xfrm>
            <a:off x="4572000" y="2994025"/>
            <a:ext cx="43513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sz="2400">
                <a:solidFill>
                  <a:srgbClr val="800000"/>
                </a:solidFill>
                <a:latin typeface="Times New Roman" pitchFamily="18" charset="0"/>
                <a:ea typeface="楷体_GB2312" pitchFamily="49" charset="-122"/>
              </a:rPr>
              <a:t>………………………………(</a:t>
            </a:r>
            <a:r>
              <a:rPr kumimoji="1" lang="en-US" altLang="zh-CN" sz="240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×</a:t>
            </a:r>
            <a:r>
              <a:rPr kumimoji="1" lang="en-US" altLang="zh-CN" sz="2400">
                <a:solidFill>
                  <a:srgbClr val="800000"/>
                </a:solidFill>
                <a:latin typeface="Times New Roman" pitchFamily="18" charset="0"/>
                <a:ea typeface="楷体_GB2312" pitchFamily="49" charset="-122"/>
              </a:rPr>
              <a:t>)</a:t>
            </a:r>
          </a:p>
        </p:txBody>
      </p:sp>
      <p:sp>
        <p:nvSpPr>
          <p:cNvPr id="87061" name="Text Box 21"/>
          <p:cNvSpPr txBox="1">
            <a:spLocks noChangeArrowheads="1"/>
          </p:cNvSpPr>
          <p:nvPr/>
        </p:nvSpPr>
        <p:spPr bwMode="auto">
          <a:xfrm>
            <a:off x="6248400" y="4365625"/>
            <a:ext cx="26114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kumimoji="1" lang="en-US" altLang="zh-CN" sz="2400">
                <a:solidFill>
                  <a:srgbClr val="800000"/>
                </a:solidFill>
                <a:latin typeface="Times New Roman" pitchFamily="18" charset="0"/>
                <a:ea typeface="楷体_GB2312" pitchFamily="49" charset="-122"/>
              </a:rPr>
              <a:t>…………..….(</a:t>
            </a:r>
            <a:r>
              <a:rPr kumimoji="1" lang="en-US" altLang="zh-CN" sz="2400">
                <a:solidFill>
                  <a:srgbClr val="800000"/>
                </a:solidFill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√</a:t>
            </a:r>
            <a:r>
              <a:rPr kumimoji="1" lang="en-US" altLang="zh-CN" sz="2400">
                <a:solidFill>
                  <a:srgbClr val="800000"/>
                </a:solidFill>
                <a:latin typeface="Times New Roman" pitchFamily="18" charset="0"/>
                <a:ea typeface="楷体_GB2312" pitchFamily="49" charset="-122"/>
              </a:rPr>
              <a:t>)</a:t>
            </a:r>
          </a:p>
        </p:txBody>
      </p:sp>
      <p:sp>
        <p:nvSpPr>
          <p:cNvPr id="87062" name="Text Box 22"/>
          <p:cNvSpPr txBox="1">
            <a:spLocks noChangeArrowheads="1"/>
          </p:cNvSpPr>
          <p:nvPr/>
        </p:nvSpPr>
        <p:spPr bwMode="auto">
          <a:xfrm>
            <a:off x="6248400" y="4746625"/>
            <a:ext cx="26114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kumimoji="1" lang="en-US" altLang="zh-CN" sz="2400">
                <a:solidFill>
                  <a:srgbClr val="800000"/>
                </a:solidFill>
                <a:latin typeface="Times New Roman" pitchFamily="18" charset="0"/>
                <a:ea typeface="楷体_GB2312" pitchFamily="49" charset="-122"/>
              </a:rPr>
              <a:t>…………..….(</a:t>
            </a:r>
            <a:r>
              <a:rPr kumimoji="1" lang="en-US" altLang="zh-CN" sz="2400">
                <a:solidFill>
                  <a:srgbClr val="800000"/>
                </a:solidFill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√</a:t>
            </a:r>
            <a:r>
              <a:rPr kumimoji="1" lang="en-US" altLang="zh-CN" sz="2400">
                <a:solidFill>
                  <a:srgbClr val="800000"/>
                </a:solidFill>
                <a:latin typeface="Times New Roman" pitchFamily="18" charset="0"/>
                <a:ea typeface="楷体_GB2312" pitchFamily="49" charset="-122"/>
              </a:rPr>
              <a:t>)</a:t>
            </a:r>
          </a:p>
        </p:txBody>
      </p:sp>
      <p:sp>
        <p:nvSpPr>
          <p:cNvPr id="87063" name="Text Box 23"/>
          <p:cNvSpPr txBox="1">
            <a:spLocks noChangeArrowheads="1"/>
          </p:cNvSpPr>
          <p:nvPr/>
        </p:nvSpPr>
        <p:spPr bwMode="auto">
          <a:xfrm>
            <a:off x="533400" y="2003425"/>
            <a:ext cx="45783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kumimoji="1" lang="zh-CN" altLang="en-US" sz="2400">
                <a:solidFill>
                  <a:srgbClr val="800000"/>
                </a:solidFill>
                <a:latin typeface="Times New Roman" pitchFamily="18" charset="0"/>
                <a:ea typeface="楷体_GB2312" pitchFamily="49" charset="-122"/>
              </a:rPr>
              <a:t>说明</a:t>
            </a:r>
            <a:r>
              <a:rPr kumimoji="1" lang="en-US" altLang="zh-CN" sz="2400">
                <a:solidFill>
                  <a:srgbClr val="800000"/>
                </a:solidFill>
                <a:latin typeface="Times New Roman" pitchFamily="18" charset="0"/>
                <a:ea typeface="楷体_GB2312" pitchFamily="49" charset="-122"/>
              </a:rPr>
              <a:t>: </a:t>
            </a:r>
            <a:r>
              <a:rPr kumimoji="1" lang="zh-CN" altLang="en-US" sz="2400">
                <a:solidFill>
                  <a:srgbClr val="800000"/>
                </a:solidFill>
                <a:latin typeface="Times New Roman" pitchFamily="18" charset="0"/>
                <a:ea typeface="楷体_GB2312" pitchFamily="49" charset="-122"/>
              </a:rPr>
              <a:t>此命题为定理</a:t>
            </a:r>
            <a:r>
              <a:rPr kumimoji="1" lang="en-US" altLang="zh-CN" sz="2400">
                <a:solidFill>
                  <a:srgbClr val="800000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r>
              <a:rPr kumimoji="1" lang="zh-CN" altLang="en-US" sz="2400">
                <a:solidFill>
                  <a:srgbClr val="800000"/>
                </a:solidFill>
                <a:latin typeface="Times New Roman" pitchFamily="18" charset="0"/>
                <a:ea typeface="楷体_GB2312" pitchFamily="49" charset="-122"/>
              </a:rPr>
              <a:t>的逆否命题</a:t>
            </a:r>
            <a:r>
              <a:rPr kumimoji="1" lang="en-US" altLang="zh-CN" sz="2400">
                <a:solidFill>
                  <a:srgbClr val="800000"/>
                </a:solidFill>
                <a:latin typeface="Times New Roman" pitchFamily="18" charset="0"/>
                <a:ea typeface="楷体_GB2312" pitchFamily="49" charset="-122"/>
              </a:rPr>
              <a:t>.</a:t>
            </a:r>
          </a:p>
        </p:txBody>
      </p:sp>
      <p:sp>
        <p:nvSpPr>
          <p:cNvPr id="51210" name="Text Box 46"/>
          <p:cNvSpPr txBox="1">
            <a:spLocks noChangeArrowheads="1"/>
          </p:cNvSpPr>
          <p:nvPr/>
        </p:nvSpPr>
        <p:spPr bwMode="auto">
          <a:xfrm>
            <a:off x="304800" y="685800"/>
            <a:ext cx="4756150" cy="523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sz="2800">
                <a:solidFill>
                  <a:srgbClr val="FF3300"/>
                </a:solidFill>
                <a:latin typeface="华文细黑" pitchFamily="2" charset="-122"/>
                <a:ea typeface="华文细黑" pitchFamily="2" charset="-122"/>
              </a:rPr>
              <a:t>（四）线性相关性判定定理</a:t>
            </a:r>
          </a:p>
        </p:txBody>
      </p:sp>
      <p:sp>
        <p:nvSpPr>
          <p:cNvPr id="51211" name="WordArt 45"/>
          <p:cNvSpPr>
            <a:spLocks noChangeArrowheads="1" noChangeShapeType="1" noTextEdit="1"/>
          </p:cNvSpPr>
          <p:nvPr/>
        </p:nvSpPr>
        <p:spPr bwMode="auto">
          <a:xfrm>
            <a:off x="152400" y="123825"/>
            <a:ext cx="4502150" cy="5619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二、线性相关与线性无关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7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7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7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7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7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7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7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7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59" grpId="0" autoUpdateAnimBg="0"/>
      <p:bldP spid="87060" grpId="0" autoUpdateAnimBg="0"/>
      <p:bldP spid="87061" grpId="0" autoUpdateAnimBg="0"/>
      <p:bldP spid="87062" grpId="0" autoUpdateAnimBg="0"/>
      <p:bldP spid="87063" grpId="0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806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049749"/>
              </p:ext>
            </p:extLst>
          </p:nvPr>
        </p:nvGraphicFramePr>
        <p:xfrm>
          <a:off x="195263" y="1859260"/>
          <a:ext cx="8524875" cy="79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704" name="Equation" r:id="rId3" imgW="4902200" imgH="431800" progId="Equation.DSMT4">
                  <p:embed/>
                </p:oleObj>
              </mc:Choice>
              <mc:Fallback>
                <p:oleObj name="Equation" r:id="rId3" imgW="4902200" imgH="431800" progId="Equation.DSMT4">
                  <p:embed/>
                  <p:pic>
                    <p:nvPicPr>
                      <p:cNvPr id="0" name="Picture 4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263" y="1859260"/>
                        <a:ext cx="8524875" cy="798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7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6527728"/>
              </p:ext>
            </p:extLst>
          </p:nvPr>
        </p:nvGraphicFramePr>
        <p:xfrm>
          <a:off x="1023231" y="5045197"/>
          <a:ext cx="6683375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705" name="Equation" r:id="rId5" imgW="3695700" imgH="431800" progId="Equation.DSMT4">
                  <p:embed/>
                </p:oleObj>
              </mc:Choice>
              <mc:Fallback>
                <p:oleObj name="Equation" r:id="rId5" imgW="3695700" imgH="431800" progId="Equation.DSMT4">
                  <p:embed/>
                  <p:pic>
                    <p:nvPicPr>
                      <p:cNvPr id="0" name="Picture 4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3231" y="5045197"/>
                        <a:ext cx="6683375" cy="809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7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7340332"/>
              </p:ext>
            </p:extLst>
          </p:nvPr>
        </p:nvGraphicFramePr>
        <p:xfrm>
          <a:off x="533400" y="2646307"/>
          <a:ext cx="5343525" cy="79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706" name="Equation" r:id="rId7" imgW="3073400" imgH="431800" progId="Equation.DSMT4">
                  <p:embed/>
                </p:oleObj>
              </mc:Choice>
              <mc:Fallback>
                <p:oleObj name="Equation" r:id="rId7" imgW="3073400" imgH="431800" progId="Equation.DSMT4">
                  <p:embed/>
                  <p:pic>
                    <p:nvPicPr>
                      <p:cNvPr id="0" name="Picture 4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2646307"/>
                        <a:ext cx="5343525" cy="798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75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93495"/>
              </p:ext>
            </p:extLst>
          </p:nvPr>
        </p:nvGraphicFramePr>
        <p:xfrm>
          <a:off x="457200" y="3316585"/>
          <a:ext cx="6315075" cy="846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707" name="Equation" r:id="rId9" imgW="3632200" imgH="457200" progId="Equation.DSMT4">
                  <p:embed/>
                </p:oleObj>
              </mc:Choice>
              <mc:Fallback>
                <p:oleObj name="Equation" r:id="rId9" imgW="3632200" imgH="457200" progId="Equation.DSMT4">
                  <p:embed/>
                  <p:pic>
                    <p:nvPicPr>
                      <p:cNvPr id="0" name="Picture 4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3316585"/>
                        <a:ext cx="6315075" cy="8461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7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3245978"/>
              </p:ext>
            </p:extLst>
          </p:nvPr>
        </p:nvGraphicFramePr>
        <p:xfrm>
          <a:off x="457200" y="4045160"/>
          <a:ext cx="6072188" cy="1081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708" name="Equation" r:id="rId11" imgW="3492500" imgH="584200" progId="Equation.DSMT4">
                  <p:embed/>
                </p:oleObj>
              </mc:Choice>
              <mc:Fallback>
                <p:oleObj name="Equation" r:id="rId11" imgW="3492500" imgH="584200" progId="Equation.DSMT4">
                  <p:embed/>
                  <p:pic>
                    <p:nvPicPr>
                      <p:cNvPr id="0" name="Picture 4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4045160"/>
                        <a:ext cx="6072188" cy="1081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77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7601998"/>
              </p:ext>
            </p:extLst>
          </p:nvPr>
        </p:nvGraphicFramePr>
        <p:xfrm>
          <a:off x="1207381" y="5819775"/>
          <a:ext cx="6499225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709" name="Equation" r:id="rId13" imgW="3594100" imgH="431800" progId="Equation.DSMT4">
                  <p:embed/>
                </p:oleObj>
              </mc:Choice>
              <mc:Fallback>
                <p:oleObj name="Equation" r:id="rId13" imgW="3594100" imgH="431800" progId="Equation.DSMT4">
                  <p:embed/>
                  <p:pic>
                    <p:nvPicPr>
                      <p:cNvPr id="0" name="Picture 4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7381" y="5819775"/>
                        <a:ext cx="6499225" cy="809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078" name="Text Box 14"/>
          <p:cNvSpPr txBox="1">
            <a:spLocks noChangeArrowheads="1"/>
          </p:cNvSpPr>
          <p:nvPr/>
        </p:nvSpPr>
        <p:spPr bwMode="auto">
          <a:xfrm>
            <a:off x="8027988" y="6167735"/>
            <a:ext cx="800219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证毕</a:t>
            </a:r>
          </a:p>
        </p:txBody>
      </p:sp>
      <p:sp>
        <p:nvSpPr>
          <p:cNvPr id="52233" name="WordArt 45"/>
          <p:cNvSpPr>
            <a:spLocks noChangeArrowheads="1" noChangeShapeType="1" noTextEdit="1"/>
          </p:cNvSpPr>
          <p:nvPr/>
        </p:nvSpPr>
        <p:spPr bwMode="auto">
          <a:xfrm>
            <a:off x="152400" y="123825"/>
            <a:ext cx="4502150" cy="5619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二、线性相关与线性无关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7949104"/>
              </p:ext>
            </p:extLst>
          </p:nvPr>
        </p:nvGraphicFramePr>
        <p:xfrm>
          <a:off x="280282" y="1050573"/>
          <a:ext cx="8169275" cy="842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710" name="Equation" r:id="rId15" imgW="4724280" imgH="431640" progId="Equation.DSMT4">
                  <p:embed/>
                </p:oleObj>
              </mc:Choice>
              <mc:Fallback>
                <p:oleObj name="Equation" r:id="rId15" imgW="4724280" imgH="431640" progId="Equation.DSMT4">
                  <p:embed/>
                  <p:pic>
                    <p:nvPicPr>
                      <p:cNvPr id="0" name="Picture 4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282" y="1050573"/>
                        <a:ext cx="8169275" cy="842962"/>
                      </a:xfrm>
                      <a:prstGeom prst="rect">
                        <a:avLst/>
                      </a:prstGeom>
                      <a:solidFill>
                        <a:srgbClr val="BFBFBF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35" name="Text Box 46"/>
          <p:cNvSpPr txBox="1">
            <a:spLocks noChangeArrowheads="1"/>
          </p:cNvSpPr>
          <p:nvPr/>
        </p:nvSpPr>
        <p:spPr bwMode="auto">
          <a:xfrm>
            <a:off x="0" y="609600"/>
            <a:ext cx="4756150" cy="523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sz="2800">
                <a:solidFill>
                  <a:srgbClr val="FF3300"/>
                </a:solidFill>
                <a:latin typeface="华文细黑" pitchFamily="2" charset="-122"/>
                <a:ea typeface="华文细黑" pitchFamily="2" charset="-122"/>
              </a:rPr>
              <a:t>（四）线性相关性判定定理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8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8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8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8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8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8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8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78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2"/>
          <p:cNvSpPr txBox="1">
            <a:spLocks noChangeArrowheads="1"/>
          </p:cNvSpPr>
          <p:nvPr/>
        </p:nvSpPr>
        <p:spPr bwMode="auto">
          <a:xfrm>
            <a:off x="115711" y="1264409"/>
            <a:ext cx="8939212" cy="65248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>
              <a:lnSpc>
                <a:spcPct val="130000"/>
              </a:lnSpc>
            </a:pPr>
            <a:r>
              <a:rPr kumimoji="1" lang="zh-CN" altLang="en-US" sz="2600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定理</a:t>
            </a:r>
            <a:r>
              <a:rPr kumimoji="1" lang="en-US" altLang="zh-CN" sz="2600" dirty="0" smtClean="0">
                <a:solidFill>
                  <a:srgbClr val="0000FF"/>
                </a:solidFill>
                <a:latin typeface="Times New Roman" pitchFamily="18" charset="0"/>
              </a:rPr>
              <a:t>3  </a:t>
            </a:r>
            <a:r>
              <a:rPr kumimoji="1" lang="zh-CN" altLang="en-US" sz="2800" dirty="0" smtClean="0">
                <a:latin typeface="Times New Roman" pitchFamily="18" charset="0"/>
              </a:rPr>
              <a:t>向量</a:t>
            </a:r>
            <a:r>
              <a:rPr kumimoji="1" lang="zh-CN" altLang="en-US" sz="2800" dirty="0">
                <a:latin typeface="Times New Roman" pitchFamily="18" charset="0"/>
              </a:rPr>
              <a:t>组的</a:t>
            </a:r>
            <a:r>
              <a:rPr kumimoji="1" lang="zh-CN" altLang="en-US" sz="2800" dirty="0">
                <a:solidFill>
                  <a:srgbClr val="FF0000"/>
                </a:solidFill>
                <a:latin typeface="Times New Roman" pitchFamily="18" charset="0"/>
              </a:rPr>
              <a:t>部分</a:t>
            </a:r>
            <a:r>
              <a:rPr kumimoji="1" lang="zh-CN" altLang="en-US" sz="2800" dirty="0">
                <a:latin typeface="Times New Roman" pitchFamily="18" charset="0"/>
              </a:rPr>
              <a:t>向量</a:t>
            </a:r>
            <a:r>
              <a:rPr kumimoji="1" lang="zh-CN" altLang="en-US" sz="2800" dirty="0" smtClean="0">
                <a:latin typeface="Times New Roman" pitchFamily="18" charset="0"/>
              </a:rPr>
              <a:t>线性相关</a:t>
            </a:r>
            <a:r>
              <a:rPr kumimoji="1" lang="zh-CN" altLang="en-US" sz="2800" dirty="0" smtClean="0">
                <a:latin typeface="Times New Roman" pitchFamily="18" charset="0"/>
                <a:sym typeface="Symbol" pitchFamily="18" charset="2"/>
              </a:rPr>
              <a:t></a:t>
            </a:r>
            <a:r>
              <a:rPr kumimoji="1" lang="zh-CN" altLang="en-US" sz="2800" dirty="0" smtClean="0">
                <a:latin typeface="Times New Roman" pitchFamily="18" charset="0"/>
              </a:rPr>
              <a:t>此</a:t>
            </a:r>
            <a:r>
              <a:rPr kumimoji="1" lang="zh-CN" altLang="en-US" sz="2800" dirty="0">
                <a:latin typeface="Times New Roman" pitchFamily="18" charset="0"/>
              </a:rPr>
              <a:t>向量组</a:t>
            </a:r>
            <a:r>
              <a:rPr kumimoji="1" lang="zh-CN" altLang="en-US" sz="2800" dirty="0" smtClean="0">
                <a:latin typeface="Times New Roman" pitchFamily="18" charset="0"/>
              </a:rPr>
              <a:t>线性相关</a:t>
            </a:r>
            <a:r>
              <a:rPr kumimoji="1" lang="en-US" altLang="zh-CN" sz="2800" dirty="0" smtClean="0">
                <a:latin typeface="Times New Roman" pitchFamily="18" charset="0"/>
              </a:rPr>
              <a:t>.</a:t>
            </a:r>
            <a:endParaRPr kumimoji="1" lang="zh-CN" altLang="en-US" sz="2800" dirty="0">
              <a:latin typeface="Times New Roman" pitchFamily="18" charset="0"/>
            </a:endParaRPr>
          </a:p>
        </p:txBody>
      </p:sp>
      <p:graphicFrame>
        <p:nvGraphicFramePr>
          <p:cNvPr id="8909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4901744"/>
              </p:ext>
            </p:extLst>
          </p:nvPr>
        </p:nvGraphicFramePr>
        <p:xfrm>
          <a:off x="416542" y="1971629"/>
          <a:ext cx="833755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51" name="Equation" r:id="rId3" imgW="4521200" imgH="279400" progId="Equation.DSMT4">
                  <p:embed/>
                </p:oleObj>
              </mc:Choice>
              <mc:Fallback>
                <p:oleObj name="Equation" r:id="rId3" imgW="4521200" imgH="279400" progId="Equation.DSMT4">
                  <p:embed/>
                  <p:pic>
                    <p:nvPicPr>
                      <p:cNvPr id="0" name="Picture 1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6542" y="1971629"/>
                        <a:ext cx="8337550" cy="539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093" name="Text Box 5"/>
          <p:cNvSpPr txBox="1">
            <a:spLocks noChangeArrowheads="1"/>
          </p:cNvSpPr>
          <p:nvPr/>
        </p:nvSpPr>
        <p:spPr bwMode="auto">
          <a:xfrm>
            <a:off x="488069" y="4375184"/>
            <a:ext cx="73025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kumimoji="1" lang="zh-CN" altLang="en-US" sz="26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推论</a:t>
            </a:r>
            <a:r>
              <a:rPr kumimoji="1" lang="en-US" altLang="zh-CN" sz="26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  </a:t>
            </a:r>
            <a:r>
              <a:rPr kumimoji="1" lang="zh-CN" altLang="en-US" sz="2800" dirty="0" smtClean="0">
                <a:latin typeface="+mn-ea"/>
                <a:ea typeface="+mn-ea"/>
              </a:rPr>
              <a:t>含</a:t>
            </a:r>
            <a:r>
              <a:rPr kumimoji="1" lang="zh-CN" altLang="en-US" sz="2800" dirty="0">
                <a:solidFill>
                  <a:schemeClr val="hlink"/>
                </a:solidFill>
                <a:latin typeface="+mn-ea"/>
                <a:ea typeface="+mn-ea"/>
              </a:rPr>
              <a:t>零</a:t>
            </a:r>
            <a:r>
              <a:rPr kumimoji="1" lang="zh-CN" altLang="en-US" sz="2800" dirty="0">
                <a:latin typeface="+mn-ea"/>
                <a:ea typeface="+mn-ea"/>
              </a:rPr>
              <a:t>向量的向量组一定</a:t>
            </a:r>
            <a:r>
              <a:rPr kumimoji="1" lang="zh-CN" altLang="en-US" sz="2800" dirty="0">
                <a:solidFill>
                  <a:schemeClr val="hlink"/>
                </a:solidFill>
                <a:latin typeface="+mn-ea"/>
                <a:ea typeface="+mn-ea"/>
              </a:rPr>
              <a:t>线性相关</a:t>
            </a:r>
            <a:r>
              <a:rPr kumimoji="1" lang="en-US" altLang="zh-CN" sz="2800" dirty="0">
                <a:latin typeface="+mn-ea"/>
                <a:ea typeface="+mn-ea"/>
              </a:rPr>
              <a:t>.</a:t>
            </a:r>
          </a:p>
        </p:txBody>
      </p:sp>
      <p:sp>
        <p:nvSpPr>
          <p:cNvPr id="89094" name="Text Box 6"/>
          <p:cNvSpPr txBox="1">
            <a:spLocks noChangeArrowheads="1"/>
          </p:cNvSpPr>
          <p:nvPr/>
        </p:nvSpPr>
        <p:spPr bwMode="auto">
          <a:xfrm>
            <a:off x="482425" y="4914053"/>
            <a:ext cx="8447087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25000"/>
              </a:lnSpc>
            </a:pPr>
            <a:r>
              <a:rPr kumimoji="1" lang="zh-CN" altLang="en-US" sz="26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推论</a:t>
            </a:r>
            <a:r>
              <a:rPr kumimoji="1" lang="en-US" altLang="zh-CN" sz="26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  </a:t>
            </a:r>
            <a:r>
              <a:rPr kumimoji="1" lang="en-US" altLang="zh-CN" sz="2800" dirty="0" smtClean="0">
                <a:solidFill>
                  <a:srgbClr val="6633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Wingdings" pitchFamily="2" charset="2"/>
              </a:rPr>
              <a:t>(</a:t>
            </a:r>
            <a:r>
              <a:rPr kumimoji="1" lang="zh-CN" altLang="en-US" sz="2800" dirty="0">
                <a:solidFill>
                  <a:srgbClr val="6633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Wingdings" pitchFamily="2" charset="2"/>
              </a:rPr>
              <a:t>定理</a:t>
            </a:r>
            <a:r>
              <a:rPr kumimoji="1" lang="en-US" altLang="zh-CN" sz="2800" dirty="0">
                <a:solidFill>
                  <a:srgbClr val="6633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Wingdings" pitchFamily="2" charset="2"/>
              </a:rPr>
              <a:t>3</a:t>
            </a:r>
            <a:r>
              <a:rPr kumimoji="1" lang="zh-CN" altLang="en-US" sz="2800" dirty="0">
                <a:solidFill>
                  <a:srgbClr val="6633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Wingdings" pitchFamily="2" charset="2"/>
              </a:rPr>
              <a:t>的逆否命题</a:t>
            </a:r>
            <a:r>
              <a:rPr kumimoji="1" lang="en-US" altLang="zh-CN" sz="2800" dirty="0">
                <a:solidFill>
                  <a:srgbClr val="6633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Wingdings" pitchFamily="2" charset="2"/>
              </a:rPr>
              <a:t>)</a:t>
            </a:r>
            <a:endParaRPr kumimoji="1" lang="en-US" altLang="zh-CN" sz="2800" dirty="0">
              <a:solidFill>
                <a:srgbClr val="6633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eaLnBrk="1" hangingPunct="1">
              <a:lnSpc>
                <a:spcPct val="125000"/>
              </a:lnSpc>
            </a:pPr>
            <a:r>
              <a:rPr kumimoji="1" lang="en-US" altLang="zh-CN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</a:t>
            </a:r>
            <a:r>
              <a:rPr kumimoji="1" lang="en-US" altLang="zh-CN" sz="28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   </a:t>
            </a:r>
            <a:r>
              <a:rPr kumimoji="1" lang="zh-CN" altLang="en-US" sz="28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向量</a:t>
            </a:r>
            <a:r>
              <a:rPr kumimoji="1" lang="zh-CN" altLang="en-US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组线性无关 </a:t>
            </a:r>
            <a:r>
              <a:rPr kumimoji="1" lang="zh-CN" altLang="en-US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itchFamily="18" charset="2"/>
              </a:rPr>
              <a:t> </a:t>
            </a:r>
            <a:r>
              <a:rPr kumimoji="1"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任一部分</a:t>
            </a:r>
            <a:r>
              <a:rPr kumimoji="1" lang="zh-CN" altLang="en-US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向量组线性无关</a:t>
            </a:r>
            <a:r>
              <a:rPr kumimoji="1"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 </a:t>
            </a:r>
          </a:p>
        </p:txBody>
      </p:sp>
      <p:graphicFrame>
        <p:nvGraphicFramePr>
          <p:cNvPr id="8909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9637670"/>
              </p:ext>
            </p:extLst>
          </p:nvPr>
        </p:nvGraphicFramePr>
        <p:xfrm>
          <a:off x="304800" y="2495504"/>
          <a:ext cx="5132387" cy="900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52" name="Equation" r:id="rId5" imgW="2286000" imgH="431800" progId="Equation.DSMT4">
                  <p:embed/>
                </p:oleObj>
              </mc:Choice>
              <mc:Fallback>
                <p:oleObj name="Equation" r:id="rId5" imgW="2286000" imgH="431800" progId="Equation.DSMT4">
                  <p:embed/>
                  <p:pic>
                    <p:nvPicPr>
                      <p:cNvPr id="0" name="Picture 1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495504"/>
                        <a:ext cx="5132387" cy="900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09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243056"/>
              </p:ext>
            </p:extLst>
          </p:nvPr>
        </p:nvGraphicFramePr>
        <p:xfrm>
          <a:off x="427831" y="3336971"/>
          <a:ext cx="7479066" cy="8540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53" name="Equation" r:id="rId7" imgW="3670300" imgH="431800" progId="Equation.DSMT4">
                  <p:embed/>
                </p:oleObj>
              </mc:Choice>
              <mc:Fallback>
                <p:oleObj name="Equation" r:id="rId7" imgW="3670300" imgH="431800" progId="Equation.DSMT4">
                  <p:embed/>
                  <p:pic>
                    <p:nvPicPr>
                      <p:cNvPr id="0" name="Picture 1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831" y="3336971"/>
                        <a:ext cx="7479066" cy="85402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6" name="Text Box 46"/>
          <p:cNvSpPr txBox="1">
            <a:spLocks noChangeArrowheads="1"/>
          </p:cNvSpPr>
          <p:nvPr/>
        </p:nvSpPr>
        <p:spPr bwMode="auto">
          <a:xfrm>
            <a:off x="304800" y="685800"/>
            <a:ext cx="4756150" cy="523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sz="2800">
                <a:solidFill>
                  <a:srgbClr val="FF3300"/>
                </a:solidFill>
                <a:latin typeface="华文细黑" pitchFamily="2" charset="-122"/>
                <a:ea typeface="华文细黑" pitchFamily="2" charset="-122"/>
              </a:rPr>
              <a:t>（四）线性相关性判定定理</a:t>
            </a:r>
          </a:p>
        </p:txBody>
      </p:sp>
      <p:sp>
        <p:nvSpPr>
          <p:cNvPr id="53257" name="WordArt 45"/>
          <p:cNvSpPr>
            <a:spLocks noChangeArrowheads="1" noChangeShapeType="1" noTextEdit="1"/>
          </p:cNvSpPr>
          <p:nvPr/>
        </p:nvSpPr>
        <p:spPr bwMode="auto">
          <a:xfrm>
            <a:off x="152400" y="123825"/>
            <a:ext cx="4502150" cy="5619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二、线性相关与线性无关</a:t>
            </a:r>
          </a:p>
        </p:txBody>
      </p:sp>
      <p:sp>
        <p:nvSpPr>
          <p:cNvPr id="10" name="Text Box 14"/>
          <p:cNvSpPr txBox="1">
            <a:spLocks noChangeArrowheads="1"/>
          </p:cNvSpPr>
          <p:nvPr/>
        </p:nvSpPr>
        <p:spPr bwMode="auto">
          <a:xfrm>
            <a:off x="8146226" y="3763985"/>
            <a:ext cx="800219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证毕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9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9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9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9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9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3" grpId="0"/>
      <p:bldP spid="89093" grpId="1"/>
      <p:bldP spid="89094" grpId="0"/>
      <p:bldP spid="89094" grpId="1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6" name="Text Box 4"/>
          <p:cNvSpPr txBox="1">
            <a:spLocks noChangeArrowheads="1"/>
          </p:cNvSpPr>
          <p:nvPr/>
        </p:nvSpPr>
        <p:spPr bwMode="auto">
          <a:xfrm>
            <a:off x="381000" y="1177926"/>
            <a:ext cx="5541962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2800" dirty="0"/>
              <a:t>设三个坐标轴上的基本单位向量为</a:t>
            </a:r>
          </a:p>
        </p:txBody>
      </p:sp>
      <p:graphicFrame>
        <p:nvGraphicFramePr>
          <p:cNvPr id="131077" name="Object 5"/>
          <p:cNvGraphicFramePr>
            <a:graphicFrameLocks noGrp="1" noChangeAspect="1"/>
          </p:cNvGraphicFramePr>
          <p:nvPr>
            <p:ph/>
          </p:nvPr>
        </p:nvGraphicFramePr>
        <p:xfrm>
          <a:off x="1835150" y="1628775"/>
          <a:ext cx="5041900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7" name="Equation" r:id="rId3" imgW="2324100" imgH="241300" progId="Equation.3">
                  <p:embed/>
                </p:oleObj>
              </mc:Choice>
              <mc:Fallback>
                <p:oleObj name="Equation" r:id="rId3" imgW="2324100" imgH="241300" progId="Equation.3">
                  <p:embed/>
                  <p:pic>
                    <p:nvPicPr>
                      <p:cNvPr id="0" name="Picture 39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1628775"/>
                        <a:ext cx="5041900" cy="523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1079" name="Text Box 7"/>
          <p:cNvSpPr txBox="1">
            <a:spLocks noChangeArrowheads="1"/>
          </p:cNvSpPr>
          <p:nvPr/>
        </p:nvSpPr>
        <p:spPr bwMode="auto">
          <a:xfrm>
            <a:off x="381000" y="2128044"/>
            <a:ext cx="4113213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2800" dirty="0"/>
              <a:t>则任一三维向量可表示为</a:t>
            </a:r>
          </a:p>
        </p:txBody>
      </p:sp>
      <p:graphicFrame>
        <p:nvGraphicFramePr>
          <p:cNvPr id="131081" name="Object 9"/>
          <p:cNvGraphicFramePr>
            <a:graphicFrameLocks noChangeAspect="1"/>
          </p:cNvGraphicFramePr>
          <p:nvPr/>
        </p:nvGraphicFramePr>
        <p:xfrm>
          <a:off x="2117725" y="2492375"/>
          <a:ext cx="4325938" cy="966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8" name="Equation" r:id="rId5" imgW="1993900" imgH="444500" progId="Equation.3">
                  <p:embed/>
                </p:oleObj>
              </mc:Choice>
              <mc:Fallback>
                <p:oleObj name="Equation" r:id="rId5" imgW="1993900" imgH="444500" progId="Equation.3">
                  <p:embed/>
                  <p:pic>
                    <p:nvPicPr>
                      <p:cNvPr id="0" name="Picture 3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7725" y="2492375"/>
                        <a:ext cx="4325938" cy="966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1086" name="Text Box 14"/>
          <p:cNvSpPr txBox="1">
            <a:spLocks noChangeArrowheads="1"/>
          </p:cNvSpPr>
          <p:nvPr/>
        </p:nvSpPr>
        <p:spPr bwMode="auto">
          <a:xfrm>
            <a:off x="415925" y="2906537"/>
            <a:ext cx="125571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kumimoji="1" lang="zh-CN" altLang="en-US" sz="2800" dirty="0">
                <a:latin typeface="Times New Roman" pitchFamily="18" charset="0"/>
                <a:ea typeface="黑体" pitchFamily="2" charset="-122"/>
              </a:rPr>
              <a:t>运算：</a:t>
            </a:r>
          </a:p>
        </p:txBody>
      </p:sp>
      <p:grpSp>
        <p:nvGrpSpPr>
          <p:cNvPr id="131089" name="Group 17"/>
          <p:cNvGrpSpPr>
            <a:grpSpLocks/>
          </p:cNvGrpSpPr>
          <p:nvPr/>
        </p:nvGrpSpPr>
        <p:grpSpPr bwMode="auto">
          <a:xfrm>
            <a:off x="500063" y="3370263"/>
            <a:ext cx="7502525" cy="563562"/>
            <a:chOff x="691" y="2976"/>
            <a:chExt cx="4726" cy="355"/>
          </a:xfrm>
        </p:grpSpPr>
        <p:sp>
          <p:nvSpPr>
            <p:cNvPr id="7191" name="Text Box 15"/>
            <p:cNvSpPr txBox="1">
              <a:spLocks noChangeArrowheads="1"/>
            </p:cNvSpPr>
            <p:nvPr/>
          </p:nvSpPr>
          <p:spPr bwMode="auto">
            <a:xfrm>
              <a:off x="691" y="2976"/>
              <a:ext cx="1078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CN" sz="2800" dirty="0">
                  <a:latin typeface="Times New Roman" pitchFamily="18" charset="0"/>
                </a:rPr>
                <a:t>⑴ </a:t>
              </a:r>
              <a:r>
                <a:rPr kumimoji="1" lang="zh-CN" altLang="en-US" sz="2800" dirty="0" smtClean="0">
                  <a:solidFill>
                    <a:srgbClr val="0000FF"/>
                  </a:solidFill>
                  <a:latin typeface="Times New Roman" pitchFamily="18" charset="0"/>
                </a:rPr>
                <a:t>加法</a:t>
              </a:r>
              <a:r>
                <a:rPr kumimoji="1" lang="zh-CN" altLang="en-US" sz="2800" dirty="0" smtClean="0">
                  <a:latin typeface="Times New Roman" pitchFamily="18" charset="0"/>
                </a:rPr>
                <a:t>：</a:t>
              </a:r>
              <a:endParaRPr kumimoji="1" lang="en-US" altLang="zh-CN" sz="2800" dirty="0">
                <a:latin typeface="Times New Roman" pitchFamily="18" charset="0"/>
              </a:endParaRPr>
            </a:p>
          </p:txBody>
        </p:sp>
        <p:graphicFrame>
          <p:nvGraphicFramePr>
            <p:cNvPr id="7192" name="Object 16"/>
            <p:cNvGraphicFramePr>
              <a:graphicFrameLocks noChangeAspect="1"/>
            </p:cNvGraphicFramePr>
            <p:nvPr/>
          </p:nvGraphicFramePr>
          <p:xfrm>
            <a:off x="1652" y="3007"/>
            <a:ext cx="3765" cy="3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79" name="Equation" r:id="rId7" imgW="3136900" imgH="241300" progId="Equation.DSMT4">
                    <p:embed/>
                  </p:oleObj>
                </mc:Choice>
                <mc:Fallback>
                  <p:oleObj name="Equation" r:id="rId7" imgW="3136900" imgH="241300" progId="Equation.DSMT4">
                    <p:embed/>
                    <p:pic>
                      <p:nvPicPr>
                        <p:cNvPr id="0" name="Picture 39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52" y="3007"/>
                          <a:ext cx="3765" cy="32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1093" name="Group 21"/>
          <p:cNvGrpSpPr>
            <a:grpSpLocks/>
          </p:cNvGrpSpPr>
          <p:nvPr/>
        </p:nvGrpSpPr>
        <p:grpSpPr bwMode="auto">
          <a:xfrm>
            <a:off x="496887" y="3962400"/>
            <a:ext cx="5295900" cy="565150"/>
            <a:chOff x="688" y="3385"/>
            <a:chExt cx="3336" cy="356"/>
          </a:xfrm>
        </p:grpSpPr>
        <p:sp>
          <p:nvSpPr>
            <p:cNvPr id="7189" name="Text Box 19"/>
            <p:cNvSpPr txBox="1">
              <a:spLocks noChangeArrowheads="1"/>
            </p:cNvSpPr>
            <p:nvPr/>
          </p:nvSpPr>
          <p:spPr bwMode="auto">
            <a:xfrm>
              <a:off x="688" y="3385"/>
              <a:ext cx="122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/>
              <a:r>
                <a:rPr kumimoji="1" lang="en-US" altLang="zh-CN" sz="2800" dirty="0">
                  <a:latin typeface="Times New Roman" pitchFamily="18" charset="0"/>
                </a:rPr>
                <a:t>⑵ </a:t>
              </a:r>
              <a:r>
                <a:rPr kumimoji="1" lang="zh-CN" altLang="en-US" sz="2800" dirty="0">
                  <a:solidFill>
                    <a:srgbClr val="0000FF"/>
                  </a:solidFill>
                  <a:latin typeface="Times New Roman" pitchFamily="18" charset="0"/>
                </a:rPr>
                <a:t>数乘</a:t>
              </a:r>
              <a:r>
                <a:rPr kumimoji="1" lang="zh-CN" altLang="en-US" sz="2800" dirty="0">
                  <a:latin typeface="Times New Roman" pitchFamily="18" charset="0"/>
                </a:rPr>
                <a:t>：</a:t>
              </a:r>
            </a:p>
          </p:txBody>
        </p:sp>
        <p:graphicFrame>
          <p:nvGraphicFramePr>
            <p:cNvPr id="7190" name="Object 20"/>
            <p:cNvGraphicFramePr>
              <a:graphicFrameLocks noChangeAspect="1"/>
            </p:cNvGraphicFramePr>
            <p:nvPr/>
          </p:nvGraphicFramePr>
          <p:xfrm>
            <a:off x="1639" y="3406"/>
            <a:ext cx="2385" cy="3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80" name="Equation" r:id="rId9" imgW="1841500" imgH="241300" progId="Equation.DSMT4">
                    <p:embed/>
                  </p:oleObj>
                </mc:Choice>
                <mc:Fallback>
                  <p:oleObj name="Equation" r:id="rId9" imgW="1841500" imgH="241300" progId="Equation.DSMT4">
                    <p:embed/>
                    <p:pic>
                      <p:nvPicPr>
                        <p:cNvPr id="0" name="Picture 39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9" y="3406"/>
                          <a:ext cx="2385" cy="33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1094" name="Group 22"/>
          <p:cNvGrpSpPr>
            <a:grpSpLocks/>
          </p:cNvGrpSpPr>
          <p:nvPr/>
        </p:nvGrpSpPr>
        <p:grpSpPr bwMode="auto">
          <a:xfrm>
            <a:off x="457200" y="4316413"/>
            <a:ext cx="8307388" cy="2281237"/>
            <a:chOff x="439" y="255"/>
            <a:chExt cx="5233" cy="1437"/>
          </a:xfrm>
        </p:grpSpPr>
        <p:graphicFrame>
          <p:nvGraphicFramePr>
            <p:cNvPr id="7180" name="Object 23"/>
            <p:cNvGraphicFramePr>
              <a:graphicFrameLocks noChangeAspect="1"/>
            </p:cNvGraphicFramePr>
            <p:nvPr/>
          </p:nvGraphicFramePr>
          <p:xfrm flipV="1">
            <a:off x="1466" y="1372"/>
            <a:ext cx="181" cy="2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81" name="公式" r:id="rId11" imgW="126890" imgH="241091" progId="Equation.3">
                    <p:embed/>
                  </p:oleObj>
                </mc:Choice>
                <mc:Fallback>
                  <p:oleObj name="公式" r:id="rId11" imgW="126890" imgH="241091" progId="Equation.3">
                    <p:embed/>
                    <p:pic>
                      <p:nvPicPr>
                        <p:cNvPr id="0" name="Picture 39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 flipV="1">
                          <a:off x="1466" y="1372"/>
                          <a:ext cx="181" cy="29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81" name="Text Box 24"/>
            <p:cNvSpPr txBox="1">
              <a:spLocks noChangeArrowheads="1"/>
            </p:cNvSpPr>
            <p:nvPr/>
          </p:nvSpPr>
          <p:spPr bwMode="auto">
            <a:xfrm>
              <a:off x="439" y="436"/>
              <a:ext cx="1297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CN" sz="2800" dirty="0">
                  <a:latin typeface="Times New Roman" pitchFamily="18" charset="0"/>
                </a:rPr>
                <a:t>⑶ </a:t>
              </a:r>
              <a:r>
                <a:rPr kumimoji="1" lang="zh-CN" altLang="en-US" sz="2800" dirty="0">
                  <a:solidFill>
                    <a:srgbClr val="0000FF"/>
                  </a:solidFill>
                  <a:latin typeface="Times New Roman" pitchFamily="18" charset="0"/>
                </a:rPr>
                <a:t>数量积</a:t>
              </a:r>
              <a:r>
                <a:rPr kumimoji="1" lang="zh-CN" altLang="en-US" sz="2800" dirty="0">
                  <a:latin typeface="Times New Roman" pitchFamily="18" charset="0"/>
                </a:rPr>
                <a:t>：</a:t>
              </a:r>
            </a:p>
          </p:txBody>
        </p:sp>
        <p:sp>
          <p:nvSpPr>
            <p:cNvPr id="7182" name="Text Box 25"/>
            <p:cNvSpPr txBox="1">
              <a:spLocks noChangeArrowheads="1"/>
            </p:cNvSpPr>
            <p:nvPr/>
          </p:nvSpPr>
          <p:spPr bwMode="auto">
            <a:xfrm>
              <a:off x="4149" y="255"/>
              <a:ext cx="1523" cy="6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lnSpc>
                  <a:spcPct val="50000"/>
                </a:lnSpc>
                <a:spcBef>
                  <a:spcPct val="50000"/>
                </a:spcBef>
              </a:pPr>
              <a:endParaRPr kumimoji="1" lang="zh-CN" altLang="en-US" sz="2000" dirty="0">
                <a:solidFill>
                  <a:srgbClr val="800000"/>
                </a:solidFill>
                <a:latin typeface="Times New Roman" pitchFamily="18" charset="0"/>
                <a:ea typeface="楷体_GB2312" pitchFamily="49" charset="-122"/>
              </a:endParaRPr>
            </a:p>
            <a:p>
              <a:pPr eaLnBrk="1" hangingPunct="1">
                <a:lnSpc>
                  <a:spcPct val="50000"/>
                </a:lnSpc>
                <a:spcBef>
                  <a:spcPct val="50000"/>
                </a:spcBef>
              </a:pPr>
              <a:r>
                <a:rPr kumimoji="1" lang="zh-CN" altLang="en-US" sz="2400" dirty="0">
                  <a:solidFill>
                    <a:srgbClr val="800000"/>
                  </a:solidFill>
                  <a:latin typeface="Times New Roman" pitchFamily="18" charset="0"/>
                  <a:ea typeface="楷体_GB2312" pitchFamily="49" charset="-122"/>
                </a:rPr>
                <a:t>向量</a:t>
              </a:r>
              <a:r>
                <a:rPr kumimoji="1" lang="zh-CN" altLang="en-US" sz="2400" dirty="0" smtClean="0">
                  <a:solidFill>
                    <a:srgbClr val="800000"/>
                  </a:solidFill>
                  <a:latin typeface="Times New Roman" pitchFamily="18" charset="0"/>
                  <a:ea typeface="楷体_GB2312" pitchFamily="49" charset="-122"/>
                </a:rPr>
                <a:t>内积与</a:t>
              </a:r>
              <a:endParaRPr kumimoji="1" lang="zh-CN" altLang="en-US" sz="2400" dirty="0">
                <a:solidFill>
                  <a:srgbClr val="800000"/>
                </a:solidFill>
                <a:latin typeface="Times New Roman" pitchFamily="18" charset="0"/>
                <a:ea typeface="楷体_GB2312" pitchFamily="49" charset="-122"/>
              </a:endParaRPr>
            </a:p>
            <a:p>
              <a:pPr eaLnBrk="1" hangingPunct="1">
                <a:lnSpc>
                  <a:spcPct val="50000"/>
                </a:lnSpc>
                <a:spcBef>
                  <a:spcPct val="50000"/>
                </a:spcBef>
              </a:pPr>
              <a:r>
                <a:rPr kumimoji="1" lang="zh-CN" altLang="en-US" sz="2400" dirty="0" smtClean="0">
                  <a:solidFill>
                    <a:srgbClr val="800000"/>
                  </a:solidFill>
                  <a:latin typeface="Times New Roman" pitchFamily="18" charset="0"/>
                  <a:ea typeface="楷体_GB2312" pitchFamily="49" charset="-122"/>
                </a:rPr>
                <a:t>模</a:t>
              </a:r>
              <a:r>
                <a:rPr kumimoji="1" lang="zh-CN" altLang="en-US" sz="2400" dirty="0">
                  <a:solidFill>
                    <a:srgbClr val="800000"/>
                  </a:solidFill>
                  <a:latin typeface="Times New Roman" pitchFamily="18" charset="0"/>
                  <a:ea typeface="楷体_GB2312" pitchFamily="49" charset="-122"/>
                </a:rPr>
                <a:t>和</a:t>
              </a:r>
              <a:r>
                <a:rPr kumimoji="1" lang="zh-CN" altLang="en-US" sz="2400" dirty="0" smtClean="0">
                  <a:solidFill>
                    <a:srgbClr val="800000"/>
                  </a:solidFill>
                  <a:latin typeface="Times New Roman" pitchFamily="18" charset="0"/>
                  <a:ea typeface="楷体_GB2312" pitchFamily="49" charset="-122"/>
                </a:rPr>
                <a:t>夹角关系</a:t>
              </a:r>
              <a:endParaRPr kumimoji="1" lang="zh-CN" altLang="en-US" sz="2400" dirty="0">
                <a:solidFill>
                  <a:srgbClr val="800000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7183" name="Text Box 26"/>
            <p:cNvSpPr txBox="1">
              <a:spLocks noChangeArrowheads="1"/>
            </p:cNvSpPr>
            <p:nvPr/>
          </p:nvSpPr>
          <p:spPr bwMode="auto">
            <a:xfrm>
              <a:off x="4139" y="981"/>
              <a:ext cx="144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400" dirty="0">
                  <a:solidFill>
                    <a:srgbClr val="800000"/>
                  </a:solidFill>
                  <a:latin typeface="Times New Roman" pitchFamily="18" charset="0"/>
                  <a:ea typeface="楷体_GB2312" pitchFamily="49" charset="-122"/>
                </a:rPr>
                <a:t>矩阵乘积表示</a:t>
              </a:r>
            </a:p>
          </p:txBody>
        </p:sp>
        <p:graphicFrame>
          <p:nvGraphicFramePr>
            <p:cNvPr id="7184" name="Object 27"/>
            <p:cNvGraphicFramePr>
              <a:graphicFrameLocks noChangeAspect="1"/>
            </p:cNvGraphicFramePr>
            <p:nvPr/>
          </p:nvGraphicFramePr>
          <p:xfrm>
            <a:off x="1590" y="436"/>
            <a:ext cx="2258" cy="1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82" name="Equation" r:id="rId13" imgW="1600200" imgH="927100" progId="Equation.DSMT4">
                    <p:embed/>
                  </p:oleObj>
                </mc:Choice>
                <mc:Fallback>
                  <p:oleObj name="Equation" r:id="rId13" imgW="1600200" imgH="927100" progId="Equation.DSMT4">
                    <p:embed/>
                    <p:pic>
                      <p:nvPicPr>
                        <p:cNvPr id="0" name="Picture 39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90" y="436"/>
                          <a:ext cx="2258" cy="125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85" name="Text Box 28"/>
            <p:cNvSpPr txBox="1">
              <a:spLocks noChangeArrowheads="1"/>
            </p:cNvSpPr>
            <p:nvPr/>
          </p:nvSpPr>
          <p:spPr bwMode="auto">
            <a:xfrm>
              <a:off x="4061" y="1344"/>
              <a:ext cx="146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zh-CN" altLang="en-US" sz="2400" dirty="0">
                  <a:solidFill>
                    <a:srgbClr val="800000"/>
                  </a:solidFill>
                  <a:latin typeface="Times New Roman" pitchFamily="18" charset="0"/>
                  <a:ea typeface="楷体_GB2312" pitchFamily="49" charset="-122"/>
                </a:rPr>
                <a:t>可用作内积定义</a:t>
              </a:r>
            </a:p>
          </p:txBody>
        </p:sp>
        <p:sp>
          <p:nvSpPr>
            <p:cNvPr id="7186" name="Line 29"/>
            <p:cNvSpPr>
              <a:spLocks noChangeShapeType="1"/>
            </p:cNvSpPr>
            <p:nvPr/>
          </p:nvSpPr>
          <p:spPr bwMode="auto">
            <a:xfrm>
              <a:off x="3658" y="618"/>
              <a:ext cx="384" cy="0"/>
            </a:xfrm>
            <a:prstGeom prst="line">
              <a:avLst/>
            </a:prstGeom>
            <a:noFill/>
            <a:ln w="9525">
              <a:solidFill>
                <a:srgbClr val="800000"/>
              </a:solidFill>
              <a:prstDash val="dash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187" name="Line 30"/>
            <p:cNvSpPr>
              <a:spLocks noChangeShapeType="1"/>
            </p:cNvSpPr>
            <p:nvPr/>
          </p:nvSpPr>
          <p:spPr bwMode="auto">
            <a:xfrm>
              <a:off x="3704" y="1117"/>
              <a:ext cx="384" cy="0"/>
            </a:xfrm>
            <a:prstGeom prst="line">
              <a:avLst/>
            </a:prstGeom>
            <a:noFill/>
            <a:ln w="9525">
              <a:solidFill>
                <a:srgbClr val="800000"/>
              </a:solidFill>
              <a:prstDash val="dash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188" name="Line 31"/>
            <p:cNvSpPr>
              <a:spLocks noChangeShapeType="1"/>
            </p:cNvSpPr>
            <p:nvPr/>
          </p:nvSpPr>
          <p:spPr bwMode="auto">
            <a:xfrm>
              <a:off x="3723" y="1525"/>
              <a:ext cx="336" cy="0"/>
            </a:xfrm>
            <a:prstGeom prst="line">
              <a:avLst/>
            </a:prstGeom>
            <a:noFill/>
            <a:ln w="9525">
              <a:solidFill>
                <a:srgbClr val="800000"/>
              </a:solidFill>
              <a:prstDash val="dash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5" name="WordArt 45"/>
          <p:cNvSpPr>
            <a:spLocks noChangeArrowheads="1" noChangeShapeType="1" noTextEdit="1"/>
          </p:cNvSpPr>
          <p:nvPr/>
        </p:nvSpPr>
        <p:spPr bwMode="auto">
          <a:xfrm>
            <a:off x="152399" y="123824"/>
            <a:ext cx="4502309" cy="5619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eaLnBrk="1" hangingPunct="1">
              <a:defRPr/>
            </a:pPr>
            <a:r>
              <a:rPr lang="zh-CN" altLang="en-US" kern="10" dirty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一、</a:t>
            </a:r>
            <a:r>
              <a:rPr lang="en-US" altLang="zh-CN" kern="10" dirty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n</a:t>
            </a:r>
            <a:r>
              <a:rPr lang="zh-CN" altLang="en-US" kern="10" dirty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维向量的定义与运算</a:t>
            </a:r>
          </a:p>
        </p:txBody>
      </p:sp>
      <p:sp>
        <p:nvSpPr>
          <p:cNvPr id="7179" name="Text Box 47"/>
          <p:cNvSpPr txBox="1">
            <a:spLocks noChangeArrowheads="1"/>
          </p:cNvSpPr>
          <p:nvPr/>
        </p:nvSpPr>
        <p:spPr bwMode="auto">
          <a:xfrm>
            <a:off x="185738" y="704850"/>
            <a:ext cx="3789362" cy="523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zh-CN" altLang="en-US" sz="2800">
                <a:solidFill>
                  <a:srgbClr val="FF3300"/>
                </a:solidFill>
                <a:latin typeface="华文细黑" pitchFamily="2" charset="-122"/>
                <a:ea typeface="华文细黑" pitchFamily="2" charset="-122"/>
              </a:rPr>
              <a:t>（一）</a:t>
            </a:r>
            <a:r>
              <a:rPr lang="en-US" altLang="zh-CN" sz="2800">
                <a:solidFill>
                  <a:srgbClr val="FF3300"/>
                </a:solidFill>
                <a:latin typeface="华文细黑" pitchFamily="2" charset="-122"/>
                <a:ea typeface="华文细黑" pitchFamily="2" charset="-122"/>
              </a:rPr>
              <a:t>3</a:t>
            </a:r>
            <a:r>
              <a:rPr lang="zh-CN" altLang="en-US" sz="2800">
                <a:solidFill>
                  <a:srgbClr val="FF3300"/>
                </a:solidFill>
                <a:latin typeface="华文细黑" pitchFamily="2" charset="-122"/>
                <a:ea typeface="华文细黑" pitchFamily="2" charset="-122"/>
              </a:rPr>
              <a:t>维向量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1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1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1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1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1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1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1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1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076" grpId="0"/>
      <p:bldP spid="131079" grpId="0"/>
      <p:bldP spid="131086" grpId="0" build="p" autoUpdateAnimBg="0"/>
      <p:bldP spid="131086" grpId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274" name="Group 4"/>
          <p:cNvGrpSpPr>
            <a:grpSpLocks/>
          </p:cNvGrpSpPr>
          <p:nvPr/>
        </p:nvGrpSpPr>
        <p:grpSpPr bwMode="auto">
          <a:xfrm>
            <a:off x="498475" y="854075"/>
            <a:ext cx="5562600" cy="822325"/>
            <a:chOff x="96" y="604"/>
            <a:chExt cx="3504" cy="518"/>
          </a:xfrm>
        </p:grpSpPr>
        <p:sp>
          <p:nvSpPr>
            <p:cNvPr id="54286" name="Text Box 5"/>
            <p:cNvSpPr txBox="1">
              <a:spLocks noChangeArrowheads="1"/>
            </p:cNvSpPr>
            <p:nvPr/>
          </p:nvSpPr>
          <p:spPr bwMode="auto">
            <a:xfrm>
              <a:off x="96" y="604"/>
              <a:ext cx="3504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/>
              <a:r>
                <a:rPr kumimoji="1" lang="en-US" altLang="zh-CN" sz="2400">
                  <a:solidFill>
                    <a:srgbClr val="800000"/>
                  </a:solidFill>
                  <a:latin typeface="Times New Roman" pitchFamily="18" charset="0"/>
                  <a:ea typeface="楷体_GB2312" pitchFamily="49" charset="-122"/>
                </a:rPr>
                <a:t>(8) </a:t>
              </a:r>
              <a:r>
                <a:rPr kumimoji="1" lang="zh-CN" altLang="en-US" sz="2400">
                  <a:solidFill>
                    <a:srgbClr val="800000"/>
                  </a:solidFill>
                  <a:latin typeface="Times New Roman" pitchFamily="18" charset="0"/>
                  <a:ea typeface="楷体_GB2312" pitchFamily="49" charset="-122"/>
                </a:rPr>
                <a:t>设                      线性相关</a:t>
              </a:r>
              <a:r>
                <a:rPr kumimoji="1" lang="en-US" altLang="zh-CN" sz="2400">
                  <a:solidFill>
                    <a:srgbClr val="800000"/>
                  </a:solidFill>
                  <a:latin typeface="Times New Roman" pitchFamily="18" charset="0"/>
                  <a:ea typeface="楷体_GB2312" pitchFamily="49" charset="-122"/>
                </a:rPr>
                <a:t>,</a:t>
              </a:r>
            </a:p>
            <a:p>
              <a:pPr eaLnBrk="1" hangingPunct="1"/>
              <a:r>
                <a:rPr kumimoji="1" lang="en-US" altLang="zh-CN" sz="2400">
                  <a:solidFill>
                    <a:srgbClr val="800000"/>
                  </a:solidFill>
                  <a:latin typeface="Times New Roman" pitchFamily="18" charset="0"/>
                  <a:ea typeface="楷体_GB2312" pitchFamily="49" charset="-122"/>
                </a:rPr>
                <a:t>      </a:t>
              </a:r>
              <a:r>
                <a:rPr kumimoji="1" lang="zh-CN" altLang="en-US" sz="2400">
                  <a:solidFill>
                    <a:srgbClr val="800000"/>
                  </a:solidFill>
                  <a:latin typeface="Times New Roman" pitchFamily="18" charset="0"/>
                  <a:ea typeface="楷体_GB2312" pitchFamily="49" charset="-122"/>
                </a:rPr>
                <a:t>则其中至少有</a:t>
              </a:r>
              <a:r>
                <a:rPr kumimoji="1" lang="en-US" altLang="zh-CN" sz="2400" i="1">
                  <a:solidFill>
                    <a:srgbClr val="800000"/>
                  </a:solidFill>
                  <a:latin typeface="Times New Roman" pitchFamily="18" charset="0"/>
                  <a:ea typeface="楷体_GB2312" pitchFamily="49" charset="-122"/>
                </a:rPr>
                <a:t>m</a:t>
              </a:r>
              <a:r>
                <a:rPr kumimoji="1" lang="en-US" altLang="zh-CN" sz="2400">
                  <a:solidFill>
                    <a:srgbClr val="800000"/>
                  </a:solidFill>
                  <a:latin typeface="Times New Roman" pitchFamily="18" charset="0"/>
                  <a:ea typeface="楷体_GB2312" pitchFamily="49" charset="-122"/>
                </a:rPr>
                <a:t>-1</a:t>
              </a:r>
              <a:r>
                <a:rPr kumimoji="1" lang="zh-CN" altLang="en-US" sz="2400">
                  <a:solidFill>
                    <a:srgbClr val="800000"/>
                  </a:solidFill>
                  <a:latin typeface="Times New Roman" pitchFamily="18" charset="0"/>
                  <a:ea typeface="楷体_GB2312" pitchFamily="49" charset="-122"/>
                </a:rPr>
                <a:t>个向量线性相关</a:t>
              </a:r>
              <a:r>
                <a:rPr kumimoji="1" lang="en-US" altLang="zh-CN" sz="2400">
                  <a:solidFill>
                    <a:srgbClr val="800000"/>
                  </a:solidFill>
                  <a:latin typeface="Times New Roman" pitchFamily="18" charset="0"/>
                  <a:ea typeface="楷体_GB2312" pitchFamily="49" charset="-122"/>
                </a:rPr>
                <a:t>.</a:t>
              </a:r>
              <a:r>
                <a:rPr kumimoji="1" lang="en-US" altLang="zh-CN" sz="2200">
                  <a:solidFill>
                    <a:srgbClr val="800000"/>
                  </a:solidFill>
                  <a:latin typeface="Times New Roman" pitchFamily="18" charset="0"/>
                  <a:ea typeface="楷体_GB2312" pitchFamily="49" charset="-122"/>
                </a:rPr>
                <a:t>      </a:t>
              </a:r>
              <a:endParaRPr kumimoji="1" lang="en-US" altLang="zh-CN" sz="2400">
                <a:solidFill>
                  <a:srgbClr val="800000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54287" name="Object 6"/>
            <p:cNvGraphicFramePr>
              <a:graphicFrameLocks noChangeAspect="1"/>
            </p:cNvGraphicFramePr>
            <p:nvPr/>
          </p:nvGraphicFramePr>
          <p:xfrm>
            <a:off x="624" y="622"/>
            <a:ext cx="1056" cy="2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480" name="Equation" r:id="rId3" imgW="812447" imgH="215806" progId="Equation.DSMT4">
                    <p:embed/>
                  </p:oleObj>
                </mc:Choice>
                <mc:Fallback>
                  <p:oleObj name="Equation" r:id="rId3" imgW="812447" imgH="215806" progId="Equation.DSMT4">
                    <p:embed/>
                    <p:pic>
                      <p:nvPicPr>
                        <p:cNvPr id="0" name="Picture 19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4" y="622"/>
                          <a:ext cx="1056" cy="2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90119" name="Object 7"/>
          <p:cNvGraphicFramePr>
            <a:graphicFrameLocks noChangeAspect="1"/>
          </p:cNvGraphicFramePr>
          <p:nvPr/>
        </p:nvGraphicFramePr>
        <p:xfrm>
          <a:off x="947738" y="1676400"/>
          <a:ext cx="4732337" cy="243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81" name="Equation" r:id="rId5" imgW="2489200" imgH="1244600" progId="Equation.DSMT4">
                  <p:embed/>
                </p:oleObj>
              </mc:Choice>
              <mc:Fallback>
                <p:oleObj name="Equation" r:id="rId5" imgW="2489200" imgH="1244600" progId="Equation.DSMT4">
                  <p:embed/>
                  <p:pic>
                    <p:nvPicPr>
                      <p:cNvPr id="0" name="Picture 2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7738" y="1676400"/>
                        <a:ext cx="4732337" cy="243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0120" name="Group 8"/>
          <p:cNvGrpSpPr>
            <a:grpSpLocks/>
          </p:cNvGrpSpPr>
          <p:nvPr/>
        </p:nvGrpSpPr>
        <p:grpSpPr bwMode="auto">
          <a:xfrm>
            <a:off x="574675" y="4016375"/>
            <a:ext cx="6705600" cy="968375"/>
            <a:chOff x="144" y="2274"/>
            <a:chExt cx="3744" cy="610"/>
          </a:xfrm>
        </p:grpSpPr>
        <p:sp>
          <p:nvSpPr>
            <p:cNvPr id="54284" name="Text Box 9"/>
            <p:cNvSpPr txBox="1">
              <a:spLocks noChangeArrowheads="1"/>
            </p:cNvSpPr>
            <p:nvPr/>
          </p:nvSpPr>
          <p:spPr bwMode="auto">
            <a:xfrm>
              <a:off x="144" y="2274"/>
              <a:ext cx="3744" cy="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/>
              <a:r>
                <a:rPr kumimoji="1" lang="en-US" altLang="zh-CN" sz="2400">
                  <a:solidFill>
                    <a:srgbClr val="800000"/>
                  </a:solidFill>
                  <a:latin typeface="Times New Roman" pitchFamily="18" charset="0"/>
                  <a:ea typeface="楷体_GB2312" pitchFamily="49" charset="-122"/>
                </a:rPr>
                <a:t>(9) </a:t>
              </a:r>
              <a:r>
                <a:rPr kumimoji="1" lang="zh-CN" altLang="en-US" sz="2400">
                  <a:solidFill>
                    <a:srgbClr val="800000"/>
                  </a:solidFill>
                  <a:latin typeface="Times New Roman" pitchFamily="18" charset="0"/>
                  <a:ea typeface="楷体_GB2312" pitchFamily="49" charset="-122"/>
                </a:rPr>
                <a:t>若                    中任意</a:t>
              </a:r>
              <a:r>
                <a:rPr kumimoji="1" lang="en-US" altLang="zh-CN" sz="2400" i="1">
                  <a:solidFill>
                    <a:srgbClr val="800000"/>
                  </a:solidFill>
                  <a:latin typeface="Times New Roman" pitchFamily="18" charset="0"/>
                  <a:ea typeface="楷体_GB2312" pitchFamily="49" charset="-122"/>
                </a:rPr>
                <a:t>m</a:t>
              </a:r>
              <a:r>
                <a:rPr kumimoji="1" lang="en-US" altLang="zh-CN" sz="2400">
                  <a:solidFill>
                    <a:srgbClr val="800000"/>
                  </a:solidFill>
                  <a:latin typeface="Times New Roman" pitchFamily="18" charset="0"/>
                  <a:ea typeface="楷体_GB2312" pitchFamily="49" charset="-122"/>
                </a:rPr>
                <a:t>-1</a:t>
              </a:r>
              <a:r>
                <a:rPr kumimoji="1" lang="zh-CN" altLang="en-US" sz="2400">
                  <a:solidFill>
                    <a:srgbClr val="800000"/>
                  </a:solidFill>
                  <a:latin typeface="Times New Roman" pitchFamily="18" charset="0"/>
                  <a:ea typeface="楷体_GB2312" pitchFamily="49" charset="-122"/>
                </a:rPr>
                <a:t>个向量都线性无关</a:t>
              </a:r>
              <a:r>
                <a:rPr kumimoji="1" lang="en-US" altLang="zh-CN" sz="2400">
                  <a:solidFill>
                    <a:srgbClr val="800000"/>
                  </a:solidFill>
                  <a:latin typeface="Times New Roman" pitchFamily="18" charset="0"/>
                  <a:ea typeface="楷体_GB2312" pitchFamily="49" charset="-122"/>
                </a:rPr>
                <a:t>,</a:t>
              </a:r>
            </a:p>
            <a:p>
              <a:pPr eaLnBrk="1" hangingPunct="1"/>
              <a:r>
                <a:rPr kumimoji="1" lang="en-US" altLang="zh-CN" sz="2400">
                  <a:solidFill>
                    <a:srgbClr val="800000"/>
                  </a:solidFill>
                  <a:latin typeface="Times New Roman" pitchFamily="18" charset="0"/>
                  <a:ea typeface="楷体_GB2312" pitchFamily="49" charset="-122"/>
                </a:rPr>
                <a:t>      </a:t>
              </a:r>
              <a:r>
                <a:rPr kumimoji="1" lang="zh-CN" altLang="en-US" sz="2400">
                  <a:solidFill>
                    <a:srgbClr val="800000"/>
                  </a:solidFill>
                  <a:latin typeface="Times New Roman" pitchFamily="18" charset="0"/>
                  <a:ea typeface="楷体_GB2312" pitchFamily="49" charset="-122"/>
                </a:rPr>
                <a:t>则此组向量线性无关</a:t>
              </a:r>
              <a:r>
                <a:rPr kumimoji="1" lang="en-US" altLang="zh-CN" sz="2400">
                  <a:solidFill>
                    <a:srgbClr val="800000"/>
                  </a:solidFill>
                  <a:latin typeface="Times New Roman" pitchFamily="18" charset="0"/>
                  <a:ea typeface="楷体_GB2312" pitchFamily="49" charset="-122"/>
                </a:rPr>
                <a:t>.      </a:t>
              </a:r>
            </a:p>
          </p:txBody>
        </p:sp>
        <p:graphicFrame>
          <p:nvGraphicFramePr>
            <p:cNvPr id="54285" name="Object 10"/>
            <p:cNvGraphicFramePr>
              <a:graphicFrameLocks noChangeAspect="1"/>
            </p:cNvGraphicFramePr>
            <p:nvPr/>
          </p:nvGraphicFramePr>
          <p:xfrm>
            <a:off x="689" y="2298"/>
            <a:ext cx="751" cy="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482" name="Equation" r:id="rId7" imgW="812447" imgH="215806" progId="Equation.DSMT4">
                    <p:embed/>
                  </p:oleObj>
                </mc:Choice>
                <mc:Fallback>
                  <p:oleObj name="Equation" r:id="rId7" imgW="812447" imgH="215806" progId="Equation.DSMT4">
                    <p:embed/>
                    <p:pic>
                      <p:nvPicPr>
                        <p:cNvPr id="0" name="Picture 20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9" y="2298"/>
                          <a:ext cx="751" cy="2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0123" name="Text Box 11"/>
          <p:cNvSpPr txBox="1">
            <a:spLocks noChangeArrowheads="1"/>
          </p:cNvSpPr>
          <p:nvPr/>
        </p:nvSpPr>
        <p:spPr bwMode="auto">
          <a:xfrm>
            <a:off x="568325" y="5351462"/>
            <a:ext cx="5715000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kumimoji="1" lang="en-US" altLang="zh-CN" sz="2200" dirty="0">
                <a:solidFill>
                  <a:srgbClr val="800000"/>
                </a:solidFill>
                <a:latin typeface="Times New Roman" pitchFamily="18" charset="0"/>
                <a:ea typeface="楷体_GB2312" pitchFamily="49" charset="-122"/>
              </a:rPr>
              <a:t>(10) </a:t>
            </a:r>
            <a:r>
              <a:rPr kumimoji="1" lang="zh-CN" altLang="en-US" sz="2400" dirty="0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若向量组线性相关，</a:t>
            </a:r>
          </a:p>
          <a:p>
            <a:pPr eaLnBrk="1" hangingPunct="1"/>
            <a:r>
              <a:rPr kumimoji="1" lang="zh-CN" altLang="en-US" sz="2400" dirty="0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    则它必有一部分向量线性相关</a:t>
            </a:r>
            <a:r>
              <a:rPr kumimoji="1" lang="en-US" altLang="zh-CN" sz="2400" dirty="0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.   </a:t>
            </a:r>
            <a:endParaRPr kumimoji="1" lang="en-US" altLang="zh-CN" sz="2400" dirty="0">
              <a:solidFill>
                <a:srgbClr val="FF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90127" name="Text Box 15"/>
          <p:cNvSpPr txBox="1">
            <a:spLocks noChangeArrowheads="1"/>
          </p:cNvSpPr>
          <p:nvPr/>
        </p:nvSpPr>
        <p:spPr bwMode="auto">
          <a:xfrm>
            <a:off x="6096000" y="5634037"/>
            <a:ext cx="3124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kumimoji="1" lang="en-US" altLang="zh-CN" sz="2400" dirty="0" smtClean="0">
                <a:solidFill>
                  <a:srgbClr val="800000"/>
                </a:solidFill>
                <a:latin typeface="Times New Roman" pitchFamily="18" charset="0"/>
                <a:ea typeface="楷体_GB2312" pitchFamily="49" charset="-122"/>
              </a:rPr>
              <a:t>……………....  </a:t>
            </a:r>
            <a:r>
              <a:rPr kumimoji="1" lang="en-US" altLang="zh-CN" sz="2400" dirty="0">
                <a:solidFill>
                  <a:srgbClr val="800000"/>
                </a:solidFill>
                <a:latin typeface="Times New Roman" pitchFamily="18" charset="0"/>
                <a:ea typeface="楷体_GB2312" pitchFamily="49" charset="-122"/>
              </a:rPr>
              <a:t>(</a:t>
            </a:r>
            <a:r>
              <a:rPr kumimoji="1" lang="en-US" altLang="zh-CN" sz="2400" dirty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×</a:t>
            </a:r>
            <a:r>
              <a:rPr kumimoji="1" lang="en-US" altLang="zh-CN" sz="2400" dirty="0">
                <a:solidFill>
                  <a:srgbClr val="800000"/>
                </a:solidFill>
                <a:latin typeface="Times New Roman" pitchFamily="18" charset="0"/>
                <a:ea typeface="楷体_GB2312" pitchFamily="49" charset="-122"/>
              </a:rPr>
              <a:t>)</a:t>
            </a:r>
          </a:p>
        </p:txBody>
      </p:sp>
      <p:sp>
        <p:nvSpPr>
          <p:cNvPr id="90128" name="Text Box 16"/>
          <p:cNvSpPr txBox="1">
            <a:spLocks noChangeArrowheads="1"/>
          </p:cNvSpPr>
          <p:nvPr/>
        </p:nvSpPr>
        <p:spPr bwMode="auto">
          <a:xfrm>
            <a:off x="5908675" y="4194175"/>
            <a:ext cx="3135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kumimoji="1" lang="en-US" altLang="zh-CN" sz="2400">
                <a:solidFill>
                  <a:srgbClr val="800000"/>
                </a:solidFill>
                <a:latin typeface="Times New Roman" pitchFamily="18" charset="0"/>
                <a:ea typeface="楷体_GB2312" pitchFamily="49" charset="-122"/>
              </a:rPr>
              <a:t>…..…………..…(</a:t>
            </a:r>
            <a:r>
              <a:rPr kumimoji="1" lang="en-US" altLang="zh-CN" sz="240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×</a:t>
            </a:r>
            <a:r>
              <a:rPr kumimoji="1" lang="en-US" altLang="zh-CN" sz="2400">
                <a:solidFill>
                  <a:srgbClr val="800000"/>
                </a:solidFill>
                <a:latin typeface="Times New Roman" pitchFamily="18" charset="0"/>
                <a:ea typeface="楷体_GB2312" pitchFamily="49" charset="-122"/>
              </a:rPr>
              <a:t>)</a:t>
            </a:r>
          </a:p>
        </p:txBody>
      </p:sp>
      <p:sp>
        <p:nvSpPr>
          <p:cNvPr id="90129" name="Rectangle 17"/>
          <p:cNvSpPr>
            <a:spLocks noChangeArrowheads="1"/>
          </p:cNvSpPr>
          <p:nvPr/>
        </p:nvSpPr>
        <p:spPr bwMode="auto">
          <a:xfrm>
            <a:off x="5756275" y="1038225"/>
            <a:ext cx="3276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kumimoji="1" lang="en-US" altLang="zh-CN" sz="2400">
                <a:solidFill>
                  <a:srgbClr val="800000"/>
                </a:solidFill>
                <a:latin typeface="Times New Roman" pitchFamily="18" charset="0"/>
                <a:ea typeface="楷体_GB2312" pitchFamily="49" charset="-122"/>
              </a:rPr>
              <a:t>…………………  (</a:t>
            </a:r>
            <a:r>
              <a:rPr kumimoji="1" lang="en-US" altLang="zh-CN" sz="240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×</a:t>
            </a:r>
            <a:r>
              <a:rPr kumimoji="1" lang="en-US" altLang="zh-CN" sz="2400">
                <a:solidFill>
                  <a:srgbClr val="800000"/>
                </a:solidFill>
                <a:latin typeface="Times New Roman" pitchFamily="18" charset="0"/>
                <a:ea typeface="楷体_GB2312" pitchFamily="49" charset="-122"/>
              </a:rPr>
              <a:t>)</a:t>
            </a:r>
          </a:p>
        </p:txBody>
      </p:sp>
      <p:sp>
        <p:nvSpPr>
          <p:cNvPr id="90130" name="Text Box 18"/>
          <p:cNvSpPr txBox="1">
            <a:spLocks noChangeArrowheads="1"/>
          </p:cNvSpPr>
          <p:nvPr/>
        </p:nvSpPr>
        <p:spPr bwMode="auto">
          <a:xfrm>
            <a:off x="1016000" y="4879975"/>
            <a:ext cx="6562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kumimoji="1" lang="zh-CN" altLang="en-US" sz="24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见</a:t>
            </a:r>
            <a:r>
              <a:rPr kumimoji="1" lang="en-US" altLang="zh-CN" sz="24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(8)</a:t>
            </a:r>
            <a:r>
              <a:rPr kumimoji="1" lang="zh-CN" altLang="en-US" sz="24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之例</a:t>
            </a:r>
            <a:r>
              <a:rPr kumimoji="1" lang="en-US" altLang="zh-CN" sz="24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.</a:t>
            </a:r>
            <a:r>
              <a:rPr kumimoji="1" lang="zh-CN" altLang="en-US" sz="24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此命题为命题</a:t>
            </a:r>
            <a:r>
              <a:rPr kumimoji="1" lang="en-US" altLang="zh-CN" sz="24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(8)</a:t>
            </a:r>
            <a:r>
              <a:rPr kumimoji="1" lang="zh-CN" altLang="en-US" sz="24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的逆否命题，故也错</a:t>
            </a:r>
            <a:r>
              <a:rPr kumimoji="1" lang="en-US" altLang="zh-CN" sz="24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.</a:t>
            </a:r>
          </a:p>
        </p:txBody>
      </p:sp>
      <p:sp>
        <p:nvSpPr>
          <p:cNvPr id="90131" name="Text Box 19"/>
          <p:cNvSpPr txBox="1">
            <a:spLocks noChangeArrowheads="1"/>
          </p:cNvSpPr>
          <p:nvPr/>
        </p:nvSpPr>
        <p:spPr bwMode="auto">
          <a:xfrm>
            <a:off x="1082675" y="6091237"/>
            <a:ext cx="3416300" cy="4619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kumimoji="1" lang="zh-CN" altLang="en-US" sz="240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定理</a:t>
            </a:r>
            <a:r>
              <a:rPr kumimoji="1" lang="en-US" altLang="zh-CN" sz="2400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rPr>
              <a:t>3</a:t>
            </a:r>
            <a:r>
              <a:rPr kumimoji="1" lang="zh-CN" altLang="en-US" sz="240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的逆命题</a:t>
            </a:r>
            <a:r>
              <a:rPr kumimoji="1" lang="en-US" altLang="zh-CN" sz="240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kumimoji="1" lang="zh-CN" altLang="en-US" sz="240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不成立</a:t>
            </a:r>
            <a:r>
              <a:rPr kumimoji="1" lang="en-US" altLang="zh-CN" sz="240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.</a:t>
            </a:r>
            <a:endParaRPr lang="en-US" altLang="zh-CN">
              <a:solidFill>
                <a:srgbClr val="FF3300"/>
              </a:solidFill>
            </a:endParaRPr>
          </a:p>
        </p:txBody>
      </p:sp>
      <p:sp>
        <p:nvSpPr>
          <p:cNvPr id="54283" name="WordArt 45"/>
          <p:cNvSpPr>
            <a:spLocks noChangeArrowheads="1" noChangeShapeType="1" noTextEdit="1"/>
          </p:cNvSpPr>
          <p:nvPr/>
        </p:nvSpPr>
        <p:spPr bwMode="auto">
          <a:xfrm>
            <a:off x="152400" y="123825"/>
            <a:ext cx="4502150" cy="5619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二、线性相关与线性无关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0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0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0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0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0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0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0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0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23" grpId="0" autoUpdateAnimBg="0"/>
      <p:bldP spid="90127" grpId="0" autoUpdateAnimBg="0"/>
      <p:bldP spid="90128" grpId="0" autoUpdateAnimBg="0"/>
      <p:bldP spid="90129" grpId="0" autoUpdateAnimBg="0"/>
      <p:bldP spid="90130" grpId="0" autoUpdateAnimBg="0"/>
      <p:bldP spid="90131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83" name="WordArt 45"/>
          <p:cNvSpPr>
            <a:spLocks noChangeArrowheads="1" noChangeShapeType="1" noTextEdit="1"/>
          </p:cNvSpPr>
          <p:nvPr/>
        </p:nvSpPr>
        <p:spPr bwMode="auto">
          <a:xfrm>
            <a:off x="152400" y="123825"/>
            <a:ext cx="4502150" cy="5619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二、线性相关与线性无关</a:t>
            </a:r>
          </a:p>
        </p:txBody>
      </p:sp>
      <p:sp>
        <p:nvSpPr>
          <p:cNvPr id="16" name="Text Box 3"/>
          <p:cNvSpPr txBox="1">
            <a:spLocks noChangeArrowheads="1"/>
          </p:cNvSpPr>
          <p:nvPr/>
        </p:nvSpPr>
        <p:spPr bwMode="auto">
          <a:xfrm>
            <a:off x="1219200" y="1663124"/>
            <a:ext cx="5410200" cy="1169551"/>
          </a:xfrm>
          <a:prstGeom prst="rect">
            <a:avLst/>
          </a:prstGeom>
          <a:noFill/>
          <a:ln w="38100" algn="ctr">
            <a:solidFill>
              <a:srgbClr val="FFC0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800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向量维数</a:t>
            </a:r>
            <a:r>
              <a:rPr lang="zh-CN" altLang="en-US" sz="2800" dirty="0" smtClean="0">
                <a:latin typeface="+mn-ea"/>
                <a:ea typeface="+mn-ea"/>
              </a:rPr>
              <a:t>：短</a:t>
            </a:r>
            <a:r>
              <a:rPr lang="zh-CN" altLang="en-US" sz="2800" dirty="0">
                <a:latin typeface="+mn-ea"/>
                <a:ea typeface="+mn-ea"/>
              </a:rPr>
              <a:t>无关，则长无关</a:t>
            </a:r>
            <a:r>
              <a:rPr lang="zh-CN" altLang="en-US" sz="2800" dirty="0" smtClean="0">
                <a:latin typeface="+mn-ea"/>
                <a:ea typeface="+mn-ea"/>
              </a:rPr>
              <a:t>；</a:t>
            </a:r>
            <a:endParaRPr lang="en-US" altLang="zh-CN" sz="2800" dirty="0" smtClean="0">
              <a:latin typeface="+mn-ea"/>
              <a:ea typeface="+mn-ea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800" dirty="0">
                <a:latin typeface="+mn-ea"/>
                <a:ea typeface="+mn-ea"/>
              </a:rPr>
              <a:t> </a:t>
            </a:r>
            <a:r>
              <a:rPr lang="en-US" altLang="zh-CN" sz="2800" dirty="0" smtClean="0">
                <a:latin typeface="+mn-ea"/>
                <a:ea typeface="+mn-ea"/>
              </a:rPr>
              <a:t>         </a:t>
            </a:r>
            <a:r>
              <a:rPr lang="zh-CN" altLang="en-US" sz="2800" dirty="0" smtClean="0">
                <a:latin typeface="+mn-ea"/>
                <a:ea typeface="+mn-ea"/>
              </a:rPr>
              <a:t>长</a:t>
            </a:r>
            <a:r>
              <a:rPr lang="zh-CN" altLang="en-US" sz="2800" dirty="0">
                <a:latin typeface="+mn-ea"/>
                <a:ea typeface="+mn-ea"/>
              </a:rPr>
              <a:t>相关，则短相关。</a:t>
            </a:r>
          </a:p>
        </p:txBody>
      </p:sp>
      <p:sp>
        <p:nvSpPr>
          <p:cNvPr id="17" name="Text Box 2"/>
          <p:cNvSpPr txBox="1">
            <a:spLocks noChangeArrowheads="1"/>
          </p:cNvSpPr>
          <p:nvPr/>
        </p:nvSpPr>
        <p:spPr bwMode="auto">
          <a:xfrm>
            <a:off x="1219200" y="3810000"/>
            <a:ext cx="5410200" cy="1083374"/>
          </a:xfrm>
          <a:prstGeom prst="rect">
            <a:avLst/>
          </a:prstGeom>
          <a:noFill/>
          <a:ln w="38100">
            <a:solidFill>
              <a:srgbClr val="FFC0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lnSpc>
                <a:spcPct val="130000"/>
              </a:lnSpc>
            </a:pPr>
            <a:r>
              <a:rPr lang="zh-CN" altLang="en-US" sz="2800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向量个数</a:t>
            </a:r>
            <a:r>
              <a:rPr kumimoji="1" lang="zh-CN" altLang="en-US" sz="2800" dirty="0" smtClean="0">
                <a:latin typeface="Times New Roman" pitchFamily="18" charset="0"/>
              </a:rPr>
              <a:t>：少相关，则多相关；</a:t>
            </a:r>
            <a:endParaRPr kumimoji="1" lang="en-US" altLang="zh-CN" sz="2800" dirty="0" smtClean="0">
              <a:latin typeface="Times New Roman" pitchFamily="18" charset="0"/>
            </a:endParaRPr>
          </a:p>
          <a:p>
            <a:pPr eaLnBrk="1" hangingPunct="1"/>
            <a:r>
              <a:rPr kumimoji="1" lang="en-US" altLang="zh-CN" sz="2800" dirty="0">
                <a:latin typeface="Times New Roman" pitchFamily="18" charset="0"/>
              </a:rPr>
              <a:t> </a:t>
            </a:r>
            <a:r>
              <a:rPr kumimoji="1" lang="en-US" altLang="zh-CN" sz="2800" dirty="0" smtClean="0">
                <a:latin typeface="Times New Roman" pitchFamily="18" charset="0"/>
              </a:rPr>
              <a:t>                   </a:t>
            </a:r>
            <a:r>
              <a:rPr kumimoji="1" lang="zh-CN" altLang="en-US" sz="2800" dirty="0" smtClean="0">
                <a:latin typeface="Times New Roman" pitchFamily="18" charset="0"/>
              </a:rPr>
              <a:t>多无关，则少无关。</a:t>
            </a:r>
            <a:endParaRPr kumimoji="1" lang="zh-CN" altLang="en-US" sz="2800" dirty="0">
              <a:latin typeface="Times New Roman" pitchFamily="18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238956" y="5486400"/>
            <a:ext cx="47525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注：</a:t>
            </a:r>
            <a:r>
              <a:rPr lang="zh-CN" altLang="en-US" sz="28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逆命题都不成立。</a:t>
            </a:r>
            <a:endParaRPr lang="zh-CN" altLang="en-US" sz="28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859018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ext Box 4"/>
          <p:cNvSpPr txBox="1">
            <a:spLocks noChangeArrowheads="1"/>
          </p:cNvSpPr>
          <p:nvPr/>
        </p:nvSpPr>
        <p:spPr bwMode="auto">
          <a:xfrm>
            <a:off x="207610" y="904339"/>
            <a:ext cx="117475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10</a:t>
            </a:r>
          </a:p>
        </p:txBody>
      </p:sp>
      <p:sp>
        <p:nvSpPr>
          <p:cNvPr id="55299" name="Text Box 6"/>
          <p:cNvSpPr txBox="1">
            <a:spLocks noChangeArrowheads="1"/>
          </p:cNvSpPr>
          <p:nvPr/>
        </p:nvSpPr>
        <p:spPr bwMode="auto">
          <a:xfrm>
            <a:off x="1134975" y="884366"/>
            <a:ext cx="6918413" cy="95410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800" dirty="0" smtClean="0"/>
              <a:t>设                               </a:t>
            </a:r>
            <a:r>
              <a:rPr lang="zh-CN" altLang="en-US" sz="2800" dirty="0"/>
              <a:t>线性相关，向量组</a:t>
            </a:r>
          </a:p>
          <a:p>
            <a:pPr eaLnBrk="1" hangingPunct="1"/>
            <a:r>
              <a:rPr lang="zh-CN" altLang="en-US" sz="2800" dirty="0"/>
              <a:t>         </a:t>
            </a:r>
            <a:r>
              <a:rPr lang="zh-CN" altLang="en-US" sz="2800" dirty="0" smtClean="0"/>
              <a:t>          线性无关</a:t>
            </a:r>
            <a:r>
              <a:rPr lang="zh-CN" altLang="en-US" sz="2800" dirty="0"/>
              <a:t>，试讨论：</a:t>
            </a:r>
          </a:p>
        </p:txBody>
      </p:sp>
      <p:graphicFrame>
        <p:nvGraphicFramePr>
          <p:cNvPr id="55300" name="Object 7"/>
          <p:cNvGraphicFramePr>
            <a:graphicFrameLocks noGrp="1" noChangeAspect="1"/>
          </p:cNvGraphicFramePr>
          <p:nvPr>
            <p:ph/>
            <p:extLst>
              <p:ext uri="{D42A27DB-BD31-4B8C-83A1-F6EECF244321}">
                <p14:modId xmlns:p14="http://schemas.microsoft.com/office/powerpoint/2010/main" val="3302975512"/>
              </p:ext>
            </p:extLst>
          </p:nvPr>
        </p:nvGraphicFramePr>
        <p:xfrm>
          <a:off x="1666081" y="949327"/>
          <a:ext cx="2895600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04" name="Equation" r:id="rId3" imgW="1752600" imgH="266700" progId="Equation.DSMT4">
                  <p:embed/>
                </p:oleObj>
              </mc:Choice>
              <mc:Fallback>
                <p:oleObj name="Equation" r:id="rId3" imgW="1752600" imgH="266700" progId="Equation.DSMT4">
                  <p:embed/>
                  <p:pic>
                    <p:nvPicPr>
                      <p:cNvPr id="0" name="Picture 96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6081" y="949327"/>
                        <a:ext cx="2895600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1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4481484"/>
              </p:ext>
            </p:extLst>
          </p:nvPr>
        </p:nvGraphicFramePr>
        <p:xfrm>
          <a:off x="1289843" y="1340644"/>
          <a:ext cx="1846263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05" name="Equation" r:id="rId5" imgW="1117115" imgH="266584" progId="Equation.DSMT4">
                  <p:embed/>
                </p:oleObj>
              </mc:Choice>
              <mc:Fallback>
                <p:oleObj name="Equation" r:id="rId5" imgW="1117115" imgH="266584" progId="Equation.DSMT4">
                  <p:embed/>
                  <p:pic>
                    <p:nvPicPr>
                      <p:cNvPr id="0" name="Picture 9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9843" y="1340644"/>
                        <a:ext cx="1846263" cy="438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02" name="Text Box 9"/>
          <p:cNvSpPr txBox="1">
            <a:spLocks noChangeArrowheads="1"/>
          </p:cNvSpPr>
          <p:nvPr/>
        </p:nvSpPr>
        <p:spPr bwMode="auto">
          <a:xfrm>
            <a:off x="827088" y="1762780"/>
            <a:ext cx="6397905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800" dirty="0"/>
              <a:t>⑴        </a:t>
            </a:r>
            <a:r>
              <a:rPr lang="en-US" altLang="zh-CN" sz="2800" dirty="0" smtClean="0"/>
              <a:t> </a:t>
            </a:r>
            <a:r>
              <a:rPr lang="zh-CN" altLang="en-US" sz="2800" dirty="0" smtClean="0"/>
              <a:t>能否由                     </a:t>
            </a:r>
            <a:r>
              <a:rPr lang="zh-CN" altLang="en-US" sz="2800" dirty="0"/>
              <a:t>线性表示？</a:t>
            </a:r>
          </a:p>
        </p:txBody>
      </p:sp>
      <p:graphicFrame>
        <p:nvGraphicFramePr>
          <p:cNvPr id="55303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6843414"/>
              </p:ext>
            </p:extLst>
          </p:nvPr>
        </p:nvGraphicFramePr>
        <p:xfrm>
          <a:off x="1698183" y="1797845"/>
          <a:ext cx="461963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06" name="Equation" r:id="rId7" imgW="279279" imgH="253890" progId="Equation.DSMT4">
                  <p:embed/>
                </p:oleObj>
              </mc:Choice>
              <mc:Fallback>
                <p:oleObj name="Equation" r:id="rId7" imgW="279279" imgH="253890" progId="Equation.DSMT4">
                  <p:embed/>
                  <p:pic>
                    <p:nvPicPr>
                      <p:cNvPr id="0" name="Picture 9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8183" y="1797845"/>
                        <a:ext cx="461963" cy="417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4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4681000"/>
              </p:ext>
            </p:extLst>
          </p:nvPr>
        </p:nvGraphicFramePr>
        <p:xfrm>
          <a:off x="3257550" y="1817964"/>
          <a:ext cx="2055812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07" name="Equation" r:id="rId9" imgW="1244060" imgH="266584" progId="Equation.DSMT4">
                  <p:embed/>
                </p:oleObj>
              </mc:Choice>
              <mc:Fallback>
                <p:oleObj name="Equation" r:id="rId9" imgW="1244060" imgH="266584" progId="Equation.DSMT4">
                  <p:embed/>
                  <p:pic>
                    <p:nvPicPr>
                      <p:cNvPr id="0" name="Picture 9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7550" y="1817964"/>
                        <a:ext cx="2055812" cy="438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05" name="Text Box 12"/>
          <p:cNvSpPr txBox="1">
            <a:spLocks noChangeArrowheads="1"/>
          </p:cNvSpPr>
          <p:nvPr/>
        </p:nvSpPr>
        <p:spPr bwMode="auto">
          <a:xfrm>
            <a:off x="827088" y="2257425"/>
            <a:ext cx="6298519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800" dirty="0"/>
              <a:t>⑵        </a:t>
            </a:r>
            <a:r>
              <a:rPr lang="en-US" altLang="zh-CN" sz="2800" dirty="0" smtClean="0"/>
              <a:t> </a:t>
            </a:r>
            <a:r>
              <a:rPr lang="zh-CN" altLang="en-US" sz="2800" dirty="0" smtClean="0"/>
              <a:t>能否</a:t>
            </a:r>
            <a:r>
              <a:rPr lang="zh-CN" altLang="en-US" sz="2800" dirty="0"/>
              <a:t>由                    线性表示？</a:t>
            </a:r>
          </a:p>
        </p:txBody>
      </p:sp>
      <p:graphicFrame>
        <p:nvGraphicFramePr>
          <p:cNvPr id="55306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530902"/>
              </p:ext>
            </p:extLst>
          </p:nvPr>
        </p:nvGraphicFramePr>
        <p:xfrm>
          <a:off x="1666874" y="2297842"/>
          <a:ext cx="546100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08" name="Equation" r:id="rId11" imgW="330057" imgH="266584" progId="Equation.DSMT4">
                  <p:embed/>
                </p:oleObj>
              </mc:Choice>
              <mc:Fallback>
                <p:oleObj name="Equation" r:id="rId11" imgW="330057" imgH="266584" progId="Equation.DSMT4">
                  <p:embed/>
                  <p:pic>
                    <p:nvPicPr>
                      <p:cNvPr id="0" name="Picture 9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6874" y="2297842"/>
                        <a:ext cx="546100" cy="438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7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2179731"/>
              </p:ext>
            </p:extLst>
          </p:nvPr>
        </p:nvGraphicFramePr>
        <p:xfrm>
          <a:off x="3279775" y="2301772"/>
          <a:ext cx="2033587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09" name="Equation" r:id="rId13" imgW="1231366" imgH="266584" progId="Equation.DSMT4">
                  <p:embed/>
                </p:oleObj>
              </mc:Choice>
              <mc:Fallback>
                <p:oleObj name="Equation" r:id="rId13" imgW="1231366" imgH="266584" progId="Equation.DSMT4">
                  <p:embed/>
                  <p:pic>
                    <p:nvPicPr>
                      <p:cNvPr id="0" name="Picture 9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9775" y="2301772"/>
                        <a:ext cx="2033587" cy="438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1391" name="Text Box 15"/>
          <p:cNvSpPr txBox="1">
            <a:spLocks noChangeArrowheads="1"/>
          </p:cNvSpPr>
          <p:nvPr/>
        </p:nvSpPr>
        <p:spPr bwMode="auto">
          <a:xfrm>
            <a:off x="382588" y="2831449"/>
            <a:ext cx="792162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黑体" pitchFamily="2" charset="-122"/>
                <a:ea typeface="黑体" pitchFamily="2" charset="-122"/>
              </a:rPr>
              <a:t>解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ea typeface="黑体" pitchFamily="2" charset="-122"/>
            </a:endParaRPr>
          </a:p>
        </p:txBody>
      </p:sp>
      <p:grpSp>
        <p:nvGrpSpPr>
          <p:cNvPr id="101421" name="Group 45"/>
          <p:cNvGrpSpPr>
            <a:grpSpLocks/>
          </p:cNvGrpSpPr>
          <p:nvPr/>
        </p:nvGrpSpPr>
        <p:grpSpPr bwMode="auto">
          <a:xfrm>
            <a:off x="1064419" y="2744003"/>
            <a:ext cx="7331076" cy="1169988"/>
            <a:chOff x="740" y="1756"/>
            <a:chExt cx="4618" cy="737"/>
          </a:xfrm>
        </p:grpSpPr>
        <p:sp>
          <p:nvSpPr>
            <p:cNvPr id="55326" name="Rectangle 16"/>
            <p:cNvSpPr>
              <a:spLocks noChangeArrowheads="1"/>
            </p:cNvSpPr>
            <p:nvPr/>
          </p:nvSpPr>
          <p:spPr bwMode="auto">
            <a:xfrm>
              <a:off x="740" y="1756"/>
              <a:ext cx="4618" cy="7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en-US" altLang="zh-CN" sz="2800" dirty="0"/>
                <a:t>⑴  </a:t>
              </a:r>
              <a:r>
                <a:rPr lang="zh-CN" altLang="en-US" sz="2800" dirty="0">
                  <a:latin typeface="宋体" pitchFamily="2" charset="-122"/>
                  <a:cs typeface="Times New Roman" pitchFamily="18" charset="0"/>
                </a:rPr>
                <a:t>因为          </a:t>
              </a:r>
              <a:r>
                <a:rPr lang="zh-CN" altLang="en-US" sz="2800" dirty="0" smtClean="0">
                  <a:latin typeface="宋体" pitchFamily="2" charset="-122"/>
                  <a:cs typeface="Times New Roman" pitchFamily="18" charset="0"/>
                </a:rPr>
                <a:t> 线性无关</a:t>
              </a:r>
              <a:r>
                <a:rPr lang="zh-CN" altLang="en-US" sz="2800" dirty="0">
                  <a:latin typeface="宋体" pitchFamily="2" charset="-122"/>
                  <a:cs typeface="Times New Roman" pitchFamily="18" charset="0"/>
                </a:rPr>
                <a:t>，所以其部分组           </a:t>
              </a:r>
              <a:r>
                <a:rPr lang="zh-CN" altLang="en-US" sz="2800" dirty="0" smtClean="0">
                  <a:latin typeface="宋体" pitchFamily="2" charset="-122"/>
                  <a:cs typeface="Times New Roman" pitchFamily="18" charset="0"/>
                </a:rPr>
                <a:t>   </a:t>
              </a:r>
              <a:endParaRPr lang="en-US" altLang="zh-CN" sz="2800" dirty="0" smtClean="0">
                <a:latin typeface="宋体" pitchFamily="2" charset="-122"/>
                <a:cs typeface="Times New Roman" pitchFamily="18" charset="0"/>
              </a:endParaRPr>
            </a:p>
            <a:p>
              <a:pPr>
                <a:lnSpc>
                  <a:spcPct val="125000"/>
                </a:lnSpc>
              </a:pPr>
              <a:r>
                <a:rPr lang="en-US" altLang="zh-CN" sz="2800" dirty="0">
                  <a:latin typeface="宋体" pitchFamily="2" charset="-122"/>
                  <a:cs typeface="Times New Roman" pitchFamily="18" charset="0"/>
                </a:rPr>
                <a:t> </a:t>
              </a:r>
              <a:r>
                <a:rPr lang="en-US" altLang="zh-CN" sz="2800" dirty="0" smtClean="0">
                  <a:latin typeface="宋体" pitchFamily="2" charset="-122"/>
                  <a:cs typeface="Times New Roman" pitchFamily="18" charset="0"/>
                </a:rPr>
                <a:t>             </a:t>
              </a:r>
              <a:r>
                <a:rPr lang="zh-CN" altLang="en-US" sz="2800" dirty="0" smtClean="0">
                  <a:latin typeface="宋体" pitchFamily="2" charset="-122"/>
                  <a:cs typeface="Times New Roman" pitchFamily="18" charset="0"/>
                </a:rPr>
                <a:t>也</a:t>
              </a:r>
              <a:r>
                <a:rPr lang="zh-CN" altLang="en-US" sz="2800" dirty="0">
                  <a:latin typeface="宋体" pitchFamily="2" charset="-122"/>
                  <a:cs typeface="Times New Roman" pitchFamily="18" charset="0"/>
                </a:rPr>
                <a:t>线性无关。</a:t>
              </a:r>
            </a:p>
          </p:txBody>
        </p:sp>
        <p:graphicFrame>
          <p:nvGraphicFramePr>
            <p:cNvPr id="55327" name="Object 3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14884249"/>
                </p:ext>
              </p:extLst>
            </p:nvPr>
          </p:nvGraphicFramePr>
          <p:xfrm>
            <a:off x="1643" y="1808"/>
            <a:ext cx="1163" cy="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310" name="Equation" r:id="rId15" imgW="1117115" imgH="266584" progId="Equation.DSMT4">
                    <p:embed/>
                  </p:oleObj>
                </mc:Choice>
                <mc:Fallback>
                  <p:oleObj name="Equation" r:id="rId15" imgW="1117115" imgH="266584" progId="Equation.DSMT4">
                    <p:embed/>
                    <p:pic>
                      <p:nvPicPr>
                        <p:cNvPr id="0" name="Picture 96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43" y="1808"/>
                          <a:ext cx="1163" cy="27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328" name="Object 3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82077894"/>
                </p:ext>
              </p:extLst>
            </p:nvPr>
          </p:nvGraphicFramePr>
          <p:xfrm>
            <a:off x="1141" y="2142"/>
            <a:ext cx="1295" cy="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311" name="Equation" r:id="rId17" imgW="1244060" imgH="266584" progId="Equation.DSMT4">
                    <p:embed/>
                  </p:oleObj>
                </mc:Choice>
                <mc:Fallback>
                  <p:oleObj name="Equation" r:id="rId17" imgW="1244060" imgH="266584" progId="Equation.DSMT4">
                    <p:embed/>
                    <p:pic>
                      <p:nvPicPr>
                        <p:cNvPr id="0" name="Picture 97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41" y="2142"/>
                          <a:ext cx="1295" cy="27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1419" name="Group 43"/>
          <p:cNvGrpSpPr>
            <a:grpSpLocks/>
          </p:cNvGrpSpPr>
          <p:nvPr/>
        </p:nvGrpSpPr>
        <p:grpSpPr bwMode="auto">
          <a:xfrm>
            <a:off x="1609637" y="3847186"/>
            <a:ext cx="7478713" cy="523875"/>
            <a:chOff x="463" y="2504"/>
            <a:chExt cx="4711" cy="330"/>
          </a:xfrm>
        </p:grpSpPr>
        <p:sp>
          <p:nvSpPr>
            <p:cNvPr id="55324" name="Text Box 37"/>
            <p:cNvSpPr txBox="1">
              <a:spLocks noChangeArrowheads="1"/>
            </p:cNvSpPr>
            <p:nvPr/>
          </p:nvSpPr>
          <p:spPr bwMode="auto">
            <a:xfrm>
              <a:off x="463" y="2504"/>
              <a:ext cx="4711" cy="3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sz="2800" dirty="0"/>
                <a:t>又</a:t>
              </a:r>
              <a:r>
                <a:rPr lang="zh-CN" altLang="en-US" sz="2800" dirty="0" smtClean="0"/>
                <a:t>因为                     </a:t>
              </a:r>
              <a:r>
                <a:rPr lang="zh-CN" altLang="en-US" sz="2800" dirty="0"/>
                <a:t>线性相关，则由</a:t>
              </a:r>
              <a:r>
                <a:rPr lang="zh-CN" altLang="en-US" sz="2800" dirty="0">
                  <a:solidFill>
                    <a:srgbClr val="0000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定理</a:t>
              </a:r>
              <a:r>
                <a:rPr lang="en-US" altLang="zh-CN" sz="2800" dirty="0">
                  <a:solidFill>
                    <a:srgbClr val="0000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2</a:t>
              </a:r>
              <a:r>
                <a:rPr lang="zh-CN" altLang="en-US" sz="2800" dirty="0"/>
                <a:t>知，</a:t>
              </a:r>
            </a:p>
          </p:txBody>
        </p:sp>
        <p:graphicFrame>
          <p:nvGraphicFramePr>
            <p:cNvPr id="55325" name="Object 3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04168182"/>
                </p:ext>
              </p:extLst>
            </p:nvPr>
          </p:nvGraphicFramePr>
          <p:xfrm>
            <a:off x="1276" y="2545"/>
            <a:ext cx="1283" cy="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312" name="Equation" r:id="rId19" imgW="1231366" imgH="266584" progId="Equation.DSMT4">
                    <p:embed/>
                  </p:oleObj>
                </mc:Choice>
                <mc:Fallback>
                  <p:oleObj name="Equation" r:id="rId19" imgW="1231366" imgH="266584" progId="Equation.DSMT4">
                    <p:embed/>
                    <p:pic>
                      <p:nvPicPr>
                        <p:cNvPr id="0" name="Picture 97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76" y="2545"/>
                          <a:ext cx="1283" cy="27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1420" name="Group 44"/>
          <p:cNvGrpSpPr>
            <a:grpSpLocks/>
          </p:cNvGrpSpPr>
          <p:nvPr/>
        </p:nvGrpSpPr>
        <p:grpSpPr bwMode="auto">
          <a:xfrm>
            <a:off x="1127918" y="4350296"/>
            <a:ext cx="5680076" cy="523875"/>
            <a:chOff x="204" y="2840"/>
            <a:chExt cx="3578" cy="330"/>
          </a:xfrm>
        </p:grpSpPr>
        <p:sp>
          <p:nvSpPr>
            <p:cNvPr id="55321" name="Text Box 39"/>
            <p:cNvSpPr txBox="1">
              <a:spLocks noChangeArrowheads="1"/>
            </p:cNvSpPr>
            <p:nvPr/>
          </p:nvSpPr>
          <p:spPr bwMode="auto">
            <a:xfrm>
              <a:off x="204" y="2840"/>
              <a:ext cx="3578" cy="3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800" dirty="0"/>
                <a:t>       </a:t>
              </a:r>
              <a:r>
                <a:rPr lang="en-US" altLang="zh-CN" sz="2800" dirty="0" smtClean="0"/>
                <a:t>  </a:t>
              </a:r>
              <a:r>
                <a:rPr lang="zh-CN" altLang="en-US" sz="2800" dirty="0"/>
                <a:t>能由                     线性表示。</a:t>
              </a:r>
            </a:p>
          </p:txBody>
        </p:sp>
        <p:graphicFrame>
          <p:nvGraphicFramePr>
            <p:cNvPr id="55322" name="Object 4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57569655"/>
                </p:ext>
              </p:extLst>
            </p:nvPr>
          </p:nvGraphicFramePr>
          <p:xfrm>
            <a:off x="595" y="2880"/>
            <a:ext cx="291" cy="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313" name="Equation" r:id="rId21" imgW="279279" imgH="253890" progId="Equation.DSMT4">
                    <p:embed/>
                  </p:oleObj>
                </mc:Choice>
                <mc:Fallback>
                  <p:oleObj name="Equation" r:id="rId21" imgW="279279" imgH="253890" progId="Equation.DSMT4">
                    <p:embed/>
                    <p:pic>
                      <p:nvPicPr>
                        <p:cNvPr id="0" name="Picture 97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95" y="2880"/>
                          <a:ext cx="291" cy="2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323" name="Object 4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77444495"/>
                </p:ext>
              </p:extLst>
            </p:nvPr>
          </p:nvGraphicFramePr>
          <p:xfrm>
            <a:off x="1308" y="2874"/>
            <a:ext cx="1295" cy="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314" name="Equation" r:id="rId23" imgW="1244060" imgH="266584" progId="Equation.DSMT4">
                    <p:embed/>
                  </p:oleObj>
                </mc:Choice>
                <mc:Fallback>
                  <p:oleObj name="Equation" r:id="rId23" imgW="1244060" imgH="266584" progId="Equation.DSMT4">
                    <p:embed/>
                    <p:pic>
                      <p:nvPicPr>
                        <p:cNvPr id="0" name="Picture 97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08" y="2874"/>
                          <a:ext cx="1295" cy="27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1435" name="Group 59"/>
          <p:cNvGrpSpPr>
            <a:grpSpLocks/>
          </p:cNvGrpSpPr>
          <p:nvPr/>
        </p:nvGrpSpPr>
        <p:grpSpPr bwMode="auto">
          <a:xfrm>
            <a:off x="1064419" y="4884043"/>
            <a:ext cx="7513638" cy="519113"/>
            <a:chOff x="340" y="2892"/>
            <a:chExt cx="4733" cy="327"/>
          </a:xfrm>
        </p:grpSpPr>
        <p:sp>
          <p:nvSpPr>
            <p:cNvPr id="55318" name="Rectangle 46"/>
            <p:cNvSpPr>
              <a:spLocks noChangeArrowheads="1"/>
            </p:cNvSpPr>
            <p:nvPr/>
          </p:nvSpPr>
          <p:spPr bwMode="auto">
            <a:xfrm>
              <a:off x="340" y="2892"/>
              <a:ext cx="473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altLang="zh-CN" sz="2800" dirty="0">
                  <a:latin typeface="宋体" pitchFamily="2" charset="-122"/>
                  <a:cs typeface="Times New Roman" pitchFamily="18" charset="0"/>
                </a:rPr>
                <a:t>⑵ </a:t>
              </a:r>
              <a:r>
                <a:rPr lang="zh-CN" altLang="en-US" sz="2800" dirty="0">
                  <a:latin typeface="宋体" pitchFamily="2" charset="-122"/>
                  <a:cs typeface="Times New Roman" pitchFamily="18" charset="0"/>
                </a:rPr>
                <a:t>（反证）假设   </a:t>
              </a:r>
              <a:r>
                <a:rPr lang="zh-CN" altLang="en-US" sz="2800" dirty="0"/>
                <a:t>能由                    线性表示</a:t>
              </a:r>
            </a:p>
          </p:txBody>
        </p:sp>
        <p:graphicFrame>
          <p:nvGraphicFramePr>
            <p:cNvPr id="55319" name="Object 5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36263196"/>
                </p:ext>
              </p:extLst>
            </p:nvPr>
          </p:nvGraphicFramePr>
          <p:xfrm>
            <a:off x="2138" y="2911"/>
            <a:ext cx="344" cy="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315" name="Equation" r:id="rId25" imgW="330057" imgH="266584" progId="Equation.DSMT4">
                    <p:embed/>
                  </p:oleObj>
                </mc:Choice>
                <mc:Fallback>
                  <p:oleObj name="Equation" r:id="rId25" imgW="330057" imgH="266584" progId="Equation.DSMT4">
                    <p:embed/>
                    <p:pic>
                      <p:nvPicPr>
                        <p:cNvPr id="0" name="Picture 97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38" y="2911"/>
                          <a:ext cx="344" cy="27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320" name="Object 5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13310589"/>
                </p:ext>
              </p:extLst>
            </p:nvPr>
          </p:nvGraphicFramePr>
          <p:xfrm>
            <a:off x="2895" y="2917"/>
            <a:ext cx="1281" cy="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316" name="Equation" r:id="rId27" imgW="1231366" imgH="266584" progId="Equation.DSMT4">
                    <p:embed/>
                  </p:oleObj>
                </mc:Choice>
                <mc:Fallback>
                  <p:oleObj name="Equation" r:id="rId27" imgW="1231366" imgH="266584" progId="Equation.DSMT4">
                    <p:embed/>
                    <p:pic>
                      <p:nvPicPr>
                        <p:cNvPr id="0" name="Picture 97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95" y="2917"/>
                          <a:ext cx="1281" cy="27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1436" name="Group 60"/>
          <p:cNvGrpSpPr>
            <a:grpSpLocks/>
          </p:cNvGrpSpPr>
          <p:nvPr/>
        </p:nvGrpSpPr>
        <p:grpSpPr bwMode="auto">
          <a:xfrm>
            <a:off x="1847056" y="5472659"/>
            <a:ext cx="6777037" cy="1017588"/>
            <a:chOff x="385" y="3292"/>
            <a:chExt cx="4269" cy="641"/>
          </a:xfrm>
        </p:grpSpPr>
        <p:sp>
          <p:nvSpPr>
            <p:cNvPr id="55315" name="Rectangle 48"/>
            <p:cNvSpPr>
              <a:spLocks noChangeArrowheads="1"/>
            </p:cNvSpPr>
            <p:nvPr/>
          </p:nvSpPr>
          <p:spPr bwMode="auto">
            <a:xfrm>
              <a:off x="385" y="3292"/>
              <a:ext cx="3509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zh-CN" altLang="en-US" sz="2800" dirty="0">
                  <a:latin typeface="Times New Roman" pitchFamily="18" charset="0"/>
                </a:rPr>
                <a:t>即</a:t>
              </a:r>
              <a:r>
                <a:rPr lang="zh-CN" altLang="en-US" sz="2800" dirty="0" smtClean="0">
                  <a:latin typeface="Times New Roman" pitchFamily="18" charset="0"/>
                </a:rPr>
                <a:t>存在一组数                        </a:t>
              </a:r>
              <a:r>
                <a:rPr lang="zh-CN" altLang="en-US" sz="2800" dirty="0">
                  <a:latin typeface="Times New Roman" pitchFamily="18" charset="0"/>
                </a:rPr>
                <a:t>，使得</a:t>
              </a:r>
            </a:p>
          </p:txBody>
        </p:sp>
        <p:graphicFrame>
          <p:nvGraphicFramePr>
            <p:cNvPr id="55316" name="Object 4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8344409"/>
                </p:ext>
              </p:extLst>
            </p:nvPr>
          </p:nvGraphicFramePr>
          <p:xfrm>
            <a:off x="1786" y="3306"/>
            <a:ext cx="1315" cy="3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317" name="Equation" r:id="rId29" imgW="1307160" imgH="292680" progId="Equation.DSMT4">
                    <p:embed/>
                  </p:oleObj>
                </mc:Choice>
                <mc:Fallback>
                  <p:oleObj name="Equation" r:id="rId29" imgW="1307160" imgH="292680" progId="Equation.DSMT4">
                    <p:embed/>
                    <p:pic>
                      <p:nvPicPr>
                        <p:cNvPr id="0" name="Picture 97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86" y="3306"/>
                          <a:ext cx="1315" cy="30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317" name="Object 5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24193908"/>
                </p:ext>
              </p:extLst>
            </p:nvPr>
          </p:nvGraphicFramePr>
          <p:xfrm>
            <a:off x="795" y="3605"/>
            <a:ext cx="3859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318" name="Equation" r:id="rId31" imgW="3528000" imgH="292680" progId="Equation.DSMT4">
                    <p:embed/>
                  </p:oleObj>
                </mc:Choice>
                <mc:Fallback>
                  <p:oleObj name="Equation" r:id="rId31" imgW="3528000" imgH="292680" progId="Equation.DSMT4">
                    <p:embed/>
                    <p:pic>
                      <p:nvPicPr>
                        <p:cNvPr id="0" name="Picture 97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5" y="3605"/>
                          <a:ext cx="3859" cy="32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5314" name="WordArt 45"/>
          <p:cNvSpPr>
            <a:spLocks noChangeArrowheads="1" noChangeShapeType="1" noTextEdit="1"/>
          </p:cNvSpPr>
          <p:nvPr/>
        </p:nvSpPr>
        <p:spPr bwMode="auto">
          <a:xfrm>
            <a:off x="152400" y="123825"/>
            <a:ext cx="4502150" cy="5619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二、线性相关与线性无关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1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1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1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1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1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1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91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15"/>
          <p:cNvSpPr>
            <a:spLocks noChangeArrowheads="1"/>
          </p:cNvSpPr>
          <p:nvPr/>
        </p:nvSpPr>
        <p:spPr bwMode="auto">
          <a:xfrm>
            <a:off x="622477" y="1579563"/>
            <a:ext cx="751681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800">
                <a:latin typeface="宋体" pitchFamily="2" charset="-122"/>
                <a:cs typeface="Times New Roman" pitchFamily="18" charset="0"/>
              </a:rPr>
              <a:t>由第一问结论可知  可由           线性表示</a:t>
            </a:r>
            <a:endParaRPr lang="zh-CN" alt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6323" name="Rectangle 22"/>
          <p:cNvSpPr>
            <a:spLocks noChangeArrowheads="1"/>
          </p:cNvSpPr>
          <p:nvPr/>
        </p:nvSpPr>
        <p:spPr bwMode="auto">
          <a:xfrm>
            <a:off x="11289" y="3851603"/>
            <a:ext cx="18473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hangingPunct="1"/>
            <a:endParaRPr lang="zh-CN" altLang="en-US" sz="2800"/>
          </a:p>
        </p:txBody>
      </p:sp>
      <p:grpSp>
        <p:nvGrpSpPr>
          <p:cNvPr id="102449" name="Group 49"/>
          <p:cNvGrpSpPr>
            <a:grpSpLocks/>
          </p:cNvGrpSpPr>
          <p:nvPr/>
        </p:nvGrpSpPr>
        <p:grpSpPr bwMode="auto">
          <a:xfrm>
            <a:off x="632002" y="3008313"/>
            <a:ext cx="7659687" cy="1079500"/>
            <a:chOff x="385" y="1389"/>
            <a:chExt cx="4825" cy="680"/>
          </a:xfrm>
        </p:grpSpPr>
        <p:graphicFrame>
          <p:nvGraphicFramePr>
            <p:cNvPr id="56344" name="Object 23"/>
            <p:cNvGraphicFramePr>
              <a:graphicFrameLocks noChangeAspect="1"/>
            </p:cNvGraphicFramePr>
            <p:nvPr/>
          </p:nvGraphicFramePr>
          <p:xfrm>
            <a:off x="599" y="1761"/>
            <a:ext cx="4611" cy="3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995" name="Equation" r:id="rId3" imgW="4492440" imgH="292680" progId="Equation.DSMT4">
                    <p:embed/>
                  </p:oleObj>
                </mc:Choice>
                <mc:Fallback>
                  <p:oleObj name="Equation" r:id="rId3" imgW="4492440" imgH="292680" progId="Equation.DSMT4">
                    <p:embed/>
                    <p:pic>
                      <p:nvPicPr>
                        <p:cNvPr id="0" name="Picture 6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99" y="1761"/>
                          <a:ext cx="4611" cy="30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6345" name="Rectangle 30"/>
            <p:cNvSpPr>
              <a:spLocks noChangeArrowheads="1"/>
            </p:cNvSpPr>
            <p:nvPr/>
          </p:nvSpPr>
          <p:spPr bwMode="auto">
            <a:xfrm>
              <a:off x="385" y="1389"/>
              <a:ext cx="1559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800">
                  <a:latin typeface="Times New Roman" pitchFamily="18" charset="0"/>
                </a:rPr>
                <a:t>代入</a:t>
              </a:r>
              <a:r>
                <a:rPr lang="en-US" altLang="zh-CN" sz="2800">
                  <a:latin typeface="Times New Roman" pitchFamily="18" charset="0"/>
                </a:rPr>
                <a:t>(1)</a:t>
              </a:r>
              <a:r>
                <a:rPr lang="zh-CN" altLang="en-US" sz="2800">
                  <a:latin typeface="Times New Roman" pitchFamily="18" charset="0"/>
                </a:rPr>
                <a:t>式得： </a:t>
              </a:r>
            </a:p>
          </p:txBody>
        </p:sp>
      </p:grpSp>
      <p:graphicFrame>
        <p:nvGraphicFramePr>
          <p:cNvPr id="56325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9014940"/>
              </p:ext>
            </p:extLst>
          </p:nvPr>
        </p:nvGraphicFramePr>
        <p:xfrm>
          <a:off x="3607064" y="1626395"/>
          <a:ext cx="461962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996" name="Equation" r:id="rId5" imgW="279279" imgH="253890" progId="Equation.DSMT4">
                  <p:embed/>
                </p:oleObj>
              </mc:Choice>
              <mc:Fallback>
                <p:oleObj name="Equation" r:id="rId5" imgW="279279" imgH="253890" progId="Equation.DSMT4">
                  <p:embed/>
                  <p:pic>
                    <p:nvPicPr>
                      <p:cNvPr id="0" name="Picture 6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7064" y="1626395"/>
                        <a:ext cx="461962" cy="417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6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9128168"/>
              </p:ext>
            </p:extLst>
          </p:nvPr>
        </p:nvGraphicFramePr>
        <p:xfrm>
          <a:off x="4654550" y="1616076"/>
          <a:ext cx="2055812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997" name="Equation" r:id="rId7" imgW="1244060" imgH="266584" progId="Equation.DSMT4">
                  <p:embed/>
                </p:oleObj>
              </mc:Choice>
              <mc:Fallback>
                <p:oleObj name="Equation" r:id="rId7" imgW="1244060" imgH="266584" progId="Equation.DSMT4">
                  <p:embed/>
                  <p:pic>
                    <p:nvPicPr>
                      <p:cNvPr id="0" name="Picture 6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4550" y="1616076"/>
                        <a:ext cx="2055812" cy="438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2448" name="Group 48"/>
          <p:cNvGrpSpPr>
            <a:grpSpLocks/>
          </p:cNvGrpSpPr>
          <p:nvPr/>
        </p:nvGrpSpPr>
        <p:grpSpPr bwMode="auto">
          <a:xfrm>
            <a:off x="632002" y="2064546"/>
            <a:ext cx="5791200" cy="1044574"/>
            <a:chOff x="385" y="696"/>
            <a:chExt cx="3648" cy="658"/>
          </a:xfrm>
        </p:grpSpPr>
        <p:sp>
          <p:nvSpPr>
            <p:cNvPr id="56341" name="Rectangle 17"/>
            <p:cNvSpPr>
              <a:spLocks noChangeArrowheads="1"/>
            </p:cNvSpPr>
            <p:nvPr/>
          </p:nvSpPr>
          <p:spPr bwMode="auto">
            <a:xfrm>
              <a:off x="385" y="696"/>
              <a:ext cx="3170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zh-CN" altLang="en-US" sz="2800" dirty="0">
                  <a:latin typeface="宋体" pitchFamily="2" charset="-122"/>
                  <a:cs typeface="Times New Roman" pitchFamily="18" charset="0"/>
                </a:rPr>
                <a:t>即</a:t>
              </a:r>
              <a:r>
                <a:rPr lang="zh-CN" altLang="en-US" sz="2800" dirty="0" smtClean="0">
                  <a:latin typeface="宋体" pitchFamily="2" charset="-122"/>
                  <a:cs typeface="Times New Roman" pitchFamily="18" charset="0"/>
                </a:rPr>
                <a:t>存在一组数         </a:t>
              </a:r>
              <a:r>
                <a:rPr lang="zh-CN" altLang="en-US" sz="2800" dirty="0">
                  <a:latin typeface="宋体" pitchFamily="2" charset="-122"/>
                  <a:cs typeface="Times New Roman" pitchFamily="18" charset="0"/>
                </a:rPr>
                <a:t>，使得</a:t>
              </a:r>
              <a:endParaRPr lang="zh-CN" altLang="en-US" sz="2800" dirty="0">
                <a:latin typeface="Times New Roman" pitchFamily="18" charset="0"/>
                <a:cs typeface="Times New Roman" pitchFamily="18" charset="0"/>
              </a:endParaRPr>
            </a:p>
          </p:txBody>
        </p:sp>
        <p:graphicFrame>
          <p:nvGraphicFramePr>
            <p:cNvPr id="56342" name="Object 3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83091896"/>
                </p:ext>
              </p:extLst>
            </p:nvPr>
          </p:nvGraphicFramePr>
          <p:xfrm>
            <a:off x="1787" y="743"/>
            <a:ext cx="1070" cy="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998" name="Equation" r:id="rId9" imgW="1028254" imgH="266584" progId="Equation.DSMT4">
                    <p:embed/>
                  </p:oleObj>
                </mc:Choice>
                <mc:Fallback>
                  <p:oleObj name="Equation" r:id="rId9" imgW="1028254" imgH="266584" progId="Equation.DSMT4">
                    <p:embed/>
                    <p:pic>
                      <p:nvPicPr>
                        <p:cNvPr id="0" name="Picture 6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87" y="743"/>
                          <a:ext cx="1070" cy="27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6343" name="Object 41"/>
            <p:cNvGraphicFramePr>
              <a:graphicFrameLocks noChangeAspect="1"/>
            </p:cNvGraphicFramePr>
            <p:nvPr/>
          </p:nvGraphicFramePr>
          <p:xfrm>
            <a:off x="1429" y="1026"/>
            <a:ext cx="2604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999" name="Equation" r:id="rId11" imgW="2373120" imgH="292680" progId="Equation.DSMT4">
                    <p:embed/>
                  </p:oleObj>
                </mc:Choice>
                <mc:Fallback>
                  <p:oleObj name="Equation" r:id="rId11" imgW="2373120" imgH="292680" progId="Equation.DSMT4">
                    <p:embed/>
                    <p:pic>
                      <p:nvPicPr>
                        <p:cNvPr id="0" name="Picture 6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29" y="1026"/>
                          <a:ext cx="2604" cy="32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2450" name="Group 50"/>
          <p:cNvGrpSpPr>
            <a:grpSpLocks/>
          </p:cNvGrpSpPr>
          <p:nvPr/>
        </p:nvGrpSpPr>
        <p:grpSpPr bwMode="auto">
          <a:xfrm>
            <a:off x="622477" y="4086222"/>
            <a:ext cx="5749925" cy="523874"/>
            <a:chOff x="385" y="2068"/>
            <a:chExt cx="3622" cy="330"/>
          </a:xfrm>
        </p:grpSpPr>
        <p:sp>
          <p:nvSpPr>
            <p:cNvPr id="56338" name="Rectangle 24"/>
            <p:cNvSpPr>
              <a:spLocks noChangeArrowheads="1"/>
            </p:cNvSpPr>
            <p:nvPr/>
          </p:nvSpPr>
          <p:spPr bwMode="auto">
            <a:xfrm>
              <a:off x="385" y="2068"/>
              <a:ext cx="3622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zh-CN" altLang="en-US" sz="2800" dirty="0">
                  <a:latin typeface="黑体" pitchFamily="2" charset="-122"/>
                  <a:cs typeface="Times New Roman" pitchFamily="18" charset="0"/>
                </a:rPr>
                <a:t>即   能</a:t>
              </a:r>
              <a:r>
                <a:rPr lang="zh-CN" altLang="en-US" sz="2800" dirty="0" smtClean="0">
                  <a:latin typeface="黑体" pitchFamily="2" charset="-122"/>
                  <a:cs typeface="Times New Roman" pitchFamily="18" charset="0"/>
                </a:rPr>
                <a:t>由            </a:t>
              </a:r>
              <a:r>
                <a:rPr lang="zh-CN" altLang="en-US" sz="2800" dirty="0">
                  <a:latin typeface="黑体" pitchFamily="2" charset="-122"/>
                  <a:cs typeface="Times New Roman" pitchFamily="18" charset="0"/>
                </a:rPr>
                <a:t>线性表示，</a:t>
              </a:r>
              <a:endParaRPr lang="zh-CN" altLang="en-US" sz="2800" dirty="0">
                <a:latin typeface="Times New Roman" pitchFamily="18" charset="0"/>
                <a:cs typeface="Times New Roman" pitchFamily="18" charset="0"/>
              </a:endParaRPr>
            </a:p>
          </p:txBody>
        </p:sp>
        <p:graphicFrame>
          <p:nvGraphicFramePr>
            <p:cNvPr id="56339" name="Object 42"/>
            <p:cNvGraphicFramePr>
              <a:graphicFrameLocks noChangeAspect="1"/>
            </p:cNvGraphicFramePr>
            <p:nvPr/>
          </p:nvGraphicFramePr>
          <p:xfrm>
            <a:off x="701" y="2108"/>
            <a:ext cx="344" cy="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000" name="Equation" r:id="rId13" imgW="330057" imgH="266584" progId="Equation.DSMT4">
                    <p:embed/>
                  </p:oleObj>
                </mc:Choice>
                <mc:Fallback>
                  <p:oleObj name="Equation" r:id="rId13" imgW="330057" imgH="266584" progId="Equation.DSMT4">
                    <p:embed/>
                    <p:pic>
                      <p:nvPicPr>
                        <p:cNvPr id="0" name="Picture 6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1" y="2108"/>
                          <a:ext cx="344" cy="27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6340" name="Object 4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34954214"/>
                </p:ext>
              </p:extLst>
            </p:nvPr>
          </p:nvGraphicFramePr>
          <p:xfrm>
            <a:off x="1491" y="2100"/>
            <a:ext cx="1294" cy="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001" name="Equation" r:id="rId15" imgW="1244060" imgH="266584" progId="Equation.DSMT4">
                    <p:embed/>
                  </p:oleObj>
                </mc:Choice>
                <mc:Fallback>
                  <p:oleObj name="Equation" r:id="rId15" imgW="1244060" imgH="266584" progId="Equation.DSMT4">
                    <p:embed/>
                    <p:pic>
                      <p:nvPicPr>
                        <p:cNvPr id="0" name="Picture 6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91" y="2100"/>
                          <a:ext cx="1294" cy="27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2451" name="Group 51"/>
          <p:cNvGrpSpPr>
            <a:grpSpLocks/>
          </p:cNvGrpSpPr>
          <p:nvPr/>
        </p:nvGrpSpPr>
        <p:grpSpPr bwMode="auto">
          <a:xfrm>
            <a:off x="632002" y="4571997"/>
            <a:ext cx="6108699" cy="523874"/>
            <a:chOff x="385" y="2386"/>
            <a:chExt cx="3848" cy="330"/>
          </a:xfrm>
        </p:grpSpPr>
        <p:sp>
          <p:nvSpPr>
            <p:cNvPr id="56336" name="Rectangle 26"/>
            <p:cNvSpPr>
              <a:spLocks noChangeArrowheads="1"/>
            </p:cNvSpPr>
            <p:nvPr/>
          </p:nvSpPr>
          <p:spPr bwMode="auto">
            <a:xfrm>
              <a:off x="385" y="2386"/>
              <a:ext cx="3848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zh-CN" altLang="en-US" sz="2800" dirty="0">
                  <a:latin typeface="宋体" pitchFamily="2" charset="-122"/>
                  <a:cs typeface="Times New Roman" pitchFamily="18" charset="0"/>
                </a:rPr>
                <a:t>这与</a:t>
              </a:r>
              <a:r>
                <a:rPr lang="zh-CN" altLang="en-US" sz="2800" dirty="0" smtClean="0">
                  <a:latin typeface="宋体" pitchFamily="2" charset="-122"/>
                  <a:cs typeface="Times New Roman" pitchFamily="18" charset="0"/>
                </a:rPr>
                <a:t>已知           </a:t>
              </a:r>
              <a:r>
                <a:rPr lang="zh-CN" altLang="en-US" sz="2800" dirty="0">
                  <a:latin typeface="宋体" pitchFamily="2" charset="-122"/>
                  <a:cs typeface="Times New Roman" pitchFamily="18" charset="0"/>
                </a:rPr>
                <a:t>线性无关矛盾。</a:t>
              </a:r>
              <a:endParaRPr lang="zh-CN" altLang="en-US" sz="2800" dirty="0">
                <a:latin typeface="Times New Roman" pitchFamily="18" charset="0"/>
                <a:cs typeface="Times New Roman" pitchFamily="18" charset="0"/>
              </a:endParaRPr>
            </a:p>
          </p:txBody>
        </p:sp>
        <p:graphicFrame>
          <p:nvGraphicFramePr>
            <p:cNvPr id="56337" name="Object 4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43210967"/>
                </p:ext>
              </p:extLst>
            </p:nvPr>
          </p:nvGraphicFramePr>
          <p:xfrm>
            <a:off x="1363" y="2404"/>
            <a:ext cx="1162" cy="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002" name="Equation" r:id="rId17" imgW="1117115" imgH="266584" progId="Equation.DSMT4">
                    <p:embed/>
                  </p:oleObj>
                </mc:Choice>
                <mc:Fallback>
                  <p:oleObj name="Equation" r:id="rId17" imgW="1117115" imgH="266584" progId="Equation.DSMT4">
                    <p:embed/>
                    <p:pic>
                      <p:nvPicPr>
                        <p:cNvPr id="0" name="Picture 6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63" y="2404"/>
                          <a:ext cx="1162" cy="27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2452" name="Group 52"/>
          <p:cNvGrpSpPr>
            <a:grpSpLocks/>
          </p:cNvGrpSpPr>
          <p:nvPr/>
        </p:nvGrpSpPr>
        <p:grpSpPr bwMode="auto">
          <a:xfrm>
            <a:off x="602721" y="5029200"/>
            <a:ext cx="5641976" cy="954088"/>
            <a:chOff x="385" y="2685"/>
            <a:chExt cx="3554" cy="601"/>
          </a:xfrm>
        </p:grpSpPr>
        <p:sp>
          <p:nvSpPr>
            <p:cNvPr id="56333" name="Text Box 45"/>
            <p:cNvSpPr txBox="1">
              <a:spLocks noChangeArrowheads="1"/>
            </p:cNvSpPr>
            <p:nvPr/>
          </p:nvSpPr>
          <p:spPr bwMode="auto">
            <a:xfrm>
              <a:off x="385" y="2685"/>
              <a:ext cx="3554" cy="60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sz="2800" dirty="0"/>
                <a:t>所以假设不</a:t>
              </a:r>
              <a:r>
                <a:rPr lang="zh-CN" altLang="en-US" sz="2800" dirty="0" smtClean="0"/>
                <a:t>成立，即    </a:t>
              </a:r>
              <a:endParaRPr lang="en-US" altLang="zh-CN" sz="2800" dirty="0" smtClean="0"/>
            </a:p>
            <a:p>
              <a:pPr eaLnBrk="1" hangingPunct="1"/>
              <a:r>
                <a:rPr lang="en-US" altLang="zh-CN" sz="2800" dirty="0"/>
                <a:t> </a:t>
              </a:r>
              <a:r>
                <a:rPr lang="en-US" altLang="zh-CN" sz="2800" dirty="0" smtClean="0"/>
                <a:t>    </a:t>
              </a:r>
              <a:r>
                <a:rPr lang="zh-CN" altLang="en-US" sz="2800" dirty="0" smtClean="0"/>
                <a:t>不能由                     </a:t>
              </a:r>
              <a:r>
                <a:rPr lang="zh-CN" altLang="en-US" sz="2800" dirty="0"/>
                <a:t>线性表示。</a:t>
              </a:r>
            </a:p>
          </p:txBody>
        </p:sp>
        <p:graphicFrame>
          <p:nvGraphicFramePr>
            <p:cNvPr id="56334" name="Object 4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36607716"/>
                </p:ext>
              </p:extLst>
            </p:nvPr>
          </p:nvGraphicFramePr>
          <p:xfrm>
            <a:off x="452" y="2974"/>
            <a:ext cx="344" cy="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003" name="Equation" r:id="rId19" imgW="330057" imgH="266584" progId="Equation.DSMT4">
                    <p:embed/>
                  </p:oleObj>
                </mc:Choice>
                <mc:Fallback>
                  <p:oleObj name="Equation" r:id="rId19" imgW="330057" imgH="266584" progId="Equation.DSMT4">
                    <p:embed/>
                    <p:pic>
                      <p:nvPicPr>
                        <p:cNvPr id="0" name="Picture 6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2" y="2974"/>
                          <a:ext cx="344" cy="27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6335" name="Object 4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66904328"/>
                </p:ext>
              </p:extLst>
            </p:nvPr>
          </p:nvGraphicFramePr>
          <p:xfrm>
            <a:off x="1447" y="2979"/>
            <a:ext cx="1268" cy="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004" name="Equation" r:id="rId20" imgW="1218671" imgH="266584" progId="Equation.DSMT4">
                    <p:embed/>
                  </p:oleObj>
                </mc:Choice>
                <mc:Fallback>
                  <p:oleObj name="Equation" r:id="rId20" imgW="1218671" imgH="266584" progId="Equation.DSMT4">
                    <p:embed/>
                    <p:pic>
                      <p:nvPicPr>
                        <p:cNvPr id="0" name="Picture 6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7" y="2979"/>
                          <a:ext cx="1268" cy="27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6331" name="WordArt 45"/>
          <p:cNvSpPr>
            <a:spLocks noChangeArrowheads="1" noChangeShapeType="1" noTextEdit="1"/>
          </p:cNvSpPr>
          <p:nvPr/>
        </p:nvSpPr>
        <p:spPr bwMode="auto">
          <a:xfrm>
            <a:off x="152400" y="123825"/>
            <a:ext cx="4502150" cy="5619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二、线性相关与线性无关</a:t>
            </a:r>
          </a:p>
        </p:txBody>
      </p:sp>
      <p:sp>
        <p:nvSpPr>
          <p:cNvPr id="56332" name="Text Box 46"/>
          <p:cNvSpPr txBox="1">
            <a:spLocks noChangeArrowheads="1"/>
          </p:cNvSpPr>
          <p:nvPr/>
        </p:nvSpPr>
        <p:spPr bwMode="auto">
          <a:xfrm>
            <a:off x="0" y="871538"/>
            <a:ext cx="4756150" cy="5222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sz="2800">
                <a:solidFill>
                  <a:srgbClr val="FF3300"/>
                </a:solidFill>
                <a:latin typeface="华文细黑" pitchFamily="2" charset="-122"/>
                <a:ea typeface="华文细黑" pitchFamily="2" charset="-122"/>
              </a:rPr>
              <a:t>（四）线性相关性判定定理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2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2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2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2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073" name="Group 25"/>
          <p:cNvGrpSpPr>
            <a:grpSpLocks/>
          </p:cNvGrpSpPr>
          <p:nvPr/>
        </p:nvGrpSpPr>
        <p:grpSpPr bwMode="auto">
          <a:xfrm>
            <a:off x="438150" y="1270000"/>
            <a:ext cx="8096250" cy="520700"/>
            <a:chOff x="249" y="2276"/>
            <a:chExt cx="5100" cy="328"/>
          </a:xfrm>
        </p:grpSpPr>
        <p:sp>
          <p:nvSpPr>
            <p:cNvPr id="8230" name="Text Box 22"/>
            <p:cNvSpPr txBox="1">
              <a:spLocks noChangeArrowheads="1"/>
            </p:cNvSpPr>
            <p:nvPr/>
          </p:nvSpPr>
          <p:spPr bwMode="auto">
            <a:xfrm>
              <a:off x="249" y="2277"/>
              <a:ext cx="4953" cy="32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sz="2800" dirty="0"/>
                <a:t>三维向量全体构成的</a:t>
              </a:r>
              <a:r>
                <a:rPr lang="zh-CN" altLang="en-US" sz="2800" dirty="0" smtClean="0"/>
                <a:t>集合称为</a:t>
              </a:r>
              <a:r>
                <a:rPr lang="zh-CN" altLang="en-US" sz="2800" dirty="0">
                  <a:solidFill>
                    <a:srgbClr val="0000FF"/>
                  </a:solidFill>
                  <a:ea typeface="黑体" pitchFamily="2" charset="-122"/>
                </a:rPr>
                <a:t>三维向量空间</a:t>
              </a:r>
              <a:r>
                <a:rPr lang="en-US" altLang="zh-CN" sz="2800" dirty="0">
                  <a:latin typeface="Times New Roman" pitchFamily="18" charset="0"/>
                </a:rPr>
                <a:t>.</a:t>
              </a:r>
              <a:r>
                <a:rPr lang="zh-CN" altLang="en-US" sz="2800" dirty="0"/>
                <a:t>记做</a:t>
              </a:r>
            </a:p>
          </p:txBody>
        </p:sp>
        <p:graphicFrame>
          <p:nvGraphicFramePr>
            <p:cNvPr id="8231" name="Object 2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72051173"/>
                </p:ext>
              </p:extLst>
            </p:nvPr>
          </p:nvGraphicFramePr>
          <p:xfrm>
            <a:off x="5103" y="2276"/>
            <a:ext cx="246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24" name="Equation" r:id="rId3" imgW="177569" imgH="202936" progId="Equation.DSMT4">
                    <p:embed/>
                  </p:oleObj>
                </mc:Choice>
                <mc:Fallback>
                  <p:oleObj name="Equation" r:id="rId3" imgW="177569" imgH="202936" progId="Equation.DSMT4">
                    <p:embed/>
                    <p:pic>
                      <p:nvPicPr>
                        <p:cNvPr id="0" name="Picture 2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03" y="2276"/>
                          <a:ext cx="246" cy="28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0087" name="Group 39"/>
          <p:cNvGrpSpPr>
            <a:grpSpLocks/>
          </p:cNvGrpSpPr>
          <p:nvPr/>
        </p:nvGrpSpPr>
        <p:grpSpPr bwMode="auto">
          <a:xfrm>
            <a:off x="3419475" y="2060575"/>
            <a:ext cx="1870075" cy="1123950"/>
            <a:chOff x="2300" y="900"/>
            <a:chExt cx="1178" cy="708"/>
          </a:xfrm>
        </p:grpSpPr>
        <p:sp>
          <p:nvSpPr>
            <p:cNvPr id="8228" name="Text Box 40"/>
            <p:cNvSpPr txBox="1">
              <a:spLocks noChangeArrowheads="1"/>
            </p:cNvSpPr>
            <p:nvPr/>
          </p:nvSpPr>
          <p:spPr bwMode="auto">
            <a:xfrm>
              <a:off x="2300" y="900"/>
              <a:ext cx="1178" cy="708"/>
            </a:xfrm>
            <a:prstGeom prst="rect">
              <a:avLst/>
            </a:prstGeom>
            <a:noFill/>
            <a:ln w="57150" cmpd="thickThin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eaLnBrk="1" hangingPunct="1"/>
              <a:r>
                <a:rPr kumimoji="1" lang="zh-CN" altLang="en-US">
                  <a:solidFill>
                    <a:srgbClr val="006600"/>
                  </a:solidFill>
                  <a:latin typeface="Times New Roman" pitchFamily="18" charset="0"/>
                </a:rPr>
                <a:t>向　　量</a:t>
              </a:r>
            </a:p>
            <a:p>
              <a:pPr eaLnBrk="1" hangingPunct="1"/>
              <a:endParaRPr kumimoji="1" lang="zh-CN" altLang="en-US">
                <a:solidFill>
                  <a:srgbClr val="006600"/>
                </a:solidFill>
                <a:latin typeface="Times New Roman" pitchFamily="18" charset="0"/>
              </a:endParaRPr>
            </a:p>
          </p:txBody>
        </p:sp>
        <p:graphicFrame>
          <p:nvGraphicFramePr>
            <p:cNvPr id="8229" name="Object 41"/>
            <p:cNvGraphicFramePr>
              <a:graphicFrameLocks noChangeAspect="1"/>
            </p:cNvGraphicFramePr>
            <p:nvPr/>
          </p:nvGraphicFramePr>
          <p:xfrm>
            <a:off x="2552" y="1296"/>
            <a:ext cx="656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25" name="Equation" r:id="rId5" imgW="1370520" imgH="508680" progId="Equation.3">
                    <p:embed/>
                  </p:oleObj>
                </mc:Choice>
                <mc:Fallback>
                  <p:oleObj name="Equation" r:id="rId5" imgW="1370520" imgH="508680" progId="Equation.3">
                    <p:embed/>
                    <p:pic>
                      <p:nvPicPr>
                        <p:cNvPr id="0" name="Picture 2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52" y="1296"/>
                          <a:ext cx="656" cy="24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0090" name="Group 42"/>
          <p:cNvGrpSpPr>
            <a:grpSpLocks/>
          </p:cNvGrpSpPr>
          <p:nvPr/>
        </p:nvGrpSpPr>
        <p:grpSpPr bwMode="auto">
          <a:xfrm>
            <a:off x="1219200" y="2276475"/>
            <a:ext cx="2149475" cy="939800"/>
            <a:chOff x="950" y="1104"/>
            <a:chExt cx="1354" cy="592"/>
          </a:xfrm>
        </p:grpSpPr>
        <p:sp>
          <p:nvSpPr>
            <p:cNvPr id="8224" name="Text Box 43"/>
            <p:cNvSpPr txBox="1">
              <a:spLocks noChangeArrowheads="1"/>
            </p:cNvSpPr>
            <p:nvPr/>
          </p:nvSpPr>
          <p:spPr bwMode="auto">
            <a:xfrm>
              <a:off x="950" y="1365"/>
              <a:ext cx="1019" cy="331"/>
            </a:xfrm>
            <a:prstGeom prst="rect">
              <a:avLst/>
            </a:prstGeom>
            <a:noFill/>
            <a:ln w="57150" cmpd="thickThin">
              <a:solidFill>
                <a:srgbClr val="00800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eaLnBrk="1" hangingPunct="1"/>
              <a:r>
                <a:rPr kumimoji="1" lang="zh-CN" altLang="en-US" sz="2800" dirty="0">
                  <a:solidFill>
                    <a:srgbClr val="FF0000"/>
                  </a:solidFill>
                  <a:latin typeface="Times New Roman" pitchFamily="18" charset="0"/>
                </a:rPr>
                <a:t>解析几何</a:t>
              </a:r>
            </a:p>
          </p:txBody>
        </p:sp>
        <p:grpSp>
          <p:nvGrpSpPr>
            <p:cNvPr id="8225" name="Group 44"/>
            <p:cNvGrpSpPr>
              <a:grpSpLocks/>
            </p:cNvGrpSpPr>
            <p:nvPr/>
          </p:nvGrpSpPr>
          <p:grpSpPr bwMode="auto">
            <a:xfrm>
              <a:off x="1488" y="1104"/>
              <a:ext cx="816" cy="240"/>
              <a:chOff x="1488" y="1104"/>
              <a:chExt cx="816" cy="240"/>
            </a:xfrm>
          </p:grpSpPr>
          <p:sp>
            <p:nvSpPr>
              <p:cNvPr id="8226" name="Line 45"/>
              <p:cNvSpPr>
                <a:spLocks noChangeShapeType="1"/>
              </p:cNvSpPr>
              <p:nvPr/>
            </p:nvSpPr>
            <p:spPr bwMode="auto">
              <a:xfrm flipH="1">
                <a:off x="1488" y="1104"/>
                <a:ext cx="816" cy="0"/>
              </a:xfrm>
              <a:prstGeom prst="line">
                <a:avLst/>
              </a:prstGeom>
              <a:noFill/>
              <a:ln w="57150">
                <a:solidFill>
                  <a:srgbClr val="0000FF"/>
                </a:solidFill>
                <a:round/>
                <a:headEnd/>
                <a:tailEnd/>
              </a:ln>
              <a:effectLst/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227" name="Line 46"/>
              <p:cNvSpPr>
                <a:spLocks noChangeShapeType="1"/>
              </p:cNvSpPr>
              <p:nvPr/>
            </p:nvSpPr>
            <p:spPr bwMode="auto">
              <a:xfrm>
                <a:off x="1500" y="1104"/>
                <a:ext cx="0" cy="240"/>
              </a:xfrm>
              <a:prstGeom prst="line">
                <a:avLst/>
              </a:prstGeom>
              <a:noFill/>
              <a:ln w="57150">
                <a:solidFill>
                  <a:srgbClr val="0000FF"/>
                </a:solidFill>
                <a:round/>
                <a:headEnd/>
                <a:tailEnd type="triangle" w="med" len="med"/>
              </a:ln>
              <a:effectLst/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130095" name="Group 47"/>
          <p:cNvGrpSpPr>
            <a:grpSpLocks/>
          </p:cNvGrpSpPr>
          <p:nvPr/>
        </p:nvGrpSpPr>
        <p:grpSpPr bwMode="auto">
          <a:xfrm>
            <a:off x="5292724" y="2276475"/>
            <a:ext cx="2212975" cy="939800"/>
            <a:chOff x="3456" y="1104"/>
            <a:chExt cx="1394" cy="592"/>
          </a:xfrm>
        </p:grpSpPr>
        <p:sp>
          <p:nvSpPr>
            <p:cNvPr id="8220" name="Text Box 48"/>
            <p:cNvSpPr txBox="1">
              <a:spLocks noChangeArrowheads="1"/>
            </p:cNvSpPr>
            <p:nvPr/>
          </p:nvSpPr>
          <p:spPr bwMode="auto">
            <a:xfrm>
              <a:off x="3831" y="1365"/>
              <a:ext cx="1019" cy="331"/>
            </a:xfrm>
            <a:prstGeom prst="rect">
              <a:avLst/>
            </a:prstGeom>
            <a:noFill/>
            <a:ln w="57150" cmpd="thickThin">
              <a:solidFill>
                <a:srgbClr val="00800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eaLnBrk="1" hangingPunct="1"/>
              <a:r>
                <a:rPr kumimoji="1" lang="zh-CN" altLang="en-US" sz="2800" dirty="0">
                  <a:solidFill>
                    <a:srgbClr val="FF0000"/>
                  </a:solidFill>
                  <a:latin typeface="Times New Roman" pitchFamily="18" charset="0"/>
                </a:rPr>
                <a:t>线性代数</a:t>
              </a:r>
            </a:p>
          </p:txBody>
        </p:sp>
        <p:grpSp>
          <p:nvGrpSpPr>
            <p:cNvPr id="8221" name="Group 49"/>
            <p:cNvGrpSpPr>
              <a:grpSpLocks/>
            </p:cNvGrpSpPr>
            <p:nvPr/>
          </p:nvGrpSpPr>
          <p:grpSpPr bwMode="auto">
            <a:xfrm>
              <a:off x="3456" y="1104"/>
              <a:ext cx="816" cy="240"/>
              <a:chOff x="3456" y="1104"/>
              <a:chExt cx="816" cy="240"/>
            </a:xfrm>
          </p:grpSpPr>
          <p:sp>
            <p:nvSpPr>
              <p:cNvPr id="8222" name="Line 50"/>
              <p:cNvSpPr>
                <a:spLocks noChangeShapeType="1"/>
              </p:cNvSpPr>
              <p:nvPr/>
            </p:nvSpPr>
            <p:spPr bwMode="auto">
              <a:xfrm rot="10800000" flipH="1">
                <a:off x="3456" y="1104"/>
                <a:ext cx="816" cy="0"/>
              </a:xfrm>
              <a:prstGeom prst="line">
                <a:avLst/>
              </a:prstGeom>
              <a:noFill/>
              <a:ln w="57150">
                <a:solidFill>
                  <a:srgbClr val="0000FF"/>
                </a:solidFill>
                <a:round/>
                <a:headEnd/>
                <a:tailEnd/>
              </a:ln>
              <a:effectLst/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223" name="Line 51"/>
              <p:cNvSpPr>
                <a:spLocks noChangeShapeType="1"/>
              </p:cNvSpPr>
              <p:nvPr/>
            </p:nvSpPr>
            <p:spPr bwMode="auto">
              <a:xfrm rot="10800000" flipV="1">
                <a:off x="4260" y="1104"/>
                <a:ext cx="0" cy="240"/>
              </a:xfrm>
              <a:prstGeom prst="line">
                <a:avLst/>
              </a:prstGeom>
              <a:noFill/>
              <a:ln w="57150">
                <a:solidFill>
                  <a:srgbClr val="0000FF"/>
                </a:solidFill>
                <a:round/>
                <a:headEnd/>
                <a:tailEnd type="triangle" w="med" len="med"/>
              </a:ln>
              <a:effectLst/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130100" name="Group 52"/>
          <p:cNvGrpSpPr>
            <a:grpSpLocks/>
          </p:cNvGrpSpPr>
          <p:nvPr/>
        </p:nvGrpSpPr>
        <p:grpSpPr bwMode="auto">
          <a:xfrm>
            <a:off x="971550" y="3284538"/>
            <a:ext cx="2794000" cy="952500"/>
            <a:chOff x="694" y="1728"/>
            <a:chExt cx="1760" cy="600"/>
          </a:xfrm>
        </p:grpSpPr>
        <p:sp>
          <p:nvSpPr>
            <p:cNvPr id="8218" name="Text Box 53"/>
            <p:cNvSpPr txBox="1">
              <a:spLocks noChangeArrowheads="1"/>
            </p:cNvSpPr>
            <p:nvPr/>
          </p:nvSpPr>
          <p:spPr bwMode="auto">
            <a:xfrm>
              <a:off x="694" y="2042"/>
              <a:ext cx="1760" cy="286"/>
            </a:xfrm>
            <a:prstGeom prst="rect">
              <a:avLst/>
            </a:prstGeom>
            <a:noFill/>
            <a:ln w="57150" cmpd="thinThick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eaLnBrk="1" hangingPunct="1"/>
              <a:r>
                <a:rPr kumimoji="1" lang="zh-CN" altLang="en-US" sz="2000">
                  <a:solidFill>
                    <a:srgbClr val="808000"/>
                  </a:solidFill>
                  <a:latin typeface="Times New Roman" pitchFamily="18" charset="0"/>
                </a:rPr>
                <a:t>既有大小又有方向的量</a:t>
              </a:r>
            </a:p>
          </p:txBody>
        </p:sp>
        <p:sp>
          <p:nvSpPr>
            <p:cNvPr id="8219" name="Line 54"/>
            <p:cNvSpPr>
              <a:spLocks noChangeShapeType="1"/>
            </p:cNvSpPr>
            <p:nvPr/>
          </p:nvSpPr>
          <p:spPr bwMode="auto">
            <a:xfrm>
              <a:off x="1500" y="1728"/>
              <a:ext cx="0" cy="288"/>
            </a:xfrm>
            <a:prstGeom prst="line">
              <a:avLst/>
            </a:prstGeom>
            <a:noFill/>
            <a:ln w="57150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30103" name="Group 55"/>
          <p:cNvGrpSpPr>
            <a:grpSpLocks/>
          </p:cNvGrpSpPr>
          <p:nvPr/>
        </p:nvGrpSpPr>
        <p:grpSpPr bwMode="auto">
          <a:xfrm>
            <a:off x="5148263" y="3357563"/>
            <a:ext cx="3049587" cy="895350"/>
            <a:chOff x="3360" y="1764"/>
            <a:chExt cx="1921" cy="564"/>
          </a:xfrm>
        </p:grpSpPr>
        <p:sp>
          <p:nvSpPr>
            <p:cNvPr id="8216" name="Text Box 56"/>
            <p:cNvSpPr txBox="1">
              <a:spLocks noChangeArrowheads="1"/>
            </p:cNvSpPr>
            <p:nvPr/>
          </p:nvSpPr>
          <p:spPr bwMode="auto">
            <a:xfrm>
              <a:off x="3360" y="2042"/>
              <a:ext cx="1921" cy="286"/>
            </a:xfrm>
            <a:prstGeom prst="rect">
              <a:avLst/>
            </a:prstGeom>
            <a:noFill/>
            <a:ln w="57150" cmpd="thinThick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eaLnBrk="1" hangingPunct="1"/>
              <a:r>
                <a:rPr kumimoji="1" lang="zh-CN" altLang="en-US" sz="2000">
                  <a:solidFill>
                    <a:srgbClr val="808000"/>
                  </a:solidFill>
                  <a:latin typeface="Times New Roman" pitchFamily="18" charset="0"/>
                </a:rPr>
                <a:t>有次序的实数组成的数组</a:t>
              </a:r>
            </a:p>
          </p:txBody>
        </p:sp>
        <p:sp>
          <p:nvSpPr>
            <p:cNvPr id="8217" name="Line 57"/>
            <p:cNvSpPr>
              <a:spLocks noChangeShapeType="1"/>
            </p:cNvSpPr>
            <p:nvPr/>
          </p:nvSpPr>
          <p:spPr bwMode="auto">
            <a:xfrm>
              <a:off x="4260" y="1764"/>
              <a:ext cx="0" cy="288"/>
            </a:xfrm>
            <a:prstGeom prst="line">
              <a:avLst/>
            </a:prstGeom>
            <a:noFill/>
            <a:ln w="57150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30106" name="Group 58"/>
          <p:cNvGrpSpPr>
            <a:grpSpLocks/>
          </p:cNvGrpSpPr>
          <p:nvPr/>
        </p:nvGrpSpPr>
        <p:grpSpPr bwMode="auto">
          <a:xfrm>
            <a:off x="1042988" y="4292600"/>
            <a:ext cx="2490787" cy="1150938"/>
            <a:chOff x="777" y="2352"/>
            <a:chExt cx="1569" cy="725"/>
          </a:xfrm>
        </p:grpSpPr>
        <p:sp>
          <p:nvSpPr>
            <p:cNvPr id="8214" name="Text Box 60"/>
            <p:cNvSpPr txBox="1">
              <a:spLocks noChangeArrowheads="1"/>
            </p:cNvSpPr>
            <p:nvPr/>
          </p:nvSpPr>
          <p:spPr bwMode="auto">
            <a:xfrm>
              <a:off x="777" y="2630"/>
              <a:ext cx="1569" cy="447"/>
            </a:xfrm>
            <a:prstGeom prst="rect">
              <a:avLst/>
            </a:prstGeom>
            <a:noFill/>
            <a:ln w="57150" cmpd="thinThick">
              <a:solidFill>
                <a:srgbClr val="FF99CC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eaLnBrk="1" hangingPunct="1"/>
              <a:r>
                <a:rPr kumimoji="1" lang="zh-CN" altLang="en-US" sz="2000">
                  <a:solidFill>
                    <a:srgbClr val="800080"/>
                  </a:solidFill>
                  <a:latin typeface="Times New Roman" pitchFamily="18" charset="0"/>
                </a:rPr>
                <a:t>几何形象：可随意</a:t>
              </a:r>
            </a:p>
            <a:p>
              <a:pPr eaLnBrk="1" hangingPunct="1"/>
              <a:r>
                <a:rPr kumimoji="1" lang="zh-CN" altLang="en-US" sz="2000">
                  <a:solidFill>
                    <a:srgbClr val="800080"/>
                  </a:solidFill>
                  <a:latin typeface="Times New Roman" pitchFamily="18" charset="0"/>
                </a:rPr>
                <a:t>平行移动的有向线段</a:t>
              </a:r>
            </a:p>
          </p:txBody>
        </p:sp>
        <p:sp>
          <p:nvSpPr>
            <p:cNvPr id="8215" name="Line 61"/>
            <p:cNvSpPr>
              <a:spLocks noChangeShapeType="1"/>
            </p:cNvSpPr>
            <p:nvPr/>
          </p:nvSpPr>
          <p:spPr bwMode="auto">
            <a:xfrm>
              <a:off x="1488" y="2352"/>
              <a:ext cx="0" cy="288"/>
            </a:xfrm>
            <a:prstGeom prst="line">
              <a:avLst/>
            </a:prstGeom>
            <a:noFill/>
            <a:ln w="57150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30110" name="Group 62"/>
          <p:cNvGrpSpPr>
            <a:grpSpLocks/>
          </p:cNvGrpSpPr>
          <p:nvPr/>
        </p:nvGrpSpPr>
        <p:grpSpPr bwMode="auto">
          <a:xfrm>
            <a:off x="5292725" y="4221163"/>
            <a:ext cx="2794000" cy="1943100"/>
            <a:chOff x="3424" y="2340"/>
            <a:chExt cx="1760" cy="1224"/>
          </a:xfrm>
        </p:grpSpPr>
        <p:sp>
          <p:nvSpPr>
            <p:cNvPr id="8211" name="Line 63"/>
            <p:cNvSpPr>
              <a:spLocks noChangeShapeType="1"/>
            </p:cNvSpPr>
            <p:nvPr/>
          </p:nvSpPr>
          <p:spPr bwMode="auto">
            <a:xfrm>
              <a:off x="4260" y="2340"/>
              <a:ext cx="0" cy="288"/>
            </a:xfrm>
            <a:prstGeom prst="line">
              <a:avLst/>
            </a:prstGeom>
            <a:noFill/>
            <a:ln w="57150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8212" name="Text Box 64"/>
            <p:cNvSpPr txBox="1">
              <a:spLocks noChangeArrowheads="1"/>
            </p:cNvSpPr>
            <p:nvPr/>
          </p:nvSpPr>
          <p:spPr bwMode="auto">
            <a:xfrm>
              <a:off x="3477" y="2630"/>
              <a:ext cx="1569" cy="447"/>
            </a:xfrm>
            <a:prstGeom prst="rect">
              <a:avLst/>
            </a:prstGeom>
            <a:noFill/>
            <a:ln w="57150" cmpd="thinThick">
              <a:solidFill>
                <a:srgbClr val="FF99CC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eaLnBrk="1" hangingPunct="1"/>
              <a:r>
                <a:rPr kumimoji="1" lang="zh-CN" altLang="en-US" sz="2000">
                  <a:solidFill>
                    <a:srgbClr val="800080"/>
                  </a:solidFill>
                  <a:latin typeface="Times New Roman" pitchFamily="18" charset="0"/>
                </a:rPr>
                <a:t>代数形象：向量的</a:t>
              </a:r>
            </a:p>
            <a:p>
              <a:pPr eaLnBrk="1" hangingPunct="1"/>
              <a:r>
                <a:rPr kumimoji="1" lang="zh-CN" altLang="en-US" sz="2000">
                  <a:solidFill>
                    <a:srgbClr val="800080"/>
                  </a:solidFill>
                  <a:latin typeface="Times New Roman" pitchFamily="18" charset="0"/>
                </a:rPr>
                <a:t>坐　标　表　示　式</a:t>
              </a:r>
            </a:p>
          </p:txBody>
        </p:sp>
        <p:graphicFrame>
          <p:nvGraphicFramePr>
            <p:cNvPr id="8213" name="Object 65"/>
            <p:cNvGraphicFramePr>
              <a:graphicFrameLocks noChangeAspect="1"/>
            </p:cNvGraphicFramePr>
            <p:nvPr/>
          </p:nvGraphicFramePr>
          <p:xfrm>
            <a:off x="3424" y="3260"/>
            <a:ext cx="1760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26" name="Equation" r:id="rId7" imgW="3705480" imgH="636120" progId="Equation.3">
                    <p:embed/>
                  </p:oleObj>
                </mc:Choice>
                <mc:Fallback>
                  <p:oleObj name="Equation" r:id="rId7" imgW="3705480" imgH="636120" progId="Equation.3">
                    <p:embed/>
                    <p:pic>
                      <p:nvPicPr>
                        <p:cNvPr id="0" name="Picture 2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24" y="3260"/>
                          <a:ext cx="1760" cy="30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0114" name="Group 66"/>
          <p:cNvGrpSpPr>
            <a:grpSpLocks/>
          </p:cNvGrpSpPr>
          <p:nvPr/>
        </p:nvGrpSpPr>
        <p:grpSpPr bwMode="auto">
          <a:xfrm>
            <a:off x="3684588" y="3375025"/>
            <a:ext cx="1447800" cy="2514600"/>
            <a:chOff x="2448" y="1788"/>
            <a:chExt cx="912" cy="1584"/>
          </a:xfrm>
        </p:grpSpPr>
        <p:sp>
          <p:nvSpPr>
            <p:cNvPr id="130115" name="Text Box 67"/>
            <p:cNvSpPr txBox="1">
              <a:spLocks noChangeArrowheads="1"/>
            </p:cNvSpPr>
            <p:nvPr/>
          </p:nvSpPr>
          <p:spPr bwMode="auto">
            <a:xfrm>
              <a:off x="2694" y="1788"/>
              <a:ext cx="419" cy="1584"/>
            </a:xfrm>
            <a:prstGeom prst="rect">
              <a:avLst/>
            </a:prstGeom>
            <a:noFill/>
            <a:ln w="5715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99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lIns="90000" tIns="46800" rIns="90000" bIns="46800">
              <a:spAutoFit/>
            </a:bodyPr>
            <a:lstStyle/>
            <a:p>
              <a:pPr algn="dist" eaLnBrk="1" hangingPunct="1">
                <a:defRPr/>
              </a:pPr>
              <a:r>
                <a:rPr kumimoji="1" lang="zh-CN" altLang="en-US">
                  <a:solidFill>
                    <a:srgbClr val="FF66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坐标系</a:t>
              </a:r>
            </a:p>
          </p:txBody>
        </p:sp>
        <p:sp>
          <p:nvSpPr>
            <p:cNvPr id="8209" name="Line 68"/>
            <p:cNvSpPr>
              <a:spLocks noChangeShapeType="1"/>
            </p:cNvSpPr>
            <p:nvPr/>
          </p:nvSpPr>
          <p:spPr bwMode="auto">
            <a:xfrm>
              <a:off x="2448" y="2160"/>
              <a:ext cx="240" cy="0"/>
            </a:xfrm>
            <a:prstGeom prst="line">
              <a:avLst/>
            </a:prstGeom>
            <a:noFill/>
            <a:ln w="57150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8210" name="Line 69"/>
            <p:cNvSpPr>
              <a:spLocks noChangeShapeType="1"/>
            </p:cNvSpPr>
            <p:nvPr/>
          </p:nvSpPr>
          <p:spPr bwMode="auto">
            <a:xfrm>
              <a:off x="3120" y="2160"/>
              <a:ext cx="240" cy="0"/>
            </a:xfrm>
            <a:prstGeom prst="line">
              <a:avLst/>
            </a:prstGeom>
            <a:noFill/>
            <a:ln w="57150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30118" name="Group 70"/>
          <p:cNvGrpSpPr>
            <a:grpSpLocks/>
          </p:cNvGrpSpPr>
          <p:nvPr/>
        </p:nvGrpSpPr>
        <p:grpSpPr bwMode="auto">
          <a:xfrm>
            <a:off x="3532188" y="5032375"/>
            <a:ext cx="1752600" cy="0"/>
            <a:chOff x="2352" y="2832"/>
            <a:chExt cx="1104" cy="0"/>
          </a:xfrm>
        </p:grpSpPr>
        <p:sp>
          <p:nvSpPr>
            <p:cNvPr id="8206" name="Line 71"/>
            <p:cNvSpPr>
              <a:spLocks noChangeShapeType="1"/>
            </p:cNvSpPr>
            <p:nvPr/>
          </p:nvSpPr>
          <p:spPr bwMode="auto">
            <a:xfrm>
              <a:off x="2352" y="2832"/>
              <a:ext cx="336" cy="0"/>
            </a:xfrm>
            <a:prstGeom prst="line">
              <a:avLst/>
            </a:prstGeom>
            <a:noFill/>
            <a:ln w="57150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8207" name="Line 72"/>
            <p:cNvSpPr>
              <a:spLocks noChangeShapeType="1"/>
            </p:cNvSpPr>
            <p:nvPr/>
          </p:nvSpPr>
          <p:spPr bwMode="auto">
            <a:xfrm>
              <a:off x="3120" y="2832"/>
              <a:ext cx="336" cy="0"/>
            </a:xfrm>
            <a:prstGeom prst="line">
              <a:avLst/>
            </a:prstGeom>
            <a:noFill/>
            <a:ln w="57150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8204" name="Text Box 47"/>
          <p:cNvSpPr txBox="1">
            <a:spLocks noChangeArrowheads="1"/>
          </p:cNvSpPr>
          <p:nvPr/>
        </p:nvSpPr>
        <p:spPr bwMode="auto">
          <a:xfrm>
            <a:off x="185738" y="704850"/>
            <a:ext cx="3789362" cy="523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zh-CN" altLang="en-US" sz="2800">
                <a:solidFill>
                  <a:srgbClr val="FF3300"/>
                </a:solidFill>
                <a:latin typeface="华文细黑" pitchFamily="2" charset="-122"/>
                <a:ea typeface="华文细黑" pitchFamily="2" charset="-122"/>
              </a:rPr>
              <a:t>（一）</a:t>
            </a:r>
            <a:r>
              <a:rPr lang="en-US" altLang="zh-CN" sz="2800">
                <a:solidFill>
                  <a:srgbClr val="FF3300"/>
                </a:solidFill>
                <a:latin typeface="华文细黑" pitchFamily="2" charset="-122"/>
                <a:ea typeface="华文细黑" pitchFamily="2" charset="-122"/>
              </a:rPr>
              <a:t>3</a:t>
            </a:r>
            <a:r>
              <a:rPr lang="zh-CN" altLang="en-US" sz="2800">
                <a:solidFill>
                  <a:srgbClr val="FF3300"/>
                </a:solidFill>
                <a:latin typeface="华文细黑" pitchFamily="2" charset="-122"/>
                <a:ea typeface="华文细黑" pitchFamily="2" charset="-122"/>
              </a:rPr>
              <a:t>维向量</a:t>
            </a:r>
          </a:p>
        </p:txBody>
      </p:sp>
      <p:sp>
        <p:nvSpPr>
          <p:cNvPr id="45" name="WordArt 45"/>
          <p:cNvSpPr>
            <a:spLocks noChangeArrowheads="1" noChangeShapeType="1" noTextEdit="1"/>
          </p:cNvSpPr>
          <p:nvPr/>
        </p:nvSpPr>
        <p:spPr bwMode="auto">
          <a:xfrm>
            <a:off x="61039" y="123823"/>
            <a:ext cx="4502309" cy="5619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eaLnBrk="1" hangingPunct="1">
              <a:defRPr/>
            </a:pPr>
            <a:r>
              <a:rPr lang="zh-CN" altLang="en-US" kern="10" dirty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一、</a:t>
            </a:r>
            <a:r>
              <a:rPr lang="en-US" altLang="zh-CN" kern="10" dirty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n</a:t>
            </a:r>
            <a:r>
              <a:rPr lang="zh-CN" altLang="en-US" kern="10" dirty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维向量的定义与运算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0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30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30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30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30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0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30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30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0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30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8" name="Group 4"/>
          <p:cNvGrpSpPr>
            <a:grpSpLocks/>
          </p:cNvGrpSpPr>
          <p:nvPr/>
        </p:nvGrpSpPr>
        <p:grpSpPr bwMode="auto">
          <a:xfrm>
            <a:off x="3708400" y="1165225"/>
            <a:ext cx="1870075" cy="1123950"/>
            <a:chOff x="2300" y="480"/>
            <a:chExt cx="1178" cy="708"/>
          </a:xfrm>
        </p:grpSpPr>
        <p:sp>
          <p:nvSpPr>
            <p:cNvPr id="9256" name="Text Box 5"/>
            <p:cNvSpPr txBox="1">
              <a:spLocks noChangeArrowheads="1"/>
            </p:cNvSpPr>
            <p:nvPr/>
          </p:nvSpPr>
          <p:spPr bwMode="auto">
            <a:xfrm>
              <a:off x="2300" y="480"/>
              <a:ext cx="1178" cy="708"/>
            </a:xfrm>
            <a:prstGeom prst="rect">
              <a:avLst/>
            </a:prstGeom>
            <a:noFill/>
            <a:ln w="57150" cmpd="thickThin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eaLnBrk="1" hangingPunct="1"/>
              <a:r>
                <a:rPr kumimoji="1" lang="zh-CN" altLang="en-US">
                  <a:solidFill>
                    <a:srgbClr val="006600"/>
                  </a:solidFill>
                  <a:latin typeface="Times New Roman" pitchFamily="18" charset="0"/>
                </a:rPr>
                <a:t>空　　间</a:t>
              </a:r>
            </a:p>
            <a:p>
              <a:pPr eaLnBrk="1" hangingPunct="1"/>
              <a:endParaRPr kumimoji="1" lang="zh-CN" altLang="en-US">
                <a:solidFill>
                  <a:srgbClr val="006600"/>
                </a:solidFill>
                <a:latin typeface="Times New Roman" pitchFamily="18" charset="0"/>
              </a:endParaRPr>
            </a:p>
          </p:txBody>
        </p:sp>
        <p:graphicFrame>
          <p:nvGraphicFramePr>
            <p:cNvPr id="9257" name="Object 6"/>
            <p:cNvGraphicFramePr>
              <a:graphicFrameLocks noChangeAspect="1"/>
            </p:cNvGraphicFramePr>
            <p:nvPr/>
          </p:nvGraphicFramePr>
          <p:xfrm>
            <a:off x="2552" y="876"/>
            <a:ext cx="656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78" name="Equation" r:id="rId3" imgW="1370520" imgH="508680" progId="Equation.3">
                    <p:embed/>
                  </p:oleObj>
                </mc:Choice>
                <mc:Fallback>
                  <p:oleObj name="Equation" r:id="rId3" imgW="1370520" imgH="508680" progId="Equation.3">
                    <p:embed/>
                    <p:pic>
                      <p:nvPicPr>
                        <p:cNvPr id="0" name="Picture 3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52" y="876"/>
                          <a:ext cx="656" cy="24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56679" name="Group 7"/>
          <p:cNvGrpSpPr>
            <a:grpSpLocks/>
          </p:cNvGrpSpPr>
          <p:nvPr/>
        </p:nvGrpSpPr>
        <p:grpSpPr bwMode="auto">
          <a:xfrm>
            <a:off x="1619250" y="1452563"/>
            <a:ext cx="2149475" cy="939800"/>
            <a:chOff x="950" y="684"/>
            <a:chExt cx="1354" cy="592"/>
          </a:xfrm>
        </p:grpSpPr>
        <p:sp>
          <p:nvSpPr>
            <p:cNvPr id="9253" name="Text Box 8"/>
            <p:cNvSpPr txBox="1">
              <a:spLocks noChangeArrowheads="1"/>
            </p:cNvSpPr>
            <p:nvPr/>
          </p:nvSpPr>
          <p:spPr bwMode="auto">
            <a:xfrm>
              <a:off x="950" y="945"/>
              <a:ext cx="1019" cy="331"/>
            </a:xfrm>
            <a:prstGeom prst="rect">
              <a:avLst/>
            </a:prstGeom>
            <a:noFill/>
            <a:ln w="57150" cmpd="thickThin">
              <a:solidFill>
                <a:srgbClr val="00800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eaLnBrk="1" hangingPunct="1"/>
              <a:r>
                <a:rPr kumimoji="1" lang="zh-CN" altLang="en-US" sz="2800" dirty="0">
                  <a:solidFill>
                    <a:schemeClr val="accent2"/>
                  </a:solidFill>
                  <a:latin typeface="Times New Roman" pitchFamily="18" charset="0"/>
                </a:rPr>
                <a:t>解析几何</a:t>
              </a:r>
            </a:p>
          </p:txBody>
        </p:sp>
        <p:sp>
          <p:nvSpPr>
            <p:cNvPr id="9254" name="Line 9"/>
            <p:cNvSpPr>
              <a:spLocks noChangeShapeType="1"/>
            </p:cNvSpPr>
            <p:nvPr/>
          </p:nvSpPr>
          <p:spPr bwMode="auto">
            <a:xfrm flipH="1">
              <a:off x="1476" y="684"/>
              <a:ext cx="828" cy="0"/>
            </a:xfrm>
            <a:prstGeom prst="line">
              <a:avLst/>
            </a:prstGeom>
            <a:noFill/>
            <a:ln w="5715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9255" name="Line 10"/>
            <p:cNvSpPr>
              <a:spLocks noChangeShapeType="1"/>
            </p:cNvSpPr>
            <p:nvPr/>
          </p:nvSpPr>
          <p:spPr bwMode="auto">
            <a:xfrm>
              <a:off x="1488" y="684"/>
              <a:ext cx="0" cy="240"/>
            </a:xfrm>
            <a:prstGeom prst="line">
              <a:avLst/>
            </a:prstGeom>
            <a:noFill/>
            <a:ln w="57150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56683" name="Group 11"/>
          <p:cNvGrpSpPr>
            <a:grpSpLocks/>
          </p:cNvGrpSpPr>
          <p:nvPr/>
        </p:nvGrpSpPr>
        <p:grpSpPr bwMode="auto">
          <a:xfrm>
            <a:off x="5508624" y="1452563"/>
            <a:ext cx="2193925" cy="939800"/>
            <a:chOff x="3468" y="684"/>
            <a:chExt cx="1382" cy="592"/>
          </a:xfrm>
        </p:grpSpPr>
        <p:sp>
          <p:nvSpPr>
            <p:cNvPr id="9250" name="Text Box 12"/>
            <p:cNvSpPr txBox="1">
              <a:spLocks noChangeArrowheads="1"/>
            </p:cNvSpPr>
            <p:nvPr/>
          </p:nvSpPr>
          <p:spPr bwMode="auto">
            <a:xfrm>
              <a:off x="3831" y="945"/>
              <a:ext cx="1019" cy="331"/>
            </a:xfrm>
            <a:prstGeom prst="rect">
              <a:avLst/>
            </a:prstGeom>
            <a:noFill/>
            <a:ln w="57150" cmpd="thickThin">
              <a:solidFill>
                <a:srgbClr val="00800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eaLnBrk="1" hangingPunct="1"/>
              <a:r>
                <a:rPr kumimoji="1" lang="zh-CN" altLang="en-US" sz="2800" dirty="0">
                  <a:solidFill>
                    <a:schemeClr val="accent2"/>
                  </a:solidFill>
                  <a:latin typeface="Times New Roman" pitchFamily="18" charset="0"/>
                </a:rPr>
                <a:t>线性代数</a:t>
              </a:r>
            </a:p>
          </p:txBody>
        </p:sp>
        <p:sp>
          <p:nvSpPr>
            <p:cNvPr id="9251" name="Line 13"/>
            <p:cNvSpPr>
              <a:spLocks noChangeShapeType="1"/>
            </p:cNvSpPr>
            <p:nvPr/>
          </p:nvSpPr>
          <p:spPr bwMode="auto">
            <a:xfrm rot="10800000" flipH="1">
              <a:off x="3468" y="684"/>
              <a:ext cx="816" cy="0"/>
            </a:xfrm>
            <a:prstGeom prst="line">
              <a:avLst/>
            </a:prstGeom>
            <a:noFill/>
            <a:ln w="5715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9252" name="Line 14"/>
            <p:cNvSpPr>
              <a:spLocks noChangeShapeType="1"/>
            </p:cNvSpPr>
            <p:nvPr/>
          </p:nvSpPr>
          <p:spPr bwMode="auto">
            <a:xfrm rot="10800000" flipV="1">
              <a:off x="4260" y="684"/>
              <a:ext cx="0" cy="240"/>
            </a:xfrm>
            <a:prstGeom prst="line">
              <a:avLst/>
            </a:prstGeom>
            <a:noFill/>
            <a:ln w="57150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56687" name="Group 15"/>
          <p:cNvGrpSpPr>
            <a:grpSpLocks/>
          </p:cNvGrpSpPr>
          <p:nvPr/>
        </p:nvGrpSpPr>
        <p:grpSpPr bwMode="auto">
          <a:xfrm>
            <a:off x="1258888" y="2460625"/>
            <a:ext cx="2282825" cy="952500"/>
            <a:chOff x="778" y="1308"/>
            <a:chExt cx="1438" cy="600"/>
          </a:xfrm>
        </p:grpSpPr>
        <p:sp>
          <p:nvSpPr>
            <p:cNvPr id="9248" name="Text Box 16"/>
            <p:cNvSpPr txBox="1">
              <a:spLocks noChangeArrowheads="1"/>
            </p:cNvSpPr>
            <p:nvPr/>
          </p:nvSpPr>
          <p:spPr bwMode="auto">
            <a:xfrm>
              <a:off x="778" y="1622"/>
              <a:ext cx="1438" cy="286"/>
            </a:xfrm>
            <a:prstGeom prst="rect">
              <a:avLst/>
            </a:prstGeom>
            <a:noFill/>
            <a:ln w="57150" cmpd="thinThick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eaLnBrk="1" hangingPunct="1"/>
              <a:r>
                <a:rPr kumimoji="1" lang="zh-CN" altLang="en-US" sz="2000">
                  <a:solidFill>
                    <a:srgbClr val="FF0000"/>
                  </a:solidFill>
                  <a:latin typeface="Times New Roman" pitchFamily="18" charset="0"/>
                </a:rPr>
                <a:t>点空间</a:t>
              </a:r>
              <a:r>
                <a:rPr kumimoji="1" lang="zh-CN" altLang="en-US" sz="2000">
                  <a:solidFill>
                    <a:srgbClr val="808000"/>
                  </a:solidFill>
                  <a:latin typeface="Times New Roman" pitchFamily="18" charset="0"/>
                </a:rPr>
                <a:t>：点的集合</a:t>
              </a:r>
            </a:p>
          </p:txBody>
        </p:sp>
        <p:sp>
          <p:nvSpPr>
            <p:cNvPr id="9249" name="Line 17"/>
            <p:cNvSpPr>
              <a:spLocks noChangeShapeType="1"/>
            </p:cNvSpPr>
            <p:nvPr/>
          </p:nvSpPr>
          <p:spPr bwMode="auto">
            <a:xfrm>
              <a:off x="1500" y="1308"/>
              <a:ext cx="0" cy="288"/>
            </a:xfrm>
            <a:prstGeom prst="line">
              <a:avLst/>
            </a:prstGeom>
            <a:noFill/>
            <a:ln w="57150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56690" name="Group 18"/>
          <p:cNvGrpSpPr>
            <a:grpSpLocks/>
          </p:cNvGrpSpPr>
          <p:nvPr/>
        </p:nvGrpSpPr>
        <p:grpSpPr bwMode="auto">
          <a:xfrm>
            <a:off x="5651500" y="2533650"/>
            <a:ext cx="2794000" cy="895350"/>
            <a:chOff x="3544" y="1344"/>
            <a:chExt cx="1760" cy="564"/>
          </a:xfrm>
        </p:grpSpPr>
        <p:sp>
          <p:nvSpPr>
            <p:cNvPr id="9246" name="Text Box 19"/>
            <p:cNvSpPr txBox="1">
              <a:spLocks noChangeArrowheads="1"/>
            </p:cNvSpPr>
            <p:nvPr/>
          </p:nvSpPr>
          <p:spPr bwMode="auto">
            <a:xfrm>
              <a:off x="3544" y="1622"/>
              <a:ext cx="1760" cy="286"/>
            </a:xfrm>
            <a:prstGeom prst="rect">
              <a:avLst/>
            </a:prstGeom>
            <a:noFill/>
            <a:ln w="57150" cmpd="thinThick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eaLnBrk="1" hangingPunct="1"/>
              <a:r>
                <a:rPr kumimoji="1" lang="zh-CN" altLang="en-US" sz="2000">
                  <a:solidFill>
                    <a:srgbClr val="FF0000"/>
                  </a:solidFill>
                  <a:latin typeface="Times New Roman" pitchFamily="18" charset="0"/>
                </a:rPr>
                <a:t>向量空间</a:t>
              </a:r>
              <a:r>
                <a:rPr kumimoji="1" lang="zh-CN" altLang="en-US" sz="2000">
                  <a:solidFill>
                    <a:srgbClr val="808000"/>
                  </a:solidFill>
                  <a:latin typeface="Times New Roman" pitchFamily="18" charset="0"/>
                </a:rPr>
                <a:t>：向量的集合</a:t>
              </a:r>
            </a:p>
          </p:txBody>
        </p:sp>
        <p:sp>
          <p:nvSpPr>
            <p:cNvPr id="9247" name="Line 20"/>
            <p:cNvSpPr>
              <a:spLocks noChangeShapeType="1"/>
            </p:cNvSpPr>
            <p:nvPr/>
          </p:nvSpPr>
          <p:spPr bwMode="auto">
            <a:xfrm>
              <a:off x="4260" y="1344"/>
              <a:ext cx="0" cy="288"/>
            </a:xfrm>
            <a:prstGeom prst="line">
              <a:avLst/>
            </a:prstGeom>
            <a:noFill/>
            <a:ln w="57150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56693" name="Group 21"/>
          <p:cNvGrpSpPr>
            <a:grpSpLocks/>
          </p:cNvGrpSpPr>
          <p:nvPr/>
        </p:nvGrpSpPr>
        <p:grpSpPr bwMode="auto">
          <a:xfrm>
            <a:off x="3581400" y="2571750"/>
            <a:ext cx="2057400" cy="2171700"/>
            <a:chOff x="2256" y="1368"/>
            <a:chExt cx="1296" cy="1368"/>
          </a:xfrm>
        </p:grpSpPr>
        <p:sp>
          <p:nvSpPr>
            <p:cNvPr id="156694" name="Text Box 22"/>
            <p:cNvSpPr txBox="1">
              <a:spLocks noChangeArrowheads="1"/>
            </p:cNvSpPr>
            <p:nvPr/>
          </p:nvSpPr>
          <p:spPr bwMode="auto">
            <a:xfrm>
              <a:off x="2694" y="1368"/>
              <a:ext cx="419" cy="1368"/>
            </a:xfrm>
            <a:prstGeom prst="rect">
              <a:avLst/>
            </a:prstGeom>
            <a:noFill/>
            <a:ln w="5715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99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lIns="90000" tIns="46800" rIns="90000" bIns="46800">
              <a:spAutoFit/>
            </a:bodyPr>
            <a:lstStyle/>
            <a:p>
              <a:pPr algn="dist" eaLnBrk="1" hangingPunct="1">
                <a:defRPr/>
              </a:pPr>
              <a:r>
                <a:rPr kumimoji="1" lang="zh-CN" altLang="en-US">
                  <a:solidFill>
                    <a:srgbClr val="FF66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坐标系</a:t>
              </a:r>
            </a:p>
          </p:txBody>
        </p:sp>
        <p:sp>
          <p:nvSpPr>
            <p:cNvPr id="9244" name="Line 23"/>
            <p:cNvSpPr>
              <a:spLocks noChangeShapeType="1"/>
            </p:cNvSpPr>
            <p:nvPr/>
          </p:nvSpPr>
          <p:spPr bwMode="auto">
            <a:xfrm>
              <a:off x="2256" y="1740"/>
              <a:ext cx="432" cy="0"/>
            </a:xfrm>
            <a:prstGeom prst="line">
              <a:avLst/>
            </a:prstGeom>
            <a:noFill/>
            <a:ln w="57150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9245" name="Line 24"/>
            <p:cNvSpPr>
              <a:spLocks noChangeShapeType="1"/>
            </p:cNvSpPr>
            <p:nvPr/>
          </p:nvSpPr>
          <p:spPr bwMode="auto">
            <a:xfrm>
              <a:off x="3120" y="1740"/>
              <a:ext cx="432" cy="0"/>
            </a:xfrm>
            <a:prstGeom prst="line">
              <a:avLst/>
            </a:prstGeom>
            <a:noFill/>
            <a:ln w="57150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56697" name="Group 25"/>
          <p:cNvGrpSpPr>
            <a:grpSpLocks/>
          </p:cNvGrpSpPr>
          <p:nvPr/>
        </p:nvGrpSpPr>
        <p:grpSpPr bwMode="auto">
          <a:xfrm>
            <a:off x="3581400" y="4229100"/>
            <a:ext cx="2057400" cy="0"/>
            <a:chOff x="2256" y="2412"/>
            <a:chExt cx="1296" cy="0"/>
          </a:xfrm>
        </p:grpSpPr>
        <p:sp>
          <p:nvSpPr>
            <p:cNvPr id="9241" name="Line 26"/>
            <p:cNvSpPr>
              <a:spLocks noChangeShapeType="1"/>
            </p:cNvSpPr>
            <p:nvPr/>
          </p:nvSpPr>
          <p:spPr bwMode="auto">
            <a:xfrm>
              <a:off x="2256" y="2412"/>
              <a:ext cx="432" cy="0"/>
            </a:xfrm>
            <a:prstGeom prst="line">
              <a:avLst/>
            </a:prstGeom>
            <a:noFill/>
            <a:ln w="57150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9242" name="Line 27"/>
            <p:cNvSpPr>
              <a:spLocks noChangeShapeType="1"/>
            </p:cNvSpPr>
            <p:nvPr/>
          </p:nvSpPr>
          <p:spPr bwMode="auto">
            <a:xfrm>
              <a:off x="3120" y="2412"/>
              <a:ext cx="432" cy="0"/>
            </a:xfrm>
            <a:prstGeom prst="line">
              <a:avLst/>
            </a:prstGeom>
            <a:noFill/>
            <a:ln w="57150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56700" name="Group 28"/>
          <p:cNvGrpSpPr>
            <a:grpSpLocks/>
          </p:cNvGrpSpPr>
          <p:nvPr/>
        </p:nvGrpSpPr>
        <p:grpSpPr bwMode="auto">
          <a:xfrm>
            <a:off x="4787900" y="3468688"/>
            <a:ext cx="3860800" cy="2228850"/>
            <a:chOff x="2992" y="1920"/>
            <a:chExt cx="2432" cy="1404"/>
          </a:xfrm>
        </p:grpSpPr>
        <p:sp>
          <p:nvSpPr>
            <p:cNvPr id="9238" name="Line 29"/>
            <p:cNvSpPr>
              <a:spLocks noChangeShapeType="1"/>
            </p:cNvSpPr>
            <p:nvPr/>
          </p:nvSpPr>
          <p:spPr bwMode="auto">
            <a:xfrm>
              <a:off x="4260" y="1920"/>
              <a:ext cx="0" cy="288"/>
            </a:xfrm>
            <a:prstGeom prst="line">
              <a:avLst/>
            </a:prstGeom>
            <a:noFill/>
            <a:ln w="57150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9239" name="Text Box 30"/>
            <p:cNvSpPr txBox="1">
              <a:spLocks noChangeArrowheads="1"/>
            </p:cNvSpPr>
            <p:nvPr/>
          </p:nvSpPr>
          <p:spPr bwMode="auto">
            <a:xfrm>
              <a:off x="3537" y="2210"/>
              <a:ext cx="1569" cy="447"/>
            </a:xfrm>
            <a:prstGeom prst="rect">
              <a:avLst/>
            </a:prstGeom>
            <a:noFill/>
            <a:ln w="57150" cmpd="thinThick">
              <a:solidFill>
                <a:srgbClr val="FF99CC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algn="just" eaLnBrk="1" hangingPunct="1"/>
              <a:r>
                <a:rPr kumimoji="1" lang="zh-CN" altLang="en-US" sz="2000" dirty="0">
                  <a:solidFill>
                    <a:srgbClr val="800080"/>
                  </a:solidFill>
                  <a:latin typeface="Times New Roman" pitchFamily="18" charset="0"/>
                </a:rPr>
                <a:t>代数形象：向量空</a:t>
              </a:r>
            </a:p>
            <a:p>
              <a:pPr algn="just" eaLnBrk="1" hangingPunct="1"/>
              <a:r>
                <a:rPr kumimoji="1" lang="zh-CN" altLang="en-US" sz="2000" dirty="0">
                  <a:solidFill>
                    <a:srgbClr val="800080"/>
                  </a:solidFill>
                  <a:latin typeface="Times New Roman" pitchFamily="18" charset="0"/>
                </a:rPr>
                <a:t>间　中　的　平　面</a:t>
              </a:r>
            </a:p>
          </p:txBody>
        </p:sp>
        <p:graphicFrame>
          <p:nvGraphicFramePr>
            <p:cNvPr id="9240" name="Object 31"/>
            <p:cNvGraphicFramePr>
              <a:graphicFrameLocks noChangeAspect="1"/>
            </p:cNvGraphicFramePr>
            <p:nvPr/>
          </p:nvGraphicFramePr>
          <p:xfrm>
            <a:off x="2992" y="3028"/>
            <a:ext cx="2432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79" name="Equation" r:id="rId5" imgW="5126760" imgH="610560" progId="Equation.3">
                    <p:embed/>
                  </p:oleObj>
                </mc:Choice>
                <mc:Fallback>
                  <p:oleObj name="Equation" r:id="rId5" imgW="5126760" imgH="610560" progId="Equation.3">
                    <p:embed/>
                    <p:pic>
                      <p:nvPicPr>
                        <p:cNvPr id="0" name="Picture 3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92" y="3028"/>
                          <a:ext cx="2432" cy="29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56704" name="Group 32"/>
          <p:cNvGrpSpPr>
            <a:grpSpLocks/>
          </p:cNvGrpSpPr>
          <p:nvPr/>
        </p:nvGrpSpPr>
        <p:grpSpPr bwMode="auto">
          <a:xfrm>
            <a:off x="1116013" y="3468688"/>
            <a:ext cx="3352800" cy="2216150"/>
            <a:chOff x="660" y="1932"/>
            <a:chExt cx="2112" cy="1396"/>
          </a:xfrm>
        </p:grpSpPr>
        <p:sp>
          <p:nvSpPr>
            <p:cNvPr id="9235" name="Text Box 33"/>
            <p:cNvSpPr txBox="1">
              <a:spLocks noChangeArrowheads="1"/>
            </p:cNvSpPr>
            <p:nvPr/>
          </p:nvSpPr>
          <p:spPr bwMode="auto">
            <a:xfrm>
              <a:off x="789" y="2210"/>
              <a:ext cx="1407" cy="641"/>
            </a:xfrm>
            <a:prstGeom prst="rect">
              <a:avLst/>
            </a:prstGeom>
            <a:noFill/>
            <a:ln w="57150" cmpd="thinThick">
              <a:solidFill>
                <a:srgbClr val="FF99CC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eaLnBrk="1" hangingPunct="1"/>
              <a:r>
                <a:rPr kumimoji="1" lang="zh-CN" altLang="en-US" sz="2000">
                  <a:solidFill>
                    <a:srgbClr val="800080"/>
                  </a:solidFill>
                  <a:latin typeface="Times New Roman" pitchFamily="18" charset="0"/>
                </a:rPr>
                <a:t>几何形象：空间</a:t>
              </a:r>
            </a:p>
            <a:p>
              <a:pPr eaLnBrk="1" hangingPunct="1"/>
              <a:r>
                <a:rPr kumimoji="1" lang="zh-CN" altLang="en-US" sz="2000">
                  <a:solidFill>
                    <a:srgbClr val="800080"/>
                  </a:solidFill>
                  <a:latin typeface="Times New Roman" pitchFamily="18" charset="0"/>
                </a:rPr>
                <a:t>直线、曲线、空间</a:t>
              </a:r>
            </a:p>
            <a:p>
              <a:pPr eaLnBrk="1" hangingPunct="1"/>
              <a:r>
                <a:rPr kumimoji="1" lang="zh-CN" altLang="en-US" sz="2000">
                  <a:solidFill>
                    <a:srgbClr val="800080"/>
                  </a:solidFill>
                  <a:latin typeface="Times New Roman" pitchFamily="18" charset="0"/>
                </a:rPr>
                <a:t>平面或曲面</a:t>
              </a:r>
            </a:p>
          </p:txBody>
        </p:sp>
        <p:sp>
          <p:nvSpPr>
            <p:cNvPr id="9236" name="Line 34"/>
            <p:cNvSpPr>
              <a:spLocks noChangeShapeType="1"/>
            </p:cNvSpPr>
            <p:nvPr/>
          </p:nvSpPr>
          <p:spPr bwMode="auto">
            <a:xfrm>
              <a:off x="1488" y="1932"/>
              <a:ext cx="0" cy="288"/>
            </a:xfrm>
            <a:prstGeom prst="line">
              <a:avLst/>
            </a:prstGeom>
            <a:noFill/>
            <a:ln w="57150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9237" name="Object 35"/>
            <p:cNvGraphicFramePr>
              <a:graphicFrameLocks noChangeAspect="1"/>
            </p:cNvGraphicFramePr>
            <p:nvPr/>
          </p:nvGraphicFramePr>
          <p:xfrm>
            <a:off x="660" y="3048"/>
            <a:ext cx="2112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80" name="Equation" r:id="rId7" imgW="4454280" imgH="585000" progId="Equation.3">
                    <p:embed/>
                  </p:oleObj>
                </mc:Choice>
                <mc:Fallback>
                  <p:oleObj name="Equation" r:id="rId7" imgW="4454280" imgH="585000" progId="Equation.3">
                    <p:embed/>
                    <p:pic>
                      <p:nvPicPr>
                        <p:cNvPr id="0" name="Picture 3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0" y="3048"/>
                          <a:ext cx="2112" cy="28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56708" name="Group 36"/>
          <p:cNvGrpSpPr>
            <a:grpSpLocks/>
          </p:cNvGrpSpPr>
          <p:nvPr/>
        </p:nvGrpSpPr>
        <p:grpSpPr bwMode="auto">
          <a:xfrm>
            <a:off x="1295400" y="5905500"/>
            <a:ext cx="6851650" cy="495300"/>
            <a:chOff x="816" y="3468"/>
            <a:chExt cx="4316" cy="312"/>
          </a:xfrm>
        </p:grpSpPr>
        <p:graphicFrame>
          <p:nvGraphicFramePr>
            <p:cNvPr id="9233" name="Object 37"/>
            <p:cNvGraphicFramePr>
              <a:graphicFrameLocks noChangeAspect="1"/>
            </p:cNvGraphicFramePr>
            <p:nvPr/>
          </p:nvGraphicFramePr>
          <p:xfrm>
            <a:off x="816" y="3528"/>
            <a:ext cx="880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81" name="Equation" r:id="rId9" imgW="1852920" imgH="508680" progId="Equation.3">
                    <p:embed/>
                  </p:oleObj>
                </mc:Choice>
                <mc:Fallback>
                  <p:oleObj name="Equation" r:id="rId9" imgW="1852920" imgH="508680" progId="Equation.3">
                    <p:embed/>
                    <p:pic>
                      <p:nvPicPr>
                        <p:cNvPr id="0" name="Picture 3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6" y="3528"/>
                          <a:ext cx="880" cy="24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34" name="Object 38"/>
            <p:cNvGraphicFramePr>
              <a:graphicFrameLocks noChangeAspect="1"/>
            </p:cNvGraphicFramePr>
            <p:nvPr/>
          </p:nvGraphicFramePr>
          <p:xfrm>
            <a:off x="3972" y="3468"/>
            <a:ext cx="1160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82" name="Equation" r:id="rId11" imgW="2436480" imgH="648720" progId="Equation.3">
                    <p:embed/>
                  </p:oleObj>
                </mc:Choice>
                <mc:Fallback>
                  <p:oleObj name="Equation" r:id="rId11" imgW="2436480" imgH="648720" progId="Equation.3">
                    <p:embed/>
                    <p:pic>
                      <p:nvPicPr>
                        <p:cNvPr id="0" name="Picture 3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72" y="3468"/>
                          <a:ext cx="1160" cy="3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56711" name="Group 39"/>
          <p:cNvGrpSpPr>
            <a:grpSpLocks/>
          </p:cNvGrpSpPr>
          <p:nvPr/>
        </p:nvGrpSpPr>
        <p:grpSpPr bwMode="auto">
          <a:xfrm>
            <a:off x="3059113" y="5845175"/>
            <a:ext cx="3048000" cy="396875"/>
            <a:chOff x="1908" y="3427"/>
            <a:chExt cx="1920" cy="250"/>
          </a:xfrm>
        </p:grpSpPr>
        <p:sp>
          <p:nvSpPr>
            <p:cNvPr id="9231" name="Line 40"/>
            <p:cNvSpPr>
              <a:spLocks noChangeShapeType="1"/>
            </p:cNvSpPr>
            <p:nvPr/>
          </p:nvSpPr>
          <p:spPr bwMode="auto">
            <a:xfrm>
              <a:off x="1908" y="3672"/>
              <a:ext cx="1920" cy="0"/>
            </a:xfrm>
            <a:prstGeom prst="line">
              <a:avLst/>
            </a:prstGeom>
            <a:noFill/>
            <a:ln w="38100">
              <a:solidFill>
                <a:srgbClr val="3333FF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9232" name="Text Box 41"/>
            <p:cNvSpPr txBox="1">
              <a:spLocks noChangeArrowheads="1"/>
            </p:cNvSpPr>
            <p:nvPr/>
          </p:nvSpPr>
          <p:spPr bwMode="auto">
            <a:xfrm>
              <a:off x="2256" y="3427"/>
              <a:ext cx="124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eaLnBrk="1" hangingPunct="1"/>
              <a:r>
                <a:rPr kumimoji="1" lang="zh-CN" altLang="en-US" sz="2000">
                  <a:solidFill>
                    <a:srgbClr val="FF66FF"/>
                  </a:solidFill>
                  <a:latin typeface="Times New Roman" pitchFamily="18" charset="0"/>
                </a:rPr>
                <a:t>一　一　对　应</a:t>
              </a:r>
            </a:p>
          </p:txBody>
        </p:sp>
      </p:grpSp>
      <p:sp>
        <p:nvSpPr>
          <p:cNvPr id="40" name="WordArt 45"/>
          <p:cNvSpPr>
            <a:spLocks noChangeArrowheads="1" noChangeShapeType="1" noTextEdit="1"/>
          </p:cNvSpPr>
          <p:nvPr/>
        </p:nvSpPr>
        <p:spPr bwMode="auto">
          <a:xfrm>
            <a:off x="152399" y="123824"/>
            <a:ext cx="4502309" cy="5619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eaLnBrk="1" hangingPunct="1">
              <a:defRPr/>
            </a:pPr>
            <a:r>
              <a:rPr lang="zh-CN" altLang="en-US" kern="10" dirty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一、</a:t>
            </a:r>
            <a:r>
              <a:rPr lang="en-US" altLang="zh-CN" kern="10" dirty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n</a:t>
            </a:r>
            <a:r>
              <a:rPr lang="zh-CN" altLang="en-US" kern="10" dirty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维向量的定义与运算</a:t>
            </a:r>
          </a:p>
        </p:txBody>
      </p:sp>
      <p:sp>
        <p:nvSpPr>
          <p:cNvPr id="9230" name="Text Box 47"/>
          <p:cNvSpPr txBox="1">
            <a:spLocks noChangeArrowheads="1"/>
          </p:cNvSpPr>
          <p:nvPr/>
        </p:nvSpPr>
        <p:spPr bwMode="auto">
          <a:xfrm>
            <a:off x="185738" y="704850"/>
            <a:ext cx="3789362" cy="523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zh-CN" altLang="en-US" sz="2800">
                <a:solidFill>
                  <a:srgbClr val="FF3300"/>
                </a:solidFill>
                <a:latin typeface="华文细黑" pitchFamily="2" charset="-122"/>
                <a:ea typeface="华文细黑" pitchFamily="2" charset="-122"/>
              </a:rPr>
              <a:t>（一）</a:t>
            </a:r>
            <a:r>
              <a:rPr lang="en-US" altLang="zh-CN" sz="2800">
                <a:solidFill>
                  <a:srgbClr val="FF3300"/>
                </a:solidFill>
                <a:latin typeface="华文细黑" pitchFamily="2" charset="-122"/>
                <a:ea typeface="华文细黑" pitchFamily="2" charset="-122"/>
              </a:rPr>
              <a:t>3</a:t>
            </a:r>
            <a:r>
              <a:rPr lang="zh-CN" altLang="en-US" sz="2800">
                <a:solidFill>
                  <a:srgbClr val="FF3300"/>
                </a:solidFill>
                <a:latin typeface="华文细黑" pitchFamily="2" charset="-122"/>
                <a:ea typeface="华文细黑" pitchFamily="2" charset="-122"/>
              </a:rPr>
              <a:t>维向量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6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56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56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6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56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56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6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56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56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2" dur="500"/>
                                        <p:tgtEl>
                                          <p:spTgt spid="156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Box 35"/>
          <p:cNvSpPr txBox="1">
            <a:spLocks noChangeArrowheads="1"/>
          </p:cNvSpPr>
          <p:nvPr/>
        </p:nvSpPr>
        <p:spPr bwMode="auto">
          <a:xfrm>
            <a:off x="457200" y="5420380"/>
            <a:ext cx="8116887" cy="95410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zh-CN" altLang="en-US" sz="2800" dirty="0" smtClean="0"/>
              <a:t>数域   上全体 </a:t>
            </a:r>
            <a:r>
              <a:rPr lang="en-US" altLang="zh-CN" sz="2800" i="1" dirty="0" smtClean="0">
                <a:latin typeface="Times New Roman" pitchFamily="18" charset="0"/>
              </a:rPr>
              <a:t>n </a:t>
            </a:r>
            <a:r>
              <a:rPr lang="zh-CN" altLang="en-US" sz="2800" dirty="0" smtClean="0"/>
              <a:t>维</a:t>
            </a:r>
            <a:r>
              <a:rPr lang="zh-CN" altLang="en-US" sz="2800" dirty="0"/>
              <a:t>向量的</a:t>
            </a:r>
            <a:r>
              <a:rPr lang="zh-CN" altLang="en-US" sz="2800" dirty="0" smtClean="0"/>
              <a:t>集合称为</a:t>
            </a:r>
            <a:r>
              <a:rPr lang="en-US" altLang="zh-CN" sz="2800" i="1" dirty="0">
                <a:solidFill>
                  <a:srgbClr val="0000FF"/>
                </a:solidFill>
                <a:latin typeface="Times New Roman" pitchFamily="18" charset="0"/>
              </a:rPr>
              <a:t>n</a:t>
            </a:r>
            <a:r>
              <a:rPr lang="zh-CN" altLang="en-US" sz="2800" dirty="0">
                <a:solidFill>
                  <a:srgbClr val="0000FF"/>
                </a:solidFill>
              </a:rPr>
              <a:t>维向量</a:t>
            </a:r>
            <a:r>
              <a:rPr lang="zh-CN" altLang="en-US" sz="2800" dirty="0" smtClean="0">
                <a:solidFill>
                  <a:srgbClr val="0000FF"/>
                </a:solidFill>
              </a:rPr>
              <a:t>空间</a:t>
            </a:r>
            <a:r>
              <a:rPr lang="zh-CN" altLang="en-US" sz="2800" dirty="0" smtClean="0"/>
              <a:t>（或</a:t>
            </a:r>
            <a:r>
              <a:rPr lang="zh-CN" altLang="en-US" sz="2800" dirty="0" smtClean="0">
                <a:solidFill>
                  <a:srgbClr val="0000FF"/>
                </a:solidFill>
              </a:rPr>
              <a:t>数组空间</a:t>
            </a:r>
            <a:r>
              <a:rPr lang="zh-CN" altLang="en-US" sz="2800" dirty="0" smtClean="0"/>
              <a:t>），记为       或     </a:t>
            </a:r>
            <a:r>
              <a:rPr lang="en-US" altLang="zh-CN" sz="2800" dirty="0" smtClean="0"/>
              <a:t>.</a:t>
            </a:r>
            <a:endParaRPr lang="en-US" altLang="zh-CN" sz="2800" dirty="0"/>
          </a:p>
        </p:txBody>
      </p:sp>
      <p:grpSp>
        <p:nvGrpSpPr>
          <p:cNvPr id="157701" name="Group 5"/>
          <p:cNvGrpSpPr>
            <a:grpSpLocks/>
          </p:cNvGrpSpPr>
          <p:nvPr/>
        </p:nvGrpSpPr>
        <p:grpSpPr bwMode="auto">
          <a:xfrm>
            <a:off x="-457200" y="1247770"/>
            <a:ext cx="9297988" cy="1077912"/>
            <a:chOff x="-61" y="3321"/>
            <a:chExt cx="5857" cy="679"/>
          </a:xfrm>
        </p:grpSpPr>
        <p:sp>
          <p:nvSpPr>
            <p:cNvPr id="10264" name="Text Box 6"/>
            <p:cNvSpPr txBox="1">
              <a:spLocks noChangeArrowheads="1"/>
            </p:cNvSpPr>
            <p:nvPr/>
          </p:nvSpPr>
          <p:spPr bwMode="auto">
            <a:xfrm>
              <a:off x="-61" y="3321"/>
              <a:ext cx="5857" cy="67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dirty="0"/>
                <a:t>              </a:t>
              </a:r>
              <a:r>
                <a:rPr lang="zh-CN" altLang="en-US" dirty="0"/>
                <a:t>任意</a:t>
              </a:r>
              <a:r>
                <a:rPr lang="zh-CN" altLang="en-US" dirty="0">
                  <a:solidFill>
                    <a:srgbClr val="FF0000"/>
                  </a:solidFill>
                </a:rPr>
                <a:t>数</a:t>
              </a:r>
              <a:r>
                <a:rPr lang="zh-CN" altLang="en-US" dirty="0" smtClean="0">
                  <a:solidFill>
                    <a:srgbClr val="FF0000"/>
                  </a:solidFill>
                </a:rPr>
                <a:t>域</a:t>
              </a:r>
              <a:r>
                <a:rPr lang="zh-CN" altLang="en-US" dirty="0" smtClean="0"/>
                <a:t>上</a:t>
              </a:r>
              <a:r>
                <a:rPr lang="zh-CN" altLang="en-US" dirty="0"/>
                <a:t>的</a:t>
              </a:r>
              <a:r>
                <a:rPr lang="en-US" altLang="zh-CN" dirty="0"/>
                <a:t> </a:t>
              </a:r>
              <a:r>
                <a:rPr lang="en-US" altLang="zh-CN" i="1" dirty="0">
                  <a:solidFill>
                    <a:srgbClr val="FF0000"/>
                  </a:solidFill>
                  <a:latin typeface="Times New Roman" pitchFamily="18" charset="0"/>
                </a:rPr>
                <a:t>n</a:t>
              </a:r>
              <a:r>
                <a:rPr lang="zh-CN" altLang="en-US" dirty="0">
                  <a:solidFill>
                    <a:srgbClr val="FF0000"/>
                  </a:solidFill>
                </a:rPr>
                <a:t>个</a:t>
              </a:r>
              <a:r>
                <a:rPr lang="zh-CN" altLang="en-US" dirty="0"/>
                <a:t>有顺序的</a:t>
              </a:r>
              <a:r>
                <a:rPr lang="zh-CN" altLang="en-US" dirty="0">
                  <a:solidFill>
                    <a:srgbClr val="FF0000"/>
                  </a:solidFill>
                </a:rPr>
                <a:t>数</a:t>
              </a:r>
              <a:r>
                <a:rPr lang="zh-CN" altLang="en-US" dirty="0"/>
                <a:t>                 </a:t>
              </a:r>
              <a:endParaRPr lang="en-US" altLang="zh-CN" dirty="0"/>
            </a:p>
            <a:p>
              <a:pPr eaLnBrk="1" hangingPunct="1"/>
              <a:r>
                <a:rPr lang="en-US" altLang="zh-CN" dirty="0"/>
                <a:t>           </a:t>
              </a:r>
              <a:r>
                <a:rPr lang="en-US" altLang="zh-CN" dirty="0" smtClean="0"/>
                <a:t>   </a:t>
              </a:r>
              <a:r>
                <a:rPr lang="zh-CN" altLang="en-US" dirty="0" smtClean="0"/>
                <a:t>所</a:t>
              </a:r>
              <a:r>
                <a:rPr lang="zh-CN" altLang="en-US" dirty="0"/>
                <a:t>组成的数组                     称为</a:t>
              </a:r>
              <a:r>
                <a:rPr lang="en-US" altLang="zh-CN" i="1" dirty="0">
                  <a:solidFill>
                    <a:srgbClr val="0000FF"/>
                  </a:solidFill>
                  <a:latin typeface="Times New Roman" pitchFamily="18" charset="0"/>
                  <a:ea typeface="黑体" pitchFamily="2" charset="-122"/>
                </a:rPr>
                <a:t>n</a:t>
              </a:r>
              <a:r>
                <a:rPr lang="zh-CN" altLang="en-US" dirty="0">
                  <a:solidFill>
                    <a:srgbClr val="0000FF"/>
                  </a:solidFill>
                  <a:latin typeface="黑体" pitchFamily="2" charset="-122"/>
                  <a:ea typeface="黑体" pitchFamily="2" charset="-122"/>
                </a:rPr>
                <a:t>维向量</a:t>
              </a:r>
              <a:r>
                <a:rPr lang="en-US" altLang="zh-CN" dirty="0">
                  <a:latin typeface="Times New Roman" pitchFamily="18" charset="0"/>
                </a:rPr>
                <a:t>.</a:t>
              </a:r>
            </a:p>
          </p:txBody>
        </p:sp>
        <p:graphicFrame>
          <p:nvGraphicFramePr>
            <p:cNvPr id="10265" name="Object 7"/>
            <p:cNvGraphicFramePr>
              <a:graphicFrameLocks noChangeAspect="1"/>
            </p:cNvGraphicFramePr>
            <p:nvPr/>
          </p:nvGraphicFramePr>
          <p:xfrm>
            <a:off x="4403" y="3352"/>
            <a:ext cx="1038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45" name="Equation" r:id="rId3" imgW="749300" imgH="228600" progId="Equation.3">
                    <p:embed/>
                  </p:oleObj>
                </mc:Choice>
                <mc:Fallback>
                  <p:oleObj name="Equation" r:id="rId3" imgW="749300" imgH="228600" progId="Equation.3">
                    <p:embed/>
                    <p:pic>
                      <p:nvPicPr>
                        <p:cNvPr id="0" name="Picture 57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03" y="3352"/>
                          <a:ext cx="1038" cy="31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66" name="Object 8"/>
            <p:cNvGraphicFramePr>
              <a:graphicFrameLocks noChangeAspect="1"/>
            </p:cNvGraphicFramePr>
            <p:nvPr/>
          </p:nvGraphicFramePr>
          <p:xfrm>
            <a:off x="2483" y="3670"/>
            <a:ext cx="1531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46" name="Equation" r:id="rId5" imgW="1104900" imgH="228600" progId="Equation.3">
                    <p:embed/>
                  </p:oleObj>
                </mc:Choice>
                <mc:Fallback>
                  <p:oleObj name="Equation" r:id="rId5" imgW="1104900" imgH="228600" progId="Equation.3">
                    <p:embed/>
                    <p:pic>
                      <p:nvPicPr>
                        <p:cNvPr id="0" name="Picture 57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83" y="3670"/>
                          <a:ext cx="1531" cy="31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57705" name="Group 9"/>
          <p:cNvGrpSpPr>
            <a:grpSpLocks/>
          </p:cNvGrpSpPr>
          <p:nvPr/>
        </p:nvGrpSpPr>
        <p:grpSpPr bwMode="auto">
          <a:xfrm>
            <a:off x="1063625" y="2182812"/>
            <a:ext cx="7546975" cy="636588"/>
            <a:chOff x="379" y="3597"/>
            <a:chExt cx="4754" cy="401"/>
          </a:xfrm>
        </p:grpSpPr>
        <p:sp>
          <p:nvSpPr>
            <p:cNvPr id="10261" name="Text Box 10"/>
            <p:cNvSpPr txBox="1">
              <a:spLocks noChangeArrowheads="1"/>
            </p:cNvSpPr>
            <p:nvPr/>
          </p:nvSpPr>
          <p:spPr bwMode="auto">
            <a:xfrm>
              <a:off x="379" y="3613"/>
              <a:ext cx="4754" cy="36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dirty="0">
                  <a:latin typeface="Times New Roman" pitchFamily="18" charset="0"/>
                </a:rPr>
                <a:t>其中数    称为向量   的第</a:t>
              </a:r>
              <a:r>
                <a:rPr lang="en-US" altLang="zh-CN" i="1" dirty="0">
                  <a:latin typeface="Times New Roman" pitchFamily="18" charset="0"/>
                </a:rPr>
                <a:t>j</a:t>
              </a:r>
              <a:r>
                <a:rPr lang="zh-CN" altLang="en-US" dirty="0">
                  <a:latin typeface="Times New Roman" pitchFamily="18" charset="0"/>
                </a:rPr>
                <a:t>个</a:t>
              </a:r>
              <a:r>
                <a:rPr lang="zh-CN" altLang="en-US" dirty="0">
                  <a:solidFill>
                    <a:srgbClr val="0000FF"/>
                  </a:solidFill>
                  <a:latin typeface="Times New Roman" pitchFamily="18" charset="0"/>
                </a:rPr>
                <a:t>分量</a:t>
              </a:r>
              <a:r>
                <a:rPr lang="en-US" altLang="zh-CN" dirty="0">
                  <a:latin typeface="Times New Roman" pitchFamily="18" charset="0"/>
                </a:rPr>
                <a:t>(</a:t>
              </a:r>
              <a:r>
                <a:rPr lang="zh-CN" altLang="en-US" dirty="0">
                  <a:latin typeface="Times New Roman" pitchFamily="18" charset="0"/>
                </a:rPr>
                <a:t>或坐标</a:t>
              </a:r>
              <a:r>
                <a:rPr lang="en-US" altLang="zh-CN" dirty="0">
                  <a:latin typeface="Times New Roman" pitchFamily="18" charset="0"/>
                </a:rPr>
                <a:t>).</a:t>
              </a:r>
            </a:p>
          </p:txBody>
        </p:sp>
        <p:graphicFrame>
          <p:nvGraphicFramePr>
            <p:cNvPr id="10262" name="Object 11"/>
            <p:cNvGraphicFramePr>
              <a:graphicFrameLocks noChangeAspect="1"/>
            </p:cNvGraphicFramePr>
            <p:nvPr/>
          </p:nvGraphicFramePr>
          <p:xfrm>
            <a:off x="1190" y="3597"/>
            <a:ext cx="295" cy="4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47" name="Equation" r:id="rId7" imgW="177646" imgH="241091" progId="Equation.3">
                    <p:embed/>
                  </p:oleObj>
                </mc:Choice>
                <mc:Fallback>
                  <p:oleObj name="Equation" r:id="rId7" imgW="177646" imgH="241091" progId="Equation.3">
                    <p:embed/>
                    <p:pic>
                      <p:nvPicPr>
                        <p:cNvPr id="0" name="Picture 58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90" y="3597"/>
                          <a:ext cx="295" cy="40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63" name="Object 12"/>
            <p:cNvGraphicFramePr>
              <a:graphicFrameLocks noChangeAspect="1"/>
            </p:cNvGraphicFramePr>
            <p:nvPr/>
          </p:nvGraphicFramePr>
          <p:xfrm>
            <a:off x="2445" y="3693"/>
            <a:ext cx="241" cy="2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48" name="Equation" r:id="rId9" imgW="139700" imgH="139700" progId="Equation.3">
                    <p:embed/>
                  </p:oleObj>
                </mc:Choice>
                <mc:Fallback>
                  <p:oleObj name="Equation" r:id="rId9" imgW="139700" imgH="139700" progId="Equation.3">
                    <p:embed/>
                    <p:pic>
                      <p:nvPicPr>
                        <p:cNvPr id="0" name="Picture 58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45" y="3693"/>
                          <a:ext cx="241" cy="24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57709" name="Text Box 13"/>
          <p:cNvSpPr txBox="1">
            <a:spLocks noChangeArrowheads="1"/>
          </p:cNvSpPr>
          <p:nvPr/>
        </p:nvSpPr>
        <p:spPr bwMode="auto">
          <a:xfrm>
            <a:off x="212725" y="1268407"/>
            <a:ext cx="1539875" cy="584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zh-CN" altLang="en-US" dirty="0">
                <a:solidFill>
                  <a:srgbClr val="0000FF"/>
                </a:solidFill>
                <a:ea typeface="黑体" pitchFamily="2" charset="-122"/>
              </a:rPr>
              <a:t>定义</a:t>
            </a:r>
            <a:endParaRPr lang="en-US" altLang="zh-CN" dirty="0">
              <a:solidFill>
                <a:srgbClr val="0000FF"/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157710" name="Text Box 14"/>
          <p:cNvSpPr txBox="1">
            <a:spLocks noChangeArrowheads="1"/>
          </p:cNvSpPr>
          <p:nvPr/>
        </p:nvSpPr>
        <p:spPr bwMode="auto">
          <a:xfrm>
            <a:off x="179388" y="3957638"/>
            <a:ext cx="1008062" cy="525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eaLnBrk="1" hangingPunct="1"/>
            <a:r>
              <a:rPr kumimoji="1" lang="zh-CN" altLang="en-US" sz="2800" dirty="0" smtClean="0">
                <a:latin typeface="Times New Roman" pitchFamily="18" charset="0"/>
                <a:ea typeface="黑体" pitchFamily="2" charset="-122"/>
              </a:rPr>
              <a:t>例如：</a:t>
            </a:r>
            <a:endParaRPr kumimoji="1" lang="zh-CN" altLang="en-US" sz="2800" dirty="0">
              <a:latin typeface="Times New Roman" pitchFamily="18" charset="0"/>
              <a:ea typeface="黑体" pitchFamily="2" charset="-122"/>
            </a:endParaRPr>
          </a:p>
        </p:txBody>
      </p:sp>
      <p:graphicFrame>
        <p:nvGraphicFramePr>
          <p:cNvPr id="157711" name="Object 15"/>
          <p:cNvGraphicFramePr>
            <a:graphicFrameLocks noChangeAspect="1"/>
          </p:cNvGraphicFramePr>
          <p:nvPr/>
        </p:nvGraphicFramePr>
        <p:xfrm>
          <a:off x="1295400" y="4070350"/>
          <a:ext cx="1752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49" name="Equation" r:id="rId11" imgW="1752600" imgH="393700" progId="Equation.3">
                  <p:embed/>
                </p:oleObj>
              </mc:Choice>
              <mc:Fallback>
                <p:oleObj name="Equation" r:id="rId11" imgW="1752600" imgH="393700" progId="Equation.3">
                  <p:embed/>
                  <p:pic>
                    <p:nvPicPr>
                      <p:cNvPr id="0" name="Picture 5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4070350"/>
                        <a:ext cx="17526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7712" name="Object 16"/>
          <p:cNvGraphicFramePr>
            <a:graphicFrameLocks noChangeAspect="1"/>
          </p:cNvGraphicFramePr>
          <p:nvPr/>
        </p:nvGraphicFramePr>
        <p:xfrm>
          <a:off x="1308100" y="4725988"/>
          <a:ext cx="4254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0" name="Equation" r:id="rId13" imgW="4254500" imgH="393700" progId="Equation.3">
                  <p:embed/>
                </p:oleObj>
              </mc:Choice>
              <mc:Fallback>
                <p:oleObj name="Equation" r:id="rId13" imgW="4254500" imgH="393700" progId="Equation.3">
                  <p:embed/>
                  <p:pic>
                    <p:nvPicPr>
                      <p:cNvPr id="0" name="Picture 5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8100" y="4725988"/>
                        <a:ext cx="42545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7713" name="Group 17"/>
          <p:cNvGrpSpPr>
            <a:grpSpLocks/>
          </p:cNvGrpSpPr>
          <p:nvPr/>
        </p:nvGrpSpPr>
        <p:grpSpPr bwMode="auto">
          <a:xfrm>
            <a:off x="3851275" y="3886200"/>
            <a:ext cx="4741863" cy="519113"/>
            <a:chOff x="2400" y="1282"/>
            <a:chExt cx="2987" cy="327"/>
          </a:xfrm>
        </p:grpSpPr>
        <p:sp>
          <p:nvSpPr>
            <p:cNvPr id="10259" name="Line 18"/>
            <p:cNvSpPr>
              <a:spLocks noChangeShapeType="1"/>
            </p:cNvSpPr>
            <p:nvPr/>
          </p:nvSpPr>
          <p:spPr bwMode="auto">
            <a:xfrm>
              <a:off x="2400" y="1480"/>
              <a:ext cx="1761" cy="0"/>
            </a:xfrm>
            <a:prstGeom prst="line">
              <a:avLst/>
            </a:prstGeom>
            <a:noFill/>
            <a:ln w="57150">
              <a:solidFill>
                <a:srgbClr val="FF9900"/>
              </a:solidFill>
              <a:round/>
              <a:headEnd/>
              <a:tailEnd type="triangle" w="med" len="med"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10260" name="Text Box 19"/>
            <p:cNvSpPr txBox="1">
              <a:spLocks noChangeArrowheads="1"/>
            </p:cNvSpPr>
            <p:nvPr/>
          </p:nvSpPr>
          <p:spPr bwMode="auto">
            <a:xfrm>
              <a:off x="4248" y="1282"/>
              <a:ext cx="1139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eaLnBrk="1" hangingPunct="1"/>
              <a:r>
                <a:rPr kumimoji="1" lang="en-US" altLang="zh-CN" i="1">
                  <a:solidFill>
                    <a:srgbClr val="3333FF"/>
                  </a:solidFill>
                  <a:latin typeface="Times New Roman" pitchFamily="18" charset="0"/>
                </a:rPr>
                <a:t>n</a:t>
              </a:r>
              <a:r>
                <a:rPr kumimoji="1" lang="zh-CN" altLang="en-US">
                  <a:solidFill>
                    <a:srgbClr val="3333FF"/>
                  </a:solidFill>
                  <a:latin typeface="Times New Roman" pitchFamily="18" charset="0"/>
                </a:rPr>
                <a:t>维实向量</a:t>
              </a:r>
            </a:p>
          </p:txBody>
        </p:sp>
      </p:grpSp>
      <p:grpSp>
        <p:nvGrpSpPr>
          <p:cNvPr id="157716" name="Group 20"/>
          <p:cNvGrpSpPr>
            <a:grpSpLocks/>
          </p:cNvGrpSpPr>
          <p:nvPr/>
        </p:nvGrpSpPr>
        <p:grpSpPr bwMode="auto">
          <a:xfrm>
            <a:off x="5638801" y="4605338"/>
            <a:ext cx="2954338" cy="519112"/>
            <a:chOff x="3526" y="1989"/>
            <a:chExt cx="1861" cy="327"/>
          </a:xfrm>
        </p:grpSpPr>
        <p:sp>
          <p:nvSpPr>
            <p:cNvPr id="10257" name="Line 21"/>
            <p:cNvSpPr>
              <a:spLocks noChangeShapeType="1"/>
            </p:cNvSpPr>
            <p:nvPr/>
          </p:nvSpPr>
          <p:spPr bwMode="auto">
            <a:xfrm>
              <a:off x="3526" y="2187"/>
              <a:ext cx="672" cy="0"/>
            </a:xfrm>
            <a:prstGeom prst="line">
              <a:avLst/>
            </a:prstGeom>
            <a:noFill/>
            <a:ln w="57150">
              <a:solidFill>
                <a:srgbClr val="FF9900"/>
              </a:solidFill>
              <a:round/>
              <a:headEnd/>
              <a:tailEnd type="triangle" w="med" len="med"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10258" name="Text Box 22"/>
            <p:cNvSpPr txBox="1">
              <a:spLocks noChangeArrowheads="1"/>
            </p:cNvSpPr>
            <p:nvPr/>
          </p:nvSpPr>
          <p:spPr bwMode="auto">
            <a:xfrm>
              <a:off x="4248" y="1989"/>
              <a:ext cx="1139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eaLnBrk="1" hangingPunct="1"/>
              <a:r>
                <a:rPr kumimoji="1" lang="en-US" altLang="zh-CN" i="1">
                  <a:solidFill>
                    <a:srgbClr val="3333FF"/>
                  </a:solidFill>
                  <a:latin typeface="Times New Roman" pitchFamily="18" charset="0"/>
                </a:rPr>
                <a:t>n</a:t>
              </a:r>
              <a:r>
                <a:rPr kumimoji="1" lang="zh-CN" altLang="en-US">
                  <a:solidFill>
                    <a:srgbClr val="3333FF"/>
                  </a:solidFill>
                  <a:latin typeface="Times New Roman" pitchFamily="18" charset="0"/>
                </a:rPr>
                <a:t>维复向量</a:t>
              </a:r>
            </a:p>
          </p:txBody>
        </p:sp>
      </p:grpSp>
      <p:sp>
        <p:nvSpPr>
          <p:cNvPr id="157731" name="Text Box 35"/>
          <p:cNvSpPr txBox="1">
            <a:spLocks noChangeArrowheads="1"/>
          </p:cNvSpPr>
          <p:nvPr/>
        </p:nvSpPr>
        <p:spPr bwMode="auto">
          <a:xfrm>
            <a:off x="381000" y="2855912"/>
            <a:ext cx="8380413" cy="9540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zh-CN" altLang="en-US" sz="2800" dirty="0"/>
              <a:t>向量的分量都是实数时称为</a:t>
            </a:r>
            <a:r>
              <a:rPr lang="zh-CN" altLang="en-US" sz="2800" dirty="0">
                <a:solidFill>
                  <a:srgbClr val="0000FF"/>
                </a:solidFill>
                <a:ea typeface="黑体" pitchFamily="2" charset="-122"/>
              </a:rPr>
              <a:t>实向量</a:t>
            </a:r>
            <a:r>
              <a:rPr lang="zh-CN" altLang="en-US" sz="2800" dirty="0"/>
              <a:t>，分量中有复数时称为</a:t>
            </a:r>
            <a:r>
              <a:rPr lang="zh-CN" altLang="en-US" sz="2800" dirty="0">
                <a:solidFill>
                  <a:srgbClr val="0000FF"/>
                </a:solidFill>
                <a:ea typeface="黑体" pitchFamily="2" charset="-122"/>
              </a:rPr>
              <a:t>复向量</a:t>
            </a:r>
            <a:r>
              <a:rPr lang="en-US" altLang="zh-CN" sz="2800" dirty="0"/>
              <a:t>.</a:t>
            </a:r>
          </a:p>
        </p:txBody>
      </p:sp>
      <p:sp>
        <p:nvSpPr>
          <p:cNvPr id="10251" name="Text Box 47"/>
          <p:cNvSpPr txBox="1">
            <a:spLocks noChangeArrowheads="1"/>
          </p:cNvSpPr>
          <p:nvPr/>
        </p:nvSpPr>
        <p:spPr bwMode="auto">
          <a:xfrm>
            <a:off x="0" y="704850"/>
            <a:ext cx="3789363" cy="523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zh-CN" altLang="en-US" sz="2800">
                <a:solidFill>
                  <a:srgbClr val="FF3300"/>
                </a:solidFill>
                <a:latin typeface="华文细黑" pitchFamily="2" charset="-122"/>
                <a:ea typeface="华文细黑" pitchFamily="2" charset="-122"/>
              </a:rPr>
              <a:t>（二）</a:t>
            </a:r>
            <a:r>
              <a:rPr lang="en-US" altLang="zh-CN" sz="2800">
                <a:solidFill>
                  <a:srgbClr val="FF3300"/>
                </a:solidFill>
                <a:latin typeface="华文细黑" pitchFamily="2" charset="-122"/>
                <a:ea typeface="华文细黑" pitchFamily="2" charset="-122"/>
              </a:rPr>
              <a:t>n</a:t>
            </a:r>
            <a:r>
              <a:rPr lang="zh-CN" altLang="en-US" sz="2800">
                <a:solidFill>
                  <a:srgbClr val="FF3300"/>
                </a:solidFill>
                <a:latin typeface="华文细黑" pitchFamily="2" charset="-122"/>
                <a:ea typeface="华文细黑" pitchFamily="2" charset="-122"/>
              </a:rPr>
              <a:t>维向量的定义</a:t>
            </a:r>
          </a:p>
        </p:txBody>
      </p:sp>
      <p:sp>
        <p:nvSpPr>
          <p:cNvPr id="35" name="WordArt 45"/>
          <p:cNvSpPr>
            <a:spLocks noChangeArrowheads="1" noChangeShapeType="1" noTextEdit="1"/>
          </p:cNvSpPr>
          <p:nvPr/>
        </p:nvSpPr>
        <p:spPr bwMode="auto">
          <a:xfrm>
            <a:off x="152399" y="123824"/>
            <a:ext cx="4502309" cy="5619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eaLnBrk="1" hangingPunct="1">
              <a:defRPr/>
            </a:pPr>
            <a:r>
              <a:rPr lang="zh-CN" altLang="en-US" kern="10" dirty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一、</a:t>
            </a:r>
            <a:r>
              <a:rPr lang="en-US" altLang="zh-CN" kern="10" dirty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n</a:t>
            </a:r>
            <a:r>
              <a:rPr lang="zh-CN" altLang="en-US" kern="10" dirty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维向量的定义与运算</a:t>
            </a: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4084638" y="5867400"/>
          <a:ext cx="639762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1" name="Equation" r:id="rId15" imgW="291973" imgH="203112" progId="Equation.DSMT4">
                  <p:embed/>
                </p:oleObj>
              </mc:Choice>
              <mc:Fallback>
                <p:oleObj name="Equation" r:id="rId15" imgW="291973" imgH="203112" progId="Equation.DSMT4">
                  <p:embed/>
                  <p:pic>
                    <p:nvPicPr>
                      <p:cNvPr id="0" name="Picture 5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84638" y="5867400"/>
                        <a:ext cx="639762" cy="447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27"/>
          <p:cNvGraphicFramePr>
            <a:graphicFrameLocks noChangeAspect="1"/>
          </p:cNvGraphicFramePr>
          <p:nvPr/>
        </p:nvGraphicFramePr>
        <p:xfrm>
          <a:off x="1266833" y="5496580"/>
          <a:ext cx="333375" cy="363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2" name="公式" r:id="rId17" imgW="152268" imgH="164957" progId="Equation.3">
                  <p:embed/>
                </p:oleObj>
              </mc:Choice>
              <mc:Fallback>
                <p:oleObj name="公式" r:id="rId17" imgW="152268" imgH="164957" progId="Equation.3">
                  <p:embed/>
                  <p:pic>
                    <p:nvPicPr>
                      <p:cNvPr id="0" name="Picture 5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6833" y="5496580"/>
                        <a:ext cx="333375" cy="363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7300768"/>
              </p:ext>
            </p:extLst>
          </p:nvPr>
        </p:nvGraphicFramePr>
        <p:xfrm>
          <a:off x="5164726" y="5838825"/>
          <a:ext cx="47307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3" name="公式" r:id="rId19" imgW="215713" imgH="203024" progId="Equation.3">
                  <p:embed/>
                </p:oleObj>
              </mc:Choice>
              <mc:Fallback>
                <p:oleObj name="公式" r:id="rId19" imgW="215713" imgH="203024" progId="Equation.3">
                  <p:embed/>
                  <p:pic>
                    <p:nvPicPr>
                      <p:cNvPr id="0" name="Picture 5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64726" y="5838825"/>
                        <a:ext cx="473075" cy="447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7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7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7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7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7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7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7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57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57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157709" grpId="0"/>
      <p:bldP spid="157710" grpId="0"/>
      <p:bldP spid="15773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725" name="Group 5"/>
          <p:cNvGrpSpPr>
            <a:grpSpLocks/>
          </p:cNvGrpSpPr>
          <p:nvPr/>
        </p:nvGrpSpPr>
        <p:grpSpPr bwMode="auto">
          <a:xfrm>
            <a:off x="755650" y="5805488"/>
            <a:ext cx="6427788" cy="519112"/>
            <a:chOff x="1020" y="681"/>
            <a:chExt cx="4049" cy="327"/>
          </a:xfrm>
        </p:grpSpPr>
        <p:sp>
          <p:nvSpPr>
            <p:cNvPr id="11285" name="Text Box 6"/>
            <p:cNvSpPr txBox="1">
              <a:spLocks noChangeArrowheads="1"/>
            </p:cNvSpPr>
            <p:nvPr/>
          </p:nvSpPr>
          <p:spPr bwMode="auto">
            <a:xfrm>
              <a:off x="1020" y="681"/>
              <a:ext cx="4049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eaLnBrk="1" hangingPunct="1"/>
              <a:r>
                <a:rPr kumimoji="1" lang="zh-CN" altLang="en-US">
                  <a:latin typeface="Times New Roman" pitchFamily="18" charset="0"/>
                </a:rPr>
                <a:t>        时，  维向量没有直观的几何形象．</a:t>
              </a:r>
            </a:p>
          </p:txBody>
        </p:sp>
        <p:graphicFrame>
          <p:nvGraphicFramePr>
            <p:cNvPr id="11286" name="Object 7"/>
            <p:cNvGraphicFramePr>
              <a:graphicFrameLocks noChangeAspect="1"/>
            </p:cNvGraphicFramePr>
            <p:nvPr/>
          </p:nvGraphicFramePr>
          <p:xfrm>
            <a:off x="2032" y="780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78" name="Equation" r:id="rId3" imgW="228600" imgH="241300" progId="Equation.3">
                    <p:embed/>
                  </p:oleObj>
                </mc:Choice>
                <mc:Fallback>
                  <p:oleObj name="Equation" r:id="rId3" imgW="228600" imgH="241300" progId="Equation.3">
                    <p:embed/>
                    <p:pic>
                      <p:nvPicPr>
                        <p:cNvPr id="0" name="Picture 39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32" y="780"/>
                          <a:ext cx="144" cy="1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87" name="Object 8"/>
            <p:cNvGraphicFramePr>
              <a:graphicFrameLocks noChangeAspect="1"/>
            </p:cNvGraphicFramePr>
            <p:nvPr/>
          </p:nvGraphicFramePr>
          <p:xfrm>
            <a:off x="1056" y="748"/>
            <a:ext cx="488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79" name="Equation" r:id="rId5" imgW="774364" imgH="317362" progId="Equation.3">
                    <p:embed/>
                  </p:oleObj>
                </mc:Choice>
                <mc:Fallback>
                  <p:oleObj name="Equation" r:id="rId5" imgW="774364" imgH="317362" progId="Equation.3">
                    <p:embed/>
                    <p:pic>
                      <p:nvPicPr>
                        <p:cNvPr id="0" name="Picture 39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6" y="748"/>
                          <a:ext cx="488" cy="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11267" name="Picture 9" descr="TN01135_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057900" y="403225"/>
            <a:ext cx="2705100" cy="170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8730" name="Text Box 10"/>
          <p:cNvSpPr txBox="1">
            <a:spLocks noChangeArrowheads="1"/>
          </p:cNvSpPr>
          <p:nvPr/>
        </p:nvSpPr>
        <p:spPr bwMode="auto">
          <a:xfrm>
            <a:off x="257174" y="1222375"/>
            <a:ext cx="5153026" cy="1079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 eaLnBrk="1" hangingPunct="1"/>
            <a:r>
              <a:rPr kumimoji="1" lang="zh-CN" altLang="en-US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　　</a:t>
            </a:r>
            <a:r>
              <a:rPr kumimoji="1" lang="zh-CN" altLang="en-US" dirty="0">
                <a:latin typeface="Times New Roman" pitchFamily="18" charset="0"/>
                <a:cs typeface="Times New Roman" pitchFamily="18" charset="0"/>
              </a:rPr>
              <a:t>确定飞机的状态，</a:t>
            </a:r>
            <a:r>
              <a:rPr kumimoji="1" lang="zh-CN" altLang="en-US" dirty="0" smtClean="0">
                <a:latin typeface="Times New Roman" pitchFamily="18" charset="0"/>
                <a:cs typeface="Times New Roman" pitchFamily="18" charset="0"/>
              </a:rPr>
              <a:t>需要     </a:t>
            </a:r>
            <a:endParaRPr kumimoji="1"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kumimoji="1" lang="en-US" altLang="zh-CN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kumimoji="1" lang="zh-CN" altLang="en-US" dirty="0" smtClean="0">
                <a:latin typeface="Times New Roman" pitchFamily="18" charset="0"/>
                <a:cs typeface="Times New Roman" pitchFamily="18" charset="0"/>
              </a:rPr>
              <a:t>以下</a:t>
            </a:r>
            <a:r>
              <a:rPr kumimoji="1" lang="en-US" altLang="zh-CN" dirty="0">
                <a:latin typeface="Times New Roman" pitchFamily="18" charset="0"/>
                <a:cs typeface="Times New Roman" pitchFamily="18" charset="0"/>
              </a:rPr>
              <a:t>6</a:t>
            </a:r>
            <a:r>
              <a:rPr kumimoji="1" lang="zh-CN" altLang="en-US" dirty="0">
                <a:latin typeface="Times New Roman" pitchFamily="18" charset="0"/>
                <a:cs typeface="Times New Roman" pitchFamily="18" charset="0"/>
              </a:rPr>
              <a:t>个参数：</a:t>
            </a:r>
          </a:p>
        </p:txBody>
      </p:sp>
      <p:sp>
        <p:nvSpPr>
          <p:cNvPr id="158731" name="Text Box 11"/>
          <p:cNvSpPr txBox="1">
            <a:spLocks noChangeArrowheads="1"/>
          </p:cNvSpPr>
          <p:nvPr/>
        </p:nvSpPr>
        <p:spPr bwMode="auto">
          <a:xfrm>
            <a:off x="1404978" y="3962400"/>
            <a:ext cx="5910222" cy="525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 eaLnBrk="1" hangingPunct="1"/>
            <a:r>
              <a:rPr kumimoji="1" lang="zh-CN" altLang="en-US" sz="2800" dirty="0">
                <a:latin typeface="Times New Roman" pitchFamily="18" charset="0"/>
              </a:rPr>
              <a:t>飞机重心在空间的</a:t>
            </a:r>
            <a:r>
              <a:rPr kumimoji="1" lang="zh-CN" altLang="en-US" sz="2800" dirty="0" smtClean="0">
                <a:latin typeface="Times New Roman" pitchFamily="18" charset="0"/>
              </a:rPr>
              <a:t>位置参数 </a:t>
            </a:r>
            <a:r>
              <a:rPr kumimoji="1" lang="en-US" altLang="zh-CN" sz="2800" i="1" dirty="0" smtClean="0">
                <a:solidFill>
                  <a:srgbClr val="FF0000"/>
                </a:solidFill>
                <a:latin typeface="Times New Roman" pitchFamily="18" charset="0"/>
              </a:rPr>
              <a:t>P(</a:t>
            </a:r>
            <a:r>
              <a:rPr kumimoji="1" lang="en-US" altLang="zh-CN" sz="2800" i="1" dirty="0" err="1" smtClean="0">
                <a:solidFill>
                  <a:srgbClr val="FF0000"/>
                </a:solidFill>
                <a:latin typeface="Times New Roman" pitchFamily="18" charset="0"/>
              </a:rPr>
              <a:t>x,y,z</a:t>
            </a:r>
            <a:r>
              <a:rPr kumimoji="1" lang="en-US" altLang="zh-CN" sz="2800" i="1" dirty="0">
                <a:solidFill>
                  <a:srgbClr val="FF0000"/>
                </a:solidFill>
                <a:latin typeface="Times New Roman" pitchFamily="18" charset="0"/>
              </a:rPr>
              <a:t>)</a:t>
            </a:r>
          </a:p>
        </p:txBody>
      </p:sp>
      <p:grpSp>
        <p:nvGrpSpPr>
          <p:cNvPr id="158732" name="Group 12"/>
          <p:cNvGrpSpPr>
            <a:grpSpLocks/>
          </p:cNvGrpSpPr>
          <p:nvPr/>
        </p:nvGrpSpPr>
        <p:grpSpPr bwMode="auto">
          <a:xfrm>
            <a:off x="1447800" y="3429003"/>
            <a:ext cx="5638800" cy="525463"/>
            <a:chOff x="876" y="2220"/>
            <a:chExt cx="3552" cy="331"/>
          </a:xfrm>
        </p:grpSpPr>
        <p:sp>
          <p:nvSpPr>
            <p:cNvPr id="11283" name="Text Box 13"/>
            <p:cNvSpPr txBox="1">
              <a:spLocks noChangeArrowheads="1"/>
            </p:cNvSpPr>
            <p:nvPr/>
          </p:nvSpPr>
          <p:spPr bwMode="auto">
            <a:xfrm>
              <a:off x="876" y="2220"/>
              <a:ext cx="1698" cy="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eaLnBrk="1" hangingPunct="1"/>
              <a:r>
                <a:rPr kumimoji="1" lang="zh-CN" altLang="en-US" sz="2800" dirty="0">
                  <a:latin typeface="Times New Roman" pitchFamily="18" charset="0"/>
                </a:rPr>
                <a:t>机身的水平转角</a:t>
              </a:r>
            </a:p>
          </p:txBody>
        </p:sp>
        <p:graphicFrame>
          <p:nvGraphicFramePr>
            <p:cNvPr id="11284" name="Object 14"/>
            <p:cNvGraphicFramePr>
              <a:graphicFrameLocks noChangeAspect="1"/>
            </p:cNvGraphicFramePr>
            <p:nvPr/>
          </p:nvGraphicFramePr>
          <p:xfrm>
            <a:off x="2748" y="2268"/>
            <a:ext cx="1680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80" name="Equation" r:id="rId8" imgW="3540600" imgH="508680" progId="Equation.3">
                    <p:embed/>
                  </p:oleObj>
                </mc:Choice>
                <mc:Fallback>
                  <p:oleObj name="Equation" r:id="rId8" imgW="3540600" imgH="508680" progId="Equation.3">
                    <p:embed/>
                    <p:pic>
                      <p:nvPicPr>
                        <p:cNvPr id="0" name="Picture 39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48" y="2268"/>
                          <a:ext cx="1680" cy="24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58735" name="Group 15"/>
          <p:cNvGrpSpPr>
            <a:grpSpLocks/>
          </p:cNvGrpSpPr>
          <p:nvPr/>
        </p:nvGrpSpPr>
        <p:grpSpPr bwMode="auto">
          <a:xfrm>
            <a:off x="1628775" y="2205038"/>
            <a:ext cx="5610225" cy="838200"/>
            <a:chOff x="834" y="1452"/>
            <a:chExt cx="3534" cy="528"/>
          </a:xfrm>
        </p:grpSpPr>
        <p:sp>
          <p:nvSpPr>
            <p:cNvPr id="11281" name="Text Box 16"/>
            <p:cNvSpPr txBox="1">
              <a:spLocks noChangeArrowheads="1"/>
            </p:cNvSpPr>
            <p:nvPr/>
          </p:nvSpPr>
          <p:spPr bwMode="auto">
            <a:xfrm>
              <a:off x="834" y="1604"/>
              <a:ext cx="1245" cy="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eaLnBrk="1" hangingPunct="1"/>
              <a:r>
                <a:rPr kumimoji="1" lang="zh-CN" altLang="en-US" sz="2800" dirty="0">
                  <a:latin typeface="Times New Roman" pitchFamily="18" charset="0"/>
                </a:rPr>
                <a:t>机身的仰角</a:t>
              </a:r>
            </a:p>
          </p:txBody>
        </p:sp>
        <p:graphicFrame>
          <p:nvGraphicFramePr>
            <p:cNvPr id="11282" name="Object 17"/>
            <p:cNvGraphicFramePr>
              <a:graphicFrameLocks noChangeAspect="1"/>
            </p:cNvGraphicFramePr>
            <p:nvPr/>
          </p:nvGraphicFramePr>
          <p:xfrm>
            <a:off x="2544" y="1452"/>
            <a:ext cx="1824" cy="5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81" name="Equation" r:id="rId10" imgW="3845160" imgH="1106640" progId="Equation.3">
                    <p:embed/>
                  </p:oleObj>
                </mc:Choice>
                <mc:Fallback>
                  <p:oleObj name="Equation" r:id="rId10" imgW="3845160" imgH="1106640" progId="Equation.3">
                    <p:embed/>
                    <p:pic>
                      <p:nvPicPr>
                        <p:cNvPr id="0" name="Picture 39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44" y="1452"/>
                          <a:ext cx="1824" cy="52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58738" name="Group 18"/>
          <p:cNvGrpSpPr>
            <a:grpSpLocks/>
          </p:cNvGrpSpPr>
          <p:nvPr/>
        </p:nvGrpSpPr>
        <p:grpSpPr bwMode="auto">
          <a:xfrm>
            <a:off x="1676400" y="2895603"/>
            <a:ext cx="5543550" cy="525463"/>
            <a:chOff x="876" y="1908"/>
            <a:chExt cx="3492" cy="331"/>
          </a:xfrm>
        </p:grpSpPr>
        <p:sp>
          <p:nvSpPr>
            <p:cNvPr id="11279" name="Text Box 19"/>
            <p:cNvSpPr txBox="1">
              <a:spLocks noChangeArrowheads="1"/>
            </p:cNvSpPr>
            <p:nvPr/>
          </p:nvSpPr>
          <p:spPr bwMode="auto">
            <a:xfrm>
              <a:off x="876" y="1908"/>
              <a:ext cx="1245" cy="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eaLnBrk="1" hangingPunct="1"/>
              <a:r>
                <a:rPr kumimoji="1" lang="zh-CN" altLang="en-US" sz="2800" dirty="0">
                  <a:latin typeface="Times New Roman" pitchFamily="18" charset="0"/>
                </a:rPr>
                <a:t>机翼的转角</a:t>
              </a:r>
            </a:p>
          </p:txBody>
        </p:sp>
        <p:graphicFrame>
          <p:nvGraphicFramePr>
            <p:cNvPr id="11280" name="Object 20"/>
            <p:cNvGraphicFramePr>
              <a:graphicFrameLocks noChangeAspect="1"/>
            </p:cNvGraphicFramePr>
            <p:nvPr/>
          </p:nvGraphicFramePr>
          <p:xfrm>
            <a:off x="2560" y="1932"/>
            <a:ext cx="1808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82" name="Equation" r:id="rId12" imgW="3807000" imgH="508680" progId="Equation.3">
                    <p:embed/>
                  </p:oleObj>
                </mc:Choice>
                <mc:Fallback>
                  <p:oleObj name="Equation" r:id="rId12" imgW="3807000" imgH="508680" progId="Equation.3">
                    <p:embed/>
                    <p:pic>
                      <p:nvPicPr>
                        <p:cNvPr id="0" name="Picture 40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60" y="1932"/>
                          <a:ext cx="1808" cy="24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58741" name="Group 21"/>
          <p:cNvGrpSpPr>
            <a:grpSpLocks/>
          </p:cNvGrpSpPr>
          <p:nvPr/>
        </p:nvGrpSpPr>
        <p:grpSpPr bwMode="auto">
          <a:xfrm>
            <a:off x="1131888" y="4652963"/>
            <a:ext cx="6107113" cy="976312"/>
            <a:chOff x="1122" y="3033"/>
            <a:chExt cx="3847" cy="615"/>
          </a:xfrm>
        </p:grpSpPr>
        <p:sp>
          <p:nvSpPr>
            <p:cNvPr id="11277" name="Text Box 22"/>
            <p:cNvSpPr txBox="1">
              <a:spLocks noChangeArrowheads="1"/>
            </p:cNvSpPr>
            <p:nvPr/>
          </p:nvSpPr>
          <p:spPr bwMode="auto">
            <a:xfrm>
              <a:off x="1122" y="3033"/>
              <a:ext cx="3847" cy="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eaLnBrk="1" hangingPunct="1"/>
              <a:r>
                <a:rPr kumimoji="1" lang="zh-CN" altLang="en-US" sz="2800" dirty="0">
                  <a:latin typeface="Times New Roman" pitchFamily="18" charset="0"/>
                </a:rPr>
                <a:t>所以，确定飞机的状态，需用</a:t>
              </a:r>
              <a:r>
                <a:rPr kumimoji="1" lang="en-US" altLang="zh-CN" sz="2800" dirty="0">
                  <a:latin typeface="Times New Roman" pitchFamily="18" charset="0"/>
                </a:rPr>
                <a:t>6</a:t>
              </a:r>
              <a:r>
                <a:rPr kumimoji="1" lang="zh-CN" altLang="en-US" sz="2800" dirty="0">
                  <a:latin typeface="Times New Roman" pitchFamily="18" charset="0"/>
                </a:rPr>
                <a:t>维向量</a:t>
              </a:r>
            </a:p>
          </p:txBody>
        </p:sp>
        <p:graphicFrame>
          <p:nvGraphicFramePr>
            <p:cNvPr id="11278" name="Object 23"/>
            <p:cNvGraphicFramePr>
              <a:graphicFrameLocks noChangeAspect="1"/>
            </p:cNvGraphicFramePr>
            <p:nvPr/>
          </p:nvGraphicFramePr>
          <p:xfrm>
            <a:off x="2009" y="3400"/>
            <a:ext cx="1760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83" name="Equation" r:id="rId14" imgW="3705480" imgH="508680" progId="Equation.3">
                    <p:embed/>
                  </p:oleObj>
                </mc:Choice>
                <mc:Fallback>
                  <p:oleObj name="Equation" r:id="rId14" imgW="3705480" imgH="508680" progId="Equation.3">
                    <p:embed/>
                    <p:pic>
                      <p:nvPicPr>
                        <p:cNvPr id="0" name="Picture 40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09" y="3400"/>
                          <a:ext cx="1760" cy="24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274" name="Text Box 25"/>
          <p:cNvSpPr txBox="1">
            <a:spLocks noChangeArrowheads="1"/>
          </p:cNvSpPr>
          <p:nvPr/>
        </p:nvSpPr>
        <p:spPr bwMode="auto">
          <a:xfrm>
            <a:off x="76200" y="693738"/>
            <a:ext cx="4440238" cy="525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eaLnBrk="1" hangingPunct="1"/>
            <a:r>
              <a:rPr lang="zh-CN" altLang="en-US" sz="2800">
                <a:solidFill>
                  <a:srgbClr val="FF3300"/>
                </a:solidFill>
                <a:latin typeface="华文细黑" pitchFamily="2" charset="-122"/>
                <a:ea typeface="华文细黑" pitchFamily="2" charset="-122"/>
              </a:rPr>
              <a:t> （三）</a:t>
            </a:r>
            <a:r>
              <a:rPr lang="en-US" altLang="zh-CN" sz="2800">
                <a:solidFill>
                  <a:srgbClr val="FF3300"/>
                </a:solidFill>
                <a:latin typeface="华文细黑" pitchFamily="2" charset="-122"/>
                <a:ea typeface="华文细黑" pitchFamily="2" charset="-122"/>
              </a:rPr>
              <a:t>n</a:t>
            </a:r>
            <a:r>
              <a:rPr lang="zh-CN" altLang="en-US" sz="2800">
                <a:solidFill>
                  <a:srgbClr val="FF3300"/>
                </a:solidFill>
                <a:latin typeface="华文细黑" pitchFamily="2" charset="-122"/>
                <a:ea typeface="华文细黑" pitchFamily="2" charset="-122"/>
              </a:rPr>
              <a:t>维向量的实际意义</a:t>
            </a:r>
          </a:p>
        </p:txBody>
      </p:sp>
      <p:sp>
        <p:nvSpPr>
          <p:cNvPr id="24" name="WordArt 45"/>
          <p:cNvSpPr>
            <a:spLocks noChangeArrowheads="1" noChangeShapeType="1" noTextEdit="1"/>
          </p:cNvSpPr>
          <p:nvPr/>
        </p:nvSpPr>
        <p:spPr bwMode="auto">
          <a:xfrm>
            <a:off x="152399" y="123824"/>
            <a:ext cx="4502309" cy="5619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eaLnBrk="1" hangingPunct="1">
              <a:defRPr/>
            </a:pPr>
            <a:r>
              <a:rPr lang="zh-CN" altLang="en-US" kern="10" dirty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一、</a:t>
            </a:r>
            <a:r>
              <a:rPr lang="en-US" altLang="zh-CN" kern="10" dirty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n</a:t>
            </a:r>
            <a:r>
              <a:rPr lang="zh-CN" altLang="en-US" kern="10" dirty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维向量的定义与运算</a:t>
            </a:r>
          </a:p>
        </p:txBody>
      </p:sp>
      <p:sp>
        <p:nvSpPr>
          <p:cNvPr id="11276" name="Text Box 2"/>
          <p:cNvSpPr txBox="1">
            <a:spLocks noChangeArrowheads="1"/>
          </p:cNvSpPr>
          <p:nvPr/>
        </p:nvSpPr>
        <p:spPr bwMode="auto">
          <a:xfrm>
            <a:off x="370417" y="1230313"/>
            <a:ext cx="1314450" cy="6048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例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1</a:t>
            </a:r>
            <a:endParaRPr lang="zh-CN" altLang="en-US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  <a:ea typeface="黑体" pitchFamily="2" charset="-122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8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8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8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8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8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8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8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730" grpId="0" autoUpdateAnimBg="0"/>
      <p:bldP spid="158731" grpId="0" autoUpdateAnimBg="0"/>
    </p:bldLst>
  </p:timing>
</p:sld>
</file>

<file path=ppt/theme/theme1.xml><?xml version="1.0" encoding="utf-8"?>
<a:theme xmlns:a="http://schemas.openxmlformats.org/drawingml/2006/main" name="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1060543</TotalTime>
  <Words>2464</Words>
  <Application>Microsoft Office PowerPoint</Application>
  <PresentationFormat>全屏显示(4:3)</PresentationFormat>
  <Paragraphs>423</Paragraphs>
  <Slides>53</Slides>
  <Notes>0</Notes>
  <HiddenSlides>5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53</vt:i4>
      </vt:variant>
    </vt:vector>
  </HeadingPairs>
  <TitlesOfParts>
    <vt:vector size="71" baseType="lpstr">
      <vt:lpstr>Arial Unicode MS</vt:lpstr>
      <vt:lpstr>MS UI Gothic</vt:lpstr>
      <vt:lpstr>黑体</vt:lpstr>
      <vt:lpstr>华文行楷</vt:lpstr>
      <vt:lpstr>华文楷体</vt:lpstr>
      <vt:lpstr>华文细黑</vt:lpstr>
      <vt:lpstr>楷体</vt:lpstr>
      <vt:lpstr>楷体_GB2312</vt:lpstr>
      <vt:lpstr>隶书</vt:lpstr>
      <vt:lpstr>宋体</vt:lpstr>
      <vt:lpstr>Arial</vt:lpstr>
      <vt:lpstr>Garamond</vt:lpstr>
      <vt:lpstr>Symbol</vt:lpstr>
      <vt:lpstr>Times New Roman</vt:lpstr>
      <vt:lpstr>Wingdings</vt:lpstr>
      <vt:lpstr>自定义设计方案</vt:lpstr>
      <vt:lpstr>Equation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rllang</dc:creator>
  <cp:lastModifiedBy>Franknew Chen</cp:lastModifiedBy>
  <cp:revision>767</cp:revision>
  <cp:lastPrinted>1601-01-01T00:00:00Z</cp:lastPrinted>
  <dcterms:created xsi:type="dcterms:W3CDTF">1601-01-01T00:00:00Z</dcterms:created>
  <dcterms:modified xsi:type="dcterms:W3CDTF">2016-04-09T02:40:38Z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