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4"/>
  </p:notesMasterIdLst>
  <p:sldIdLst>
    <p:sldId id="822" r:id="rId2"/>
    <p:sldId id="920" r:id="rId3"/>
    <p:sldId id="921" r:id="rId4"/>
    <p:sldId id="922" r:id="rId5"/>
    <p:sldId id="923" r:id="rId6"/>
    <p:sldId id="924" r:id="rId7"/>
    <p:sldId id="925" r:id="rId8"/>
    <p:sldId id="926" r:id="rId9"/>
    <p:sldId id="927" r:id="rId10"/>
    <p:sldId id="928" r:id="rId11"/>
    <p:sldId id="929" r:id="rId12"/>
    <p:sldId id="930" r:id="rId13"/>
    <p:sldId id="931" r:id="rId14"/>
    <p:sldId id="932" r:id="rId15"/>
    <p:sldId id="933" r:id="rId16"/>
    <p:sldId id="934" r:id="rId17"/>
    <p:sldId id="935" r:id="rId18"/>
    <p:sldId id="936" r:id="rId19"/>
    <p:sldId id="937" r:id="rId20"/>
    <p:sldId id="938" r:id="rId21"/>
    <p:sldId id="939" r:id="rId22"/>
    <p:sldId id="940" r:id="rId23"/>
    <p:sldId id="941" r:id="rId24"/>
    <p:sldId id="942" r:id="rId25"/>
    <p:sldId id="943" r:id="rId26"/>
    <p:sldId id="944" r:id="rId27"/>
    <p:sldId id="945" r:id="rId28"/>
    <p:sldId id="951" r:id="rId29"/>
    <p:sldId id="947" r:id="rId30"/>
    <p:sldId id="948" r:id="rId31"/>
    <p:sldId id="949" r:id="rId32"/>
    <p:sldId id="950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94660"/>
  </p:normalViewPr>
  <p:slideViewPr>
    <p:cSldViewPr>
      <p:cViewPr varScale="1">
        <p:scale>
          <a:sx n="70" d="100"/>
          <a:sy n="70" d="100"/>
        </p:scale>
        <p:origin x="129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7.wmf"/><Relationship Id="rId5" Type="http://schemas.openxmlformats.org/officeDocument/2006/relationships/image" Target="../media/image90.wmf"/><Relationship Id="rId4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image" Target="../media/image146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12" Type="http://schemas.openxmlformats.org/officeDocument/2006/relationships/image" Target="../media/image145.wmf"/><Relationship Id="rId2" Type="http://schemas.openxmlformats.org/officeDocument/2006/relationships/image" Target="../media/image135.wmf"/><Relationship Id="rId16" Type="http://schemas.openxmlformats.org/officeDocument/2006/relationships/image" Target="../media/image149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11" Type="http://schemas.openxmlformats.org/officeDocument/2006/relationships/image" Target="../media/image144.wmf"/><Relationship Id="rId5" Type="http://schemas.openxmlformats.org/officeDocument/2006/relationships/image" Target="../media/image138.wmf"/><Relationship Id="rId15" Type="http://schemas.openxmlformats.org/officeDocument/2006/relationships/image" Target="../media/image148.wmf"/><Relationship Id="rId10" Type="http://schemas.openxmlformats.org/officeDocument/2006/relationships/image" Target="../media/image143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Relationship Id="rId14" Type="http://schemas.openxmlformats.org/officeDocument/2006/relationships/image" Target="../media/image14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4" Type="http://schemas.openxmlformats.org/officeDocument/2006/relationships/image" Target="../media/image17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4" Type="http://schemas.openxmlformats.org/officeDocument/2006/relationships/image" Target="../media/image19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4B8F115-030D-4B5C-9D95-AB51341B8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512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98B86-578B-415E-AFF6-ABD48AFE251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79101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E6F4EF-5D87-45E9-88B3-629E7FD64FBB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79161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990BA-35EA-4516-A6B3-96317E18060E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09403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0DFE3-863D-4215-88FF-8D7B69B7ED4D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26503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2D22A1-C325-4CA1-BC38-0197B2622901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56877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CD5B5-6349-4B92-84E1-02E57F33C543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69000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14BE6-6E1B-4766-910A-AE6679DED1AA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29032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969E2-9CE2-4C31-A4ED-D4CDFF93F118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38780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B5FD60-4AD9-4270-8A38-5AE8BCBA4CFA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21972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484C50-BF5E-4C0B-8731-FDDBA04DBABD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34140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E5AB35-8095-4A9B-AAE0-786F09FBDA87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2773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F50DC-860D-484F-82CB-6A56152BCA4C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54936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098524-23AE-46A8-BB5F-AD0284F1610C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56091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F5DD9-3D73-4D25-BF2B-5D4057EE87EE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97521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B02B4-C12F-46C2-A7FB-BD55E4BCA295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59631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76739-3182-44F3-9198-8B05A0F61ABB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49717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EB5F4-F2F7-41CB-AE05-4A7247800B92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88270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92EE4-AFA3-4F52-AA68-DDA758EA7D5E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32339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46F51-98BC-4124-972C-28B3A3A6D27E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70692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0AF2E-D3B5-48D1-B387-5FADAFFD0F6E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6451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46B560-CB85-4B0C-8097-E10DDD5E889D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938476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8C6D87-4B44-4DB1-A148-C29302991708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0936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B5193-65D2-4FDB-84F0-275601A1D3C5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37861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DC7826-EA4B-40D8-A553-823472DBE439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29059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409D0A-8754-4C65-BFB7-A2FCF31F9CF5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61202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E2613-D3C6-468B-9B73-B361D5E24791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14444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26D6B-7BFE-4BF2-95B4-A33CCBAD73F4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9107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0481F-965E-4B51-9C32-1B7C3E162C28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78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47867-FFF5-4FE5-8A5A-327EF61DD2B3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45120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A8D693-36C6-47C3-BC3A-7B82DD21A369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36217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CC73A-EB36-45A9-A655-AD616C278A99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2533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1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0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59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7.wmf"/><Relationship Id="rId25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29" Type="http://schemas.openxmlformats.org/officeDocument/2006/relationships/image" Target="../media/image63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4.wmf"/><Relationship Id="rId24" Type="http://schemas.openxmlformats.org/officeDocument/2006/relationships/oleObject" Target="../embeddings/oleObject59.bin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23" Type="http://schemas.openxmlformats.org/officeDocument/2006/relationships/image" Target="../media/image60.wmf"/><Relationship Id="rId28" Type="http://schemas.openxmlformats.org/officeDocument/2006/relationships/oleObject" Target="../embeddings/oleObject61.bin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6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72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0.wmf"/><Relationship Id="rId25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76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7.wmf"/><Relationship Id="rId24" Type="http://schemas.openxmlformats.org/officeDocument/2006/relationships/oleObject" Target="../embeddings/oleObject72.bin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23" Type="http://schemas.openxmlformats.org/officeDocument/2006/relationships/image" Target="../media/image73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7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83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86.wmf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84.wmf"/><Relationship Id="rId25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1.wmf"/><Relationship Id="rId24" Type="http://schemas.openxmlformats.org/officeDocument/2006/relationships/oleObject" Target="../embeddings/oleObject86.bin"/><Relationship Id="rId5" Type="http://schemas.openxmlformats.org/officeDocument/2006/relationships/image" Target="../media/image78.wmf"/><Relationship Id="rId15" Type="http://schemas.openxmlformats.org/officeDocument/2006/relationships/image" Target="../media/image83.wmf"/><Relationship Id="rId23" Type="http://schemas.openxmlformats.org/officeDocument/2006/relationships/image" Target="../media/image87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85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94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97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96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9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10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9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90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5" Type="http://schemas.openxmlformats.org/officeDocument/2006/relationships/image" Target="../media/image107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0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1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16.wmf"/><Relationship Id="rId5" Type="http://schemas.openxmlformats.org/officeDocument/2006/relationships/image" Target="../media/image113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1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21.wmf"/><Relationship Id="rId18" Type="http://schemas.openxmlformats.org/officeDocument/2006/relationships/oleObject" Target="../embeddings/oleObject123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125.wmf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5" Type="http://schemas.openxmlformats.org/officeDocument/2006/relationships/image" Target="../media/image122.wmf"/><Relationship Id="rId23" Type="http://schemas.openxmlformats.org/officeDocument/2006/relationships/image" Target="../media/image126.w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24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31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2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30.wmf"/><Relationship Id="rId5" Type="http://schemas.openxmlformats.org/officeDocument/2006/relationships/image" Target="../media/image127.wmf"/><Relationship Id="rId15" Type="http://schemas.openxmlformats.org/officeDocument/2006/relationships/image" Target="../media/image132.w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3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38.wmf"/><Relationship Id="rId18" Type="http://schemas.openxmlformats.org/officeDocument/2006/relationships/oleObject" Target="../embeddings/oleObject140.bin"/><Relationship Id="rId26" Type="http://schemas.openxmlformats.org/officeDocument/2006/relationships/oleObject" Target="../embeddings/oleObject144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142.wmf"/><Relationship Id="rId34" Type="http://schemas.openxmlformats.org/officeDocument/2006/relationships/oleObject" Target="../embeddings/oleObject148.bin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140.wmf"/><Relationship Id="rId25" Type="http://schemas.openxmlformats.org/officeDocument/2006/relationships/image" Target="../media/image144.wmf"/><Relationship Id="rId33" Type="http://schemas.openxmlformats.org/officeDocument/2006/relationships/image" Target="../media/image14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9.bin"/><Relationship Id="rId20" Type="http://schemas.openxmlformats.org/officeDocument/2006/relationships/oleObject" Target="../embeddings/oleObject141.bin"/><Relationship Id="rId29" Type="http://schemas.openxmlformats.org/officeDocument/2006/relationships/image" Target="../media/image146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37.wmf"/><Relationship Id="rId24" Type="http://schemas.openxmlformats.org/officeDocument/2006/relationships/oleObject" Target="../embeddings/oleObject143.bin"/><Relationship Id="rId32" Type="http://schemas.openxmlformats.org/officeDocument/2006/relationships/oleObject" Target="../embeddings/oleObject147.bin"/><Relationship Id="rId5" Type="http://schemas.openxmlformats.org/officeDocument/2006/relationships/image" Target="../media/image134.wmf"/><Relationship Id="rId15" Type="http://schemas.openxmlformats.org/officeDocument/2006/relationships/image" Target="../media/image139.wmf"/><Relationship Id="rId23" Type="http://schemas.openxmlformats.org/officeDocument/2006/relationships/image" Target="../media/image143.wmf"/><Relationship Id="rId28" Type="http://schemas.openxmlformats.org/officeDocument/2006/relationships/oleObject" Target="../embeddings/oleObject145.bin"/><Relationship Id="rId10" Type="http://schemas.openxmlformats.org/officeDocument/2006/relationships/oleObject" Target="../embeddings/oleObject136.bin"/><Relationship Id="rId19" Type="http://schemas.openxmlformats.org/officeDocument/2006/relationships/image" Target="../media/image141.wmf"/><Relationship Id="rId31" Type="http://schemas.openxmlformats.org/officeDocument/2006/relationships/image" Target="../media/image147.w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138.bin"/><Relationship Id="rId22" Type="http://schemas.openxmlformats.org/officeDocument/2006/relationships/oleObject" Target="../embeddings/oleObject142.bin"/><Relationship Id="rId27" Type="http://schemas.openxmlformats.org/officeDocument/2006/relationships/image" Target="../media/image145.wmf"/><Relationship Id="rId30" Type="http://schemas.openxmlformats.org/officeDocument/2006/relationships/oleObject" Target="../embeddings/oleObject146.bin"/><Relationship Id="rId35" Type="http://schemas.openxmlformats.org/officeDocument/2006/relationships/image" Target="../media/image14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54.wmf"/><Relationship Id="rId18" Type="http://schemas.openxmlformats.org/officeDocument/2006/relationships/oleObject" Target="../embeddings/oleObject156.bin"/><Relationship Id="rId26" Type="http://schemas.openxmlformats.org/officeDocument/2006/relationships/oleObject" Target="../embeddings/oleObject160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158.wmf"/><Relationship Id="rId7" Type="http://schemas.openxmlformats.org/officeDocument/2006/relationships/image" Target="../media/image151.wmf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56.wmf"/><Relationship Id="rId25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7.bin"/><Relationship Id="rId29" Type="http://schemas.openxmlformats.org/officeDocument/2006/relationships/image" Target="../media/image162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53.wmf"/><Relationship Id="rId24" Type="http://schemas.openxmlformats.org/officeDocument/2006/relationships/oleObject" Target="../embeddings/oleObject159.bin"/><Relationship Id="rId5" Type="http://schemas.openxmlformats.org/officeDocument/2006/relationships/image" Target="../media/image150.wmf"/><Relationship Id="rId15" Type="http://schemas.openxmlformats.org/officeDocument/2006/relationships/image" Target="../media/image155.wmf"/><Relationship Id="rId23" Type="http://schemas.openxmlformats.org/officeDocument/2006/relationships/image" Target="../media/image159.wmf"/><Relationship Id="rId28" Type="http://schemas.openxmlformats.org/officeDocument/2006/relationships/oleObject" Target="../embeddings/oleObject161.bin"/><Relationship Id="rId10" Type="http://schemas.openxmlformats.org/officeDocument/2006/relationships/oleObject" Target="../embeddings/oleObject152.bin"/><Relationship Id="rId19" Type="http://schemas.openxmlformats.org/officeDocument/2006/relationships/image" Target="../media/image157.wmf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52.wmf"/><Relationship Id="rId14" Type="http://schemas.openxmlformats.org/officeDocument/2006/relationships/oleObject" Target="../embeddings/oleObject154.bin"/><Relationship Id="rId22" Type="http://schemas.openxmlformats.org/officeDocument/2006/relationships/oleObject" Target="../embeddings/oleObject158.bin"/><Relationship Id="rId27" Type="http://schemas.openxmlformats.org/officeDocument/2006/relationships/image" Target="../media/image16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167.wmf"/><Relationship Id="rId18" Type="http://schemas.openxmlformats.org/officeDocument/2006/relationships/oleObject" Target="../embeddings/oleObject169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64.wmf"/><Relationship Id="rId12" Type="http://schemas.openxmlformats.org/officeDocument/2006/relationships/oleObject" Target="../embeddings/oleObject166.bin"/><Relationship Id="rId17" Type="http://schemas.openxmlformats.org/officeDocument/2006/relationships/image" Target="../media/image1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8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66.wmf"/><Relationship Id="rId5" Type="http://schemas.openxmlformats.org/officeDocument/2006/relationships/image" Target="../media/image163.wmf"/><Relationship Id="rId15" Type="http://schemas.openxmlformats.org/officeDocument/2006/relationships/image" Target="../media/image168.wmf"/><Relationship Id="rId10" Type="http://schemas.openxmlformats.org/officeDocument/2006/relationships/oleObject" Target="../embeddings/oleObject165.bin"/><Relationship Id="rId19" Type="http://schemas.openxmlformats.org/officeDocument/2006/relationships/image" Target="../media/image170.wmf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65.wmf"/><Relationship Id="rId14" Type="http://schemas.openxmlformats.org/officeDocument/2006/relationships/oleObject" Target="../embeddings/oleObject16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74.wmf"/><Relationship Id="rId5" Type="http://schemas.openxmlformats.org/officeDocument/2006/relationships/image" Target="../media/image171.wmf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7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image" Target="../media/image179.wmf"/><Relationship Id="rId18" Type="http://schemas.openxmlformats.org/officeDocument/2006/relationships/oleObject" Target="../embeddings/oleObject181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76.wmf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18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0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78.wmf"/><Relationship Id="rId5" Type="http://schemas.openxmlformats.org/officeDocument/2006/relationships/image" Target="../media/image175.wmf"/><Relationship Id="rId15" Type="http://schemas.openxmlformats.org/officeDocument/2006/relationships/image" Target="../media/image180.wmf"/><Relationship Id="rId10" Type="http://schemas.openxmlformats.org/officeDocument/2006/relationships/oleObject" Target="../embeddings/oleObject177.bin"/><Relationship Id="rId19" Type="http://schemas.openxmlformats.org/officeDocument/2006/relationships/image" Target="../media/image182.wmf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77.wmf"/><Relationship Id="rId14" Type="http://schemas.openxmlformats.org/officeDocument/2006/relationships/oleObject" Target="../embeddings/oleObject17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83.bin"/><Relationship Id="rId5" Type="http://schemas.openxmlformats.org/officeDocument/2006/relationships/image" Target="../media/image183.wmf"/><Relationship Id="rId4" Type="http://schemas.openxmlformats.org/officeDocument/2006/relationships/oleObject" Target="../embeddings/oleObject18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85.bin"/><Relationship Id="rId5" Type="http://schemas.openxmlformats.org/officeDocument/2006/relationships/image" Target="../media/image185.wmf"/><Relationship Id="rId4" Type="http://schemas.openxmlformats.org/officeDocument/2006/relationships/oleObject" Target="../embeddings/oleObject18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190.wmf"/><Relationship Id="rId5" Type="http://schemas.openxmlformats.org/officeDocument/2006/relationships/image" Target="../media/image187.wmf"/><Relationship Id="rId10" Type="http://schemas.openxmlformats.org/officeDocument/2006/relationships/oleObject" Target="../embeddings/oleObject189.bin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18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91.bin"/><Relationship Id="rId5" Type="http://schemas.openxmlformats.org/officeDocument/2006/relationships/image" Target="../media/image191.wmf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9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3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23" Type="http://schemas.openxmlformats.org/officeDocument/2006/relationships/image" Target="../media/image24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4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175" y="1928813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604330" y="1874043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概念的引入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175" y="2696792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第三节</a:t>
            </a:r>
            <a:r>
              <a:rPr lang="en-US" altLang="zh-CN" sz="3600">
                <a:solidFill>
                  <a:srgbClr val="FFFF00"/>
                </a:solidFill>
                <a:ea typeface="华文行楷" pitchFamily="2" charset="-122"/>
              </a:rPr>
              <a:t>n</a:t>
            </a: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阶行列式与对换的定义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604330" y="2645312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n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阶行列式的定义</a:t>
            </a: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2035175" y="34618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604330" y="3416581"/>
            <a:ext cx="4922837" cy="5222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对换的定义</a:t>
            </a:r>
          </a:p>
        </p:txBody>
      </p:sp>
      <p:sp>
        <p:nvSpPr>
          <p:cNvPr id="9" name="Oval 6"/>
          <p:cNvSpPr>
            <a:spLocks noChangeAspect="1" noChangeArrowheads="1"/>
          </p:cNvSpPr>
          <p:nvPr/>
        </p:nvSpPr>
        <p:spPr bwMode="auto">
          <a:xfrm>
            <a:off x="2035175" y="4237742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4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604330" y="4186262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n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阶行列式</a:t>
            </a: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的等价定义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Rectangle 3"/>
          <p:cNvSpPr>
            <a:spLocks noChangeArrowheads="1"/>
          </p:cNvSpPr>
          <p:nvPr/>
        </p:nvSpPr>
        <p:spPr bwMode="auto">
          <a:xfrm>
            <a:off x="301625" y="638175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Rectangle 4"/>
          <p:cNvSpPr>
            <a:spLocks noChangeArrowheads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Rectangle 5"/>
          <p:cNvSpPr>
            <a:spLocks noChangeArrowheads="1"/>
          </p:cNvSpPr>
          <p:nvPr/>
        </p:nvSpPr>
        <p:spPr bwMode="auto">
          <a:xfrm>
            <a:off x="740911" y="1109663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71600" y="1092200"/>
            <a:ext cx="7004050" cy="614363"/>
            <a:chOff x="864" y="460"/>
            <a:chExt cx="4412" cy="387"/>
          </a:xfrm>
        </p:grpSpPr>
        <p:sp>
          <p:nvSpPr>
            <p:cNvPr id="9236" name="Rectangle 6"/>
            <p:cNvSpPr>
              <a:spLocks noChangeArrowheads="1"/>
            </p:cNvSpPr>
            <p:nvPr/>
          </p:nvSpPr>
          <p:spPr bwMode="auto">
            <a:xfrm>
              <a:off x="864" y="460"/>
              <a:ext cx="16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宋体" pitchFamily="2" charset="-122"/>
                </a:rPr>
                <a:t>先求所有乘积项</a:t>
              </a:r>
            </a:p>
          </p:txBody>
        </p:sp>
        <p:graphicFrame>
          <p:nvGraphicFramePr>
            <p:cNvPr id="9230" name="Object 67"/>
            <p:cNvGraphicFramePr>
              <a:graphicFrameLocks/>
            </p:cNvGraphicFramePr>
            <p:nvPr/>
          </p:nvGraphicFramePr>
          <p:xfrm>
            <a:off x="2524" y="480"/>
            <a:ext cx="275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4" name="Equation" r:id="rId4" imgW="4368800" imgH="582613" progId="Equation.DSMT4">
                    <p:embed/>
                  </p:oleObj>
                </mc:Choice>
                <mc:Fallback>
                  <p:oleObj name="Equation" r:id="rId4" imgW="4368800" imgH="582613" progId="Equation.DSMT4">
                    <p:embed/>
                    <p:pic>
                      <p:nvPicPr>
                        <p:cNvPr id="0" name="Picture 1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" y="480"/>
                          <a:ext cx="275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68"/>
          <p:cNvGraphicFramePr>
            <a:graphicFrameLocks/>
          </p:cNvGraphicFramePr>
          <p:nvPr/>
        </p:nvGraphicFramePr>
        <p:xfrm>
          <a:off x="762000" y="1809750"/>
          <a:ext cx="3784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Equation" r:id="rId6" imgW="3784600" imgH="531813" progId="Equation.DSMT4">
                  <p:embed/>
                </p:oleObj>
              </mc:Choice>
              <mc:Fallback>
                <p:oleObj name="Equation" r:id="rId6" imgW="3784600" imgH="531813" progId="Equation.DSMT4">
                  <p:embed/>
                  <p:pic>
                    <p:nvPicPr>
                      <p:cNvPr id="0" name="Picture 12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09750"/>
                        <a:ext cx="3784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9"/>
          <p:cNvGraphicFramePr>
            <a:graphicFrameLocks/>
          </p:cNvGraphicFramePr>
          <p:nvPr/>
        </p:nvGraphicFramePr>
        <p:xfrm>
          <a:off x="4876800" y="1809750"/>
          <a:ext cx="381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Equation" r:id="rId8" imgW="3803397" imgH="530891" progId="Equation.DSMT4">
                  <p:embed/>
                </p:oleObj>
              </mc:Choice>
              <mc:Fallback>
                <p:oleObj name="Equation" r:id="rId8" imgW="3803397" imgH="530891" progId="Equation.DSMT4">
                  <p:embed/>
                  <p:pic>
                    <p:nvPicPr>
                      <p:cNvPr id="0" name="Picture 12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809750"/>
                        <a:ext cx="381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0"/>
          <p:cNvGraphicFramePr>
            <a:graphicFrameLocks/>
          </p:cNvGraphicFramePr>
          <p:nvPr/>
        </p:nvGraphicFramePr>
        <p:xfrm>
          <a:off x="768350" y="2495550"/>
          <a:ext cx="3822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Equation" r:id="rId10" imgW="3822700" imgH="531813" progId="Equation.DSMT4">
                  <p:embed/>
                </p:oleObj>
              </mc:Choice>
              <mc:Fallback>
                <p:oleObj name="Equation" r:id="rId10" imgW="3822700" imgH="531813" progId="Equation.DSMT4">
                  <p:embed/>
                  <p:pic>
                    <p:nvPicPr>
                      <p:cNvPr id="0" name="Picture 12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495550"/>
                        <a:ext cx="3822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1"/>
          <p:cNvGraphicFramePr>
            <a:graphicFrameLocks/>
          </p:cNvGraphicFramePr>
          <p:nvPr/>
        </p:nvGraphicFramePr>
        <p:xfrm>
          <a:off x="4883150" y="2495550"/>
          <a:ext cx="381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Equation" r:id="rId12" imgW="3803397" imgH="530891" progId="Equation.DSMT4">
                  <p:embed/>
                </p:oleObj>
              </mc:Choice>
              <mc:Fallback>
                <p:oleObj name="Equation" r:id="rId12" imgW="3803397" imgH="530891" progId="Equation.DSMT4">
                  <p:embed/>
                  <p:pic>
                    <p:nvPicPr>
                      <p:cNvPr id="0" name="Picture 12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2495550"/>
                        <a:ext cx="381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2"/>
          <p:cNvGraphicFramePr>
            <a:graphicFrameLocks/>
          </p:cNvGraphicFramePr>
          <p:nvPr/>
        </p:nvGraphicFramePr>
        <p:xfrm>
          <a:off x="762000" y="3181350"/>
          <a:ext cx="381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" name="Equation" r:id="rId14" imgW="3803397" imgH="530891" progId="Equation.DSMT4">
                  <p:embed/>
                </p:oleObj>
              </mc:Choice>
              <mc:Fallback>
                <p:oleObj name="Equation" r:id="rId14" imgW="3803397" imgH="530891" progId="Equation.DSMT4">
                  <p:embed/>
                  <p:pic>
                    <p:nvPicPr>
                      <p:cNvPr id="0" name="Picture 12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81350"/>
                        <a:ext cx="381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3"/>
          <p:cNvGraphicFramePr>
            <a:graphicFrameLocks/>
          </p:cNvGraphicFramePr>
          <p:nvPr/>
        </p:nvGraphicFramePr>
        <p:xfrm>
          <a:off x="4876800" y="3181350"/>
          <a:ext cx="381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" name="Equation" r:id="rId16" imgW="3803397" imgH="530891" progId="Equation.DSMT4">
                  <p:embed/>
                </p:oleObj>
              </mc:Choice>
              <mc:Fallback>
                <p:oleObj name="Equation" r:id="rId16" imgW="3803397" imgH="530891" progId="Equation.DSMT4">
                  <p:embed/>
                  <p:pic>
                    <p:nvPicPr>
                      <p:cNvPr id="0" name="Picture 12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81350"/>
                        <a:ext cx="381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4"/>
          <p:cNvGraphicFramePr>
            <a:graphicFrameLocks/>
          </p:cNvGraphicFramePr>
          <p:nvPr/>
        </p:nvGraphicFramePr>
        <p:xfrm>
          <a:off x="755650" y="3790950"/>
          <a:ext cx="3822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" name="Equation" r:id="rId18" imgW="3822700" imgH="531813" progId="Equation.DSMT4">
                  <p:embed/>
                </p:oleObj>
              </mc:Choice>
              <mc:Fallback>
                <p:oleObj name="Equation" r:id="rId18" imgW="3822700" imgH="531813" progId="Equation.DSMT4">
                  <p:embed/>
                  <p:pic>
                    <p:nvPicPr>
                      <p:cNvPr id="0" name="Picture 126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90950"/>
                        <a:ext cx="3822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5"/>
          <p:cNvGraphicFramePr>
            <a:graphicFrameLocks/>
          </p:cNvGraphicFramePr>
          <p:nvPr/>
        </p:nvGraphicFramePr>
        <p:xfrm>
          <a:off x="4876800" y="3867150"/>
          <a:ext cx="3822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Equation" r:id="rId20" imgW="3822700" imgH="531813" progId="Equation.DSMT4">
                  <p:embed/>
                </p:oleObj>
              </mc:Choice>
              <mc:Fallback>
                <p:oleObj name="Equation" r:id="rId20" imgW="3822700" imgH="531813" progId="Equation.DSMT4">
                  <p:embed/>
                  <p:pic>
                    <p:nvPicPr>
                      <p:cNvPr id="0" name="Picture 127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67150"/>
                        <a:ext cx="3822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6"/>
          <p:cNvGraphicFramePr>
            <a:graphicFrameLocks/>
          </p:cNvGraphicFramePr>
          <p:nvPr/>
        </p:nvGraphicFramePr>
        <p:xfrm>
          <a:off x="762000" y="4476750"/>
          <a:ext cx="3822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Equation" r:id="rId22" imgW="3822700" imgH="531813" progId="Equation.DSMT4">
                  <p:embed/>
                </p:oleObj>
              </mc:Choice>
              <mc:Fallback>
                <p:oleObj name="Equation" r:id="rId22" imgW="3822700" imgH="531813" progId="Equation.DSMT4">
                  <p:embed/>
                  <p:pic>
                    <p:nvPicPr>
                      <p:cNvPr id="0" name="Picture 128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76750"/>
                        <a:ext cx="3822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7"/>
          <p:cNvGraphicFramePr>
            <a:graphicFrameLocks/>
          </p:cNvGraphicFramePr>
          <p:nvPr/>
        </p:nvGraphicFramePr>
        <p:xfrm>
          <a:off x="4876800" y="4552950"/>
          <a:ext cx="3822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Equation" r:id="rId24" imgW="3822700" imgH="531813" progId="Equation.DSMT4">
                  <p:embed/>
                </p:oleObj>
              </mc:Choice>
              <mc:Fallback>
                <p:oleObj name="Equation" r:id="rId24" imgW="3822700" imgH="531813" progId="Equation.DSMT4">
                  <p:embed/>
                  <p:pic>
                    <p:nvPicPr>
                      <p:cNvPr id="0" name="Picture 129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52950"/>
                        <a:ext cx="3822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8"/>
          <p:cNvGraphicFramePr>
            <a:graphicFrameLocks/>
          </p:cNvGraphicFramePr>
          <p:nvPr/>
        </p:nvGraphicFramePr>
        <p:xfrm>
          <a:off x="660400" y="5162550"/>
          <a:ext cx="4025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Equation" r:id="rId26" imgW="4025900" imgH="531813" progId="Equation.DSMT4">
                  <p:embed/>
                </p:oleObj>
              </mc:Choice>
              <mc:Fallback>
                <p:oleObj name="Equation" r:id="rId26" imgW="4025900" imgH="531813" progId="Equation.DSMT4">
                  <p:embed/>
                  <p:pic>
                    <p:nvPicPr>
                      <p:cNvPr id="0" name="Picture 130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5162550"/>
                        <a:ext cx="40259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9"/>
          <p:cNvGraphicFramePr>
            <a:graphicFrameLocks/>
          </p:cNvGraphicFramePr>
          <p:nvPr/>
        </p:nvGraphicFramePr>
        <p:xfrm>
          <a:off x="4902200" y="5162550"/>
          <a:ext cx="3822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Equation" r:id="rId28" imgW="3822700" imgH="531813" progId="Equation.DSMT4">
                  <p:embed/>
                </p:oleObj>
              </mc:Choice>
              <mc:Fallback>
                <p:oleObj name="Equation" r:id="rId28" imgW="3822700" imgH="531813" progId="Equation.DSMT4">
                  <p:embed/>
                  <p:pic>
                    <p:nvPicPr>
                      <p:cNvPr id="0" name="Picture 131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5162550"/>
                        <a:ext cx="3822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2004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Rectangle 3"/>
          <p:cNvSpPr>
            <a:spLocks noChangeArrowheads="1"/>
          </p:cNvSpPr>
          <p:nvPr/>
        </p:nvSpPr>
        <p:spPr bwMode="auto">
          <a:xfrm>
            <a:off x="301625" y="630555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Rectangle 4"/>
          <p:cNvSpPr>
            <a:spLocks noChangeArrowheads="1"/>
          </p:cNvSpPr>
          <p:nvPr/>
        </p:nvSpPr>
        <p:spPr bwMode="auto">
          <a:xfrm>
            <a:off x="3124200" y="63055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67"/>
          <p:cNvGraphicFramePr>
            <a:graphicFrameLocks/>
          </p:cNvGraphicFramePr>
          <p:nvPr/>
        </p:nvGraphicFramePr>
        <p:xfrm>
          <a:off x="609600" y="819150"/>
          <a:ext cx="4025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Equation" r:id="rId4" imgW="4025900" imgH="531813" progId="Equation.DSMT4">
                  <p:embed/>
                </p:oleObj>
              </mc:Choice>
              <mc:Fallback>
                <p:oleObj name="Equation" r:id="rId4" imgW="4025900" imgH="531813" progId="Equation.DSMT4">
                  <p:embed/>
                  <p:pic>
                    <p:nvPicPr>
                      <p:cNvPr id="0" name="Picture 11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19150"/>
                        <a:ext cx="40259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8"/>
          <p:cNvGraphicFramePr>
            <a:graphicFrameLocks/>
          </p:cNvGraphicFramePr>
          <p:nvPr/>
        </p:nvGraphicFramePr>
        <p:xfrm>
          <a:off x="4800600" y="819150"/>
          <a:ext cx="3822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6" imgW="3822700" imgH="531813" progId="Equation.DSMT4">
                  <p:embed/>
                </p:oleObj>
              </mc:Choice>
              <mc:Fallback>
                <p:oleObj name="Equation" r:id="rId6" imgW="3822700" imgH="531813" progId="Equation.DSMT4">
                  <p:embed/>
                  <p:pic>
                    <p:nvPicPr>
                      <p:cNvPr id="0" name="Picture 12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819150"/>
                        <a:ext cx="3822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9"/>
          <p:cNvGraphicFramePr>
            <a:graphicFrameLocks/>
          </p:cNvGraphicFramePr>
          <p:nvPr/>
        </p:nvGraphicFramePr>
        <p:xfrm>
          <a:off x="622300" y="1504950"/>
          <a:ext cx="3822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Equation" r:id="rId8" imgW="3822700" imgH="531813" progId="Equation.DSMT4">
                  <p:embed/>
                </p:oleObj>
              </mc:Choice>
              <mc:Fallback>
                <p:oleObj name="Equation" r:id="rId8" imgW="3822700" imgH="531813" progId="Equation.DSMT4">
                  <p:embed/>
                  <p:pic>
                    <p:nvPicPr>
                      <p:cNvPr id="0" name="Picture 12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504950"/>
                        <a:ext cx="3822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0"/>
          <p:cNvGraphicFramePr>
            <a:graphicFrameLocks/>
          </p:cNvGraphicFramePr>
          <p:nvPr/>
        </p:nvGraphicFramePr>
        <p:xfrm>
          <a:off x="4800600" y="1581150"/>
          <a:ext cx="3822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Equation" r:id="rId10" imgW="3822700" imgH="531813" progId="Equation.DSMT4">
                  <p:embed/>
                </p:oleObj>
              </mc:Choice>
              <mc:Fallback>
                <p:oleObj name="Equation" r:id="rId10" imgW="3822700" imgH="531813" progId="Equation.DSMT4">
                  <p:embed/>
                  <p:pic>
                    <p:nvPicPr>
                      <p:cNvPr id="0" name="Picture 12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81150"/>
                        <a:ext cx="3822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1"/>
          <p:cNvGraphicFramePr>
            <a:graphicFrameLocks/>
          </p:cNvGraphicFramePr>
          <p:nvPr/>
        </p:nvGraphicFramePr>
        <p:xfrm>
          <a:off x="571500" y="2114550"/>
          <a:ext cx="4013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Equation" r:id="rId12" imgW="4013200" imgH="531813" progId="Equation.DSMT4">
                  <p:embed/>
                </p:oleObj>
              </mc:Choice>
              <mc:Fallback>
                <p:oleObj name="Equation" r:id="rId12" imgW="4013200" imgH="531813" progId="Equation.DSMT4">
                  <p:embed/>
                  <p:pic>
                    <p:nvPicPr>
                      <p:cNvPr id="0" name="Picture 12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114550"/>
                        <a:ext cx="4013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2"/>
          <p:cNvGraphicFramePr>
            <a:graphicFrameLocks/>
          </p:cNvGraphicFramePr>
          <p:nvPr/>
        </p:nvGraphicFramePr>
        <p:xfrm>
          <a:off x="4800600" y="2190750"/>
          <a:ext cx="3822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Equation" r:id="rId14" imgW="3822700" imgH="531813" progId="Equation.DSMT4">
                  <p:embed/>
                </p:oleObj>
              </mc:Choice>
              <mc:Fallback>
                <p:oleObj name="Equation" r:id="rId14" imgW="3822700" imgH="531813" progId="Equation.DSMT4">
                  <p:embed/>
                  <p:pic>
                    <p:nvPicPr>
                      <p:cNvPr id="0" name="Picture 12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190750"/>
                        <a:ext cx="3822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3"/>
          <p:cNvGraphicFramePr>
            <a:graphicFrameLocks/>
          </p:cNvGraphicFramePr>
          <p:nvPr/>
        </p:nvGraphicFramePr>
        <p:xfrm>
          <a:off x="609600" y="2800350"/>
          <a:ext cx="3822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Equation" r:id="rId16" imgW="3822700" imgH="531813" progId="Equation.DSMT4">
                  <p:embed/>
                </p:oleObj>
              </mc:Choice>
              <mc:Fallback>
                <p:oleObj name="Equation" r:id="rId16" imgW="3822700" imgH="531813" progId="Equation.DSMT4">
                  <p:embed/>
                  <p:pic>
                    <p:nvPicPr>
                      <p:cNvPr id="0" name="Picture 12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00350"/>
                        <a:ext cx="3822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4"/>
          <p:cNvGraphicFramePr>
            <a:graphicFrameLocks/>
          </p:cNvGraphicFramePr>
          <p:nvPr/>
        </p:nvGraphicFramePr>
        <p:xfrm>
          <a:off x="4775200" y="2800350"/>
          <a:ext cx="4025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Equation" r:id="rId18" imgW="4025900" imgH="531813" progId="Equation.DSMT4">
                  <p:embed/>
                </p:oleObj>
              </mc:Choice>
              <mc:Fallback>
                <p:oleObj name="Equation" r:id="rId18" imgW="4025900" imgH="531813" progId="Equation.DSMT4">
                  <p:embed/>
                  <p:pic>
                    <p:nvPicPr>
                      <p:cNvPr id="0" name="Picture 126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2800350"/>
                        <a:ext cx="40259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5"/>
          <p:cNvGraphicFramePr>
            <a:graphicFrameLocks/>
          </p:cNvGraphicFramePr>
          <p:nvPr/>
        </p:nvGraphicFramePr>
        <p:xfrm>
          <a:off x="609600" y="3409950"/>
          <a:ext cx="3822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Equation" r:id="rId20" imgW="3822700" imgH="531813" progId="Equation.DSMT4">
                  <p:embed/>
                </p:oleObj>
              </mc:Choice>
              <mc:Fallback>
                <p:oleObj name="Equation" r:id="rId20" imgW="3822700" imgH="531813" progId="Equation.DSMT4">
                  <p:embed/>
                  <p:pic>
                    <p:nvPicPr>
                      <p:cNvPr id="0" name="Picture 127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09950"/>
                        <a:ext cx="3822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6"/>
          <p:cNvGraphicFramePr>
            <a:graphicFrameLocks/>
          </p:cNvGraphicFramePr>
          <p:nvPr/>
        </p:nvGraphicFramePr>
        <p:xfrm>
          <a:off x="4781550" y="3409950"/>
          <a:ext cx="4013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Equation" r:id="rId22" imgW="4013200" imgH="531813" progId="Equation.DSMT4">
                  <p:embed/>
                </p:oleObj>
              </mc:Choice>
              <mc:Fallback>
                <p:oleObj name="Equation" r:id="rId22" imgW="4013200" imgH="531813" progId="Equation.DSMT4">
                  <p:embed/>
                  <p:pic>
                    <p:nvPicPr>
                      <p:cNvPr id="0" name="Picture 128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3409950"/>
                        <a:ext cx="4013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7"/>
          <p:cNvGraphicFramePr>
            <a:graphicFrameLocks/>
          </p:cNvGraphicFramePr>
          <p:nvPr/>
        </p:nvGraphicFramePr>
        <p:xfrm>
          <a:off x="514350" y="4033838"/>
          <a:ext cx="4203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Equation" r:id="rId24" imgW="4203700" imgH="531813" progId="Equation.DSMT4">
                  <p:embed/>
                </p:oleObj>
              </mc:Choice>
              <mc:Fallback>
                <p:oleObj name="Equation" r:id="rId24" imgW="4203700" imgH="531813" progId="Equation.DSMT4">
                  <p:embed/>
                  <p:pic>
                    <p:nvPicPr>
                      <p:cNvPr id="0" name="Picture 129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4033838"/>
                        <a:ext cx="42037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8"/>
          <p:cNvGraphicFramePr>
            <a:graphicFrameLocks/>
          </p:cNvGraphicFramePr>
          <p:nvPr/>
        </p:nvGraphicFramePr>
        <p:xfrm>
          <a:off x="4819650" y="4019550"/>
          <a:ext cx="4013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Equation" r:id="rId26" imgW="4013200" imgH="531813" progId="Equation.DSMT4">
                  <p:embed/>
                </p:oleObj>
              </mc:Choice>
              <mc:Fallback>
                <p:oleObj name="Equation" r:id="rId26" imgW="4013200" imgH="531813" progId="Equation.DSMT4">
                  <p:embed/>
                  <p:pic>
                    <p:nvPicPr>
                      <p:cNvPr id="0" name="Picture 130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4019550"/>
                        <a:ext cx="4013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07801" y="4548334"/>
            <a:ext cx="3051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再求其代数和，得</a:t>
            </a:r>
          </a:p>
        </p:txBody>
      </p:sp>
      <p:graphicFrame>
        <p:nvGraphicFramePr>
          <p:cNvPr id="17" name="Object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295941"/>
              </p:ext>
            </p:extLst>
          </p:nvPr>
        </p:nvGraphicFramePr>
        <p:xfrm>
          <a:off x="498916" y="5162657"/>
          <a:ext cx="84709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Equation" r:id="rId28" imgW="8470900" imgH="1473200" progId="Equation.DSMT4">
                  <p:embed/>
                </p:oleObj>
              </mc:Choice>
              <mc:Fallback>
                <p:oleObj name="Equation" r:id="rId28" imgW="8470900" imgH="1473200" progId="Equation.DSMT4">
                  <p:embed/>
                  <p:pic>
                    <p:nvPicPr>
                      <p:cNvPr id="0" name="Picture 131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16" y="5162657"/>
                        <a:ext cx="84709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2004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755650" y="1039813"/>
            <a:ext cx="3967434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　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计算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次对角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行列式</a:t>
            </a:r>
          </a:p>
        </p:txBody>
      </p:sp>
      <p:graphicFrame>
        <p:nvGraphicFramePr>
          <p:cNvPr id="3" name="Object 7"/>
          <p:cNvGraphicFramePr>
            <a:graphicFrameLocks/>
          </p:cNvGraphicFramePr>
          <p:nvPr/>
        </p:nvGraphicFramePr>
        <p:xfrm>
          <a:off x="2882900" y="1776413"/>
          <a:ext cx="29114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4" imgW="2911475" imgH="1965325" progId="Equation.DSMT4">
                  <p:embed/>
                </p:oleObj>
              </mc:Choice>
              <mc:Fallback>
                <p:oleObj name="Equation" r:id="rId4" imgW="2911475" imgH="1965325" progId="Equation.DSMT4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776413"/>
                        <a:ext cx="291147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755650" y="3967163"/>
            <a:ext cx="7588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19200" y="3967163"/>
            <a:ext cx="7292975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不能使用对角线法则，因为由行列式的定义，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chemeClr val="tx2"/>
                </a:solidFill>
              </a:rPr>
              <a:t>4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阶行列式应该是</a:t>
            </a:r>
            <a:r>
              <a:rPr lang="en-US" altLang="zh-CN" sz="2800" b="1" dirty="0">
                <a:solidFill>
                  <a:schemeClr val="tx2"/>
                </a:solidFill>
              </a:rPr>
              <a:t>24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项之和，而我们由对角线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法则，只有</a:t>
            </a:r>
            <a:r>
              <a:rPr lang="en-US" altLang="zh-CN" sz="2800" b="1" dirty="0">
                <a:solidFill>
                  <a:schemeClr val="tx2"/>
                </a:solidFill>
              </a:rPr>
              <a:t>8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项，显然不对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755650" y="5629321"/>
            <a:ext cx="7579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：对角线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法则只适用于二、三阶行列式。</a:t>
            </a:r>
          </a:p>
        </p:txBody>
      </p:sp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2004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Rectangle 3"/>
          <p:cNvSpPr>
            <a:spLocks noChangeArrowheads="1"/>
          </p:cNvSpPr>
          <p:nvPr/>
        </p:nvSpPr>
        <p:spPr bwMode="auto">
          <a:xfrm>
            <a:off x="-79375" y="6037264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657350"/>
            <a:ext cx="4125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展开式中项的一般形式是</a:t>
            </a:r>
          </a:p>
        </p:txBody>
      </p:sp>
      <p:graphicFrame>
        <p:nvGraphicFramePr>
          <p:cNvPr id="5" name="Objec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930398"/>
              </p:ext>
            </p:extLst>
          </p:nvPr>
        </p:nvGraphicFramePr>
        <p:xfrm>
          <a:off x="760412" y="2373313"/>
          <a:ext cx="137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4" imgW="1369223" imgH="443730" progId="Equation.DSMT4">
                  <p:embed/>
                </p:oleObj>
              </mc:Choice>
              <mc:Fallback>
                <p:oleObj name="Equation" r:id="rId4" imgW="1369223" imgH="443730" progId="Equation.DSMT4">
                  <p:embed/>
                  <p:pic>
                    <p:nvPicPr>
                      <p:cNvPr id="0" name="Picture 10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" y="2373313"/>
                        <a:ext cx="137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535787"/>
              </p:ext>
            </p:extLst>
          </p:nvPr>
        </p:nvGraphicFramePr>
        <p:xfrm>
          <a:off x="2170112" y="2373313"/>
          <a:ext cx="165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6" imgW="1648139" imgH="494442" progId="Equation.DSMT4">
                  <p:embed/>
                </p:oleObj>
              </mc:Choice>
              <mc:Fallback>
                <p:oleObj name="Equation" r:id="rId6" imgW="1648139" imgH="494442" progId="Equation.DSMT4">
                  <p:embed/>
                  <p:pic>
                    <p:nvPicPr>
                      <p:cNvPr id="0" name="Picture 10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2" y="2373313"/>
                        <a:ext cx="1651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5800" y="2988470"/>
            <a:ext cx="36576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从而这个项不为零，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037012" y="2297113"/>
            <a:ext cx="3135313" cy="519113"/>
            <a:chOff x="2736" y="1296"/>
            <a:chExt cx="1975" cy="327"/>
          </a:xfrm>
        </p:grpSpPr>
        <p:sp>
          <p:nvSpPr>
            <p:cNvPr id="12311" name="Rectangle 9"/>
            <p:cNvSpPr>
              <a:spLocks noChangeArrowheads="1"/>
            </p:cNvSpPr>
            <p:nvPr/>
          </p:nvSpPr>
          <p:spPr bwMode="auto">
            <a:xfrm>
              <a:off x="2736" y="1296"/>
              <a:ext cx="19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  <a:latin typeface="宋体" pitchFamily="2" charset="-122"/>
                </a:rPr>
                <a:t>所以</a:t>
              </a:r>
              <a:r>
                <a:rPr lang="zh-CN" altLang="en-US" sz="2800" b="1">
                  <a:solidFill>
                    <a:schemeClr val="tx2"/>
                  </a:solidFill>
                </a:rPr>
                <a:t>    </a:t>
              </a:r>
              <a:r>
                <a:rPr lang="zh-CN" altLang="en-US" sz="2800" b="1">
                  <a:solidFill>
                    <a:schemeClr val="tx2"/>
                  </a:solidFill>
                  <a:latin typeface="宋体" pitchFamily="2" charset="-122"/>
                </a:rPr>
                <a:t>只能等于</a:t>
              </a:r>
              <a:r>
                <a:rPr lang="zh-CN" altLang="en-US" sz="2800" b="1">
                  <a:solidFill>
                    <a:schemeClr val="tx2"/>
                  </a:solidFill>
                </a:rPr>
                <a:t>   </a:t>
              </a:r>
              <a:r>
                <a:rPr lang="en-US" altLang="zh-CN" sz="2800" b="1">
                  <a:solidFill>
                    <a:schemeClr val="tx2"/>
                  </a:solidFill>
                </a:rPr>
                <a:t>, </a:t>
              </a:r>
            </a:p>
          </p:txBody>
        </p:sp>
        <p:graphicFrame>
          <p:nvGraphicFramePr>
            <p:cNvPr id="12299" name="Object 48"/>
            <p:cNvGraphicFramePr>
              <a:graphicFrameLocks/>
            </p:cNvGraphicFramePr>
            <p:nvPr/>
          </p:nvGraphicFramePr>
          <p:xfrm>
            <a:off x="3265" y="1296"/>
            <a:ext cx="2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4" name="Equation" r:id="rId8" imgW="363233" imgH="429563" progId="Equation.DSMT4">
                    <p:embed/>
                  </p:oleObj>
                </mc:Choice>
                <mc:Fallback>
                  <p:oleObj name="Equation" r:id="rId8" imgW="363233" imgH="429563" progId="Equation.DSMT4">
                    <p:embed/>
                    <p:pic>
                      <p:nvPicPr>
                        <p:cNvPr id="0" name="Picture 1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1296"/>
                          <a:ext cx="23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49"/>
            <p:cNvGraphicFramePr>
              <a:graphicFrameLocks/>
            </p:cNvGraphicFramePr>
            <p:nvPr/>
          </p:nvGraphicFramePr>
          <p:xfrm>
            <a:off x="4388" y="1344"/>
            <a:ext cx="14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5" name="Equation" r:id="rId10" imgW="225447" imgH="326346" progId="Equation.DSMT4">
                    <p:embed/>
                  </p:oleObj>
                </mc:Choice>
                <mc:Fallback>
                  <p:oleObj name="Equation" r:id="rId10" imgW="225447" imgH="326346" progId="Equation.DSMT4">
                    <p:embed/>
                    <p:pic>
                      <p:nvPicPr>
                        <p:cNvPr id="0" name="Picture 1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1344"/>
                          <a:ext cx="143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721100" y="2974182"/>
            <a:ext cx="18462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同理可得</a:t>
            </a:r>
          </a:p>
        </p:txBody>
      </p:sp>
      <p:graphicFrame>
        <p:nvGraphicFramePr>
          <p:cNvPr id="13" name="Objec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403667"/>
              </p:ext>
            </p:extLst>
          </p:nvPr>
        </p:nvGraphicFramePr>
        <p:xfrm>
          <a:off x="5295900" y="3088482"/>
          <a:ext cx="302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12" imgW="3017362" imgH="443730" progId="Equation.DSMT4">
                  <p:embed/>
                </p:oleObj>
              </mc:Choice>
              <mc:Fallback>
                <p:oleObj name="Equation" r:id="rId12" imgW="3017362" imgH="443730" progId="Equation.DSMT4">
                  <p:embed/>
                  <p:pic>
                    <p:nvPicPr>
                      <p:cNvPr id="0" name="Picture 10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088482"/>
                        <a:ext cx="302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Rectangle 15"/>
          <p:cNvSpPr>
            <a:spLocks noChangeArrowheads="1"/>
          </p:cNvSpPr>
          <p:nvPr/>
        </p:nvSpPr>
        <p:spPr bwMode="auto">
          <a:xfrm>
            <a:off x="685800" y="1073744"/>
            <a:ext cx="3268524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阶行列式的定义</a:t>
            </a:r>
          </a:p>
        </p:txBody>
      </p:sp>
      <p:graphicFrame>
        <p:nvGraphicFramePr>
          <p:cNvPr id="15" name="Objec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5132143"/>
              </p:ext>
            </p:extLst>
          </p:nvPr>
        </p:nvGraphicFramePr>
        <p:xfrm>
          <a:off x="3803650" y="5055792"/>
          <a:ext cx="30226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Equation" r:id="rId14" imgW="3017362" imgH="505535" progId="Equation.DSMT4">
                  <p:embed/>
                </p:oleObj>
              </mc:Choice>
              <mc:Fallback>
                <p:oleObj name="Equation" r:id="rId14" imgW="3017362" imgH="505535" progId="Equation.DSMT4">
                  <p:embed/>
                  <p:pic>
                    <p:nvPicPr>
                      <p:cNvPr id="0" name="Picture 10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5055792"/>
                        <a:ext cx="30226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443701"/>
              </p:ext>
            </p:extLst>
          </p:nvPr>
        </p:nvGraphicFramePr>
        <p:xfrm>
          <a:off x="6985000" y="5131992"/>
          <a:ext cx="7731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Equation" r:id="rId16" imgW="770437" imgH="327475" progId="Equation.DSMT4">
                  <p:embed/>
                </p:oleObj>
              </mc:Choice>
              <mc:Fallback>
                <p:oleObj name="Equation" r:id="rId16" imgW="770437" imgH="327475" progId="Equation.DSMT4">
                  <p:embed/>
                  <p:pic>
                    <p:nvPicPr>
                      <p:cNvPr id="0" name="Picture 10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5131992"/>
                        <a:ext cx="77311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85800" y="3675064"/>
            <a:ext cx="6397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即行列式中不为零的项为</a:t>
            </a:r>
          </a:p>
        </p:txBody>
      </p:sp>
      <p:graphicFrame>
        <p:nvGraphicFramePr>
          <p:cNvPr id="18" name="Objec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18363"/>
              </p:ext>
            </p:extLst>
          </p:nvPr>
        </p:nvGraphicFramePr>
        <p:xfrm>
          <a:off x="4749800" y="3727452"/>
          <a:ext cx="31115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name="Equation" r:id="rId18" imgW="3106107" imgH="505535" progId="Equation.DSMT4">
                  <p:embed/>
                </p:oleObj>
              </mc:Choice>
              <mc:Fallback>
                <p:oleObj name="Equation" r:id="rId18" imgW="3106107" imgH="505535" progId="Equation.DSMT4">
                  <p:embed/>
                  <p:pic>
                    <p:nvPicPr>
                      <p:cNvPr id="0" name="Picture 108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3727452"/>
                        <a:ext cx="31115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1746250" y="4655742"/>
            <a:ext cx="1714500" cy="12573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" name="Object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255875"/>
              </p:ext>
            </p:extLst>
          </p:nvPr>
        </p:nvGraphicFramePr>
        <p:xfrm>
          <a:off x="1574800" y="4522392"/>
          <a:ext cx="21463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Equation" r:id="rId20" imgW="2142580" imgH="1610105" progId="Equation.DSMT4">
                  <p:embed/>
                </p:oleObj>
              </mc:Choice>
              <mc:Fallback>
                <p:oleObj name="Equation" r:id="rId20" imgW="2142580" imgH="1610105" progId="Equation.DSMT4">
                  <p:embed/>
                  <p:pic>
                    <p:nvPicPr>
                      <p:cNvPr id="0" name="Picture 109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522392"/>
                        <a:ext cx="21463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760277"/>
              </p:ext>
            </p:extLst>
          </p:nvPr>
        </p:nvGraphicFramePr>
        <p:xfrm>
          <a:off x="5651500" y="72231"/>
          <a:ext cx="2070100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Equation" r:id="rId22" imgW="2066512" imgH="1396164" progId="Equation.DSMT4">
                  <p:embed/>
                </p:oleObj>
              </mc:Choice>
              <mc:Fallback>
                <p:oleObj name="Equation" r:id="rId22" imgW="2066512" imgH="1396164" progId="Equation.DSMT4">
                  <p:embed/>
                  <p:pic>
                    <p:nvPicPr>
                      <p:cNvPr id="0" name="Picture 110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72231"/>
                        <a:ext cx="2070100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6"/>
          <p:cNvGraphicFramePr>
            <a:graphicFrameLocks/>
          </p:cNvGraphicFramePr>
          <p:nvPr/>
        </p:nvGraphicFramePr>
        <p:xfrm>
          <a:off x="4800600" y="1657350"/>
          <a:ext cx="4368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Equation" r:id="rId24" imgW="4368800" imgH="582613" progId="Equation.DSMT4">
                  <p:embed/>
                </p:oleObj>
              </mc:Choice>
              <mc:Fallback>
                <p:oleObj name="Equation" r:id="rId24" imgW="4368800" imgH="582613" progId="Equation.DSMT4">
                  <p:embed/>
                  <p:pic>
                    <p:nvPicPr>
                      <p:cNvPr id="0" name="Picture 111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57350"/>
                        <a:ext cx="4368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2004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  <p:bldP spid="17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3"/>
          <p:cNvSpPr>
            <a:spLocks noChangeArrowheads="1"/>
          </p:cNvSpPr>
          <p:nvPr/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Rectangle 4"/>
          <p:cNvSpPr>
            <a:spLocks noChangeArrowheads="1"/>
          </p:cNvSpPr>
          <p:nvPr/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Rectangle 5"/>
          <p:cNvSpPr>
            <a:spLocks noChangeArrowheads="1"/>
          </p:cNvSpPr>
          <p:nvPr/>
        </p:nvSpPr>
        <p:spPr bwMode="auto">
          <a:xfrm>
            <a:off x="318656" y="1123156"/>
            <a:ext cx="4262438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计算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上三角行列式</a:t>
            </a:r>
          </a:p>
        </p:txBody>
      </p:sp>
      <p:graphicFrame>
        <p:nvGraphicFramePr>
          <p:cNvPr id="13314" name="Object 20"/>
          <p:cNvGraphicFramePr>
            <a:graphicFrameLocks/>
          </p:cNvGraphicFramePr>
          <p:nvPr/>
        </p:nvGraphicFramePr>
        <p:xfrm>
          <a:off x="4286248" y="642918"/>
          <a:ext cx="2857520" cy="193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4" imgW="1828800" imgH="1168200" progId="Equation.DSMT4">
                  <p:embed/>
                </p:oleObj>
              </mc:Choice>
              <mc:Fallback>
                <p:oleObj name="Equation" r:id="rId4" imgW="1828800" imgH="1168200" progId="Equation.DSMT4">
                  <p:embed/>
                  <p:pic>
                    <p:nvPicPr>
                      <p:cNvPr id="0" name="Picture 8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642918"/>
                        <a:ext cx="2857520" cy="1933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84213" y="2697163"/>
            <a:ext cx="4110037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展开式中项的一般形式是</a:t>
            </a:r>
          </a:p>
        </p:txBody>
      </p:sp>
      <p:graphicFrame>
        <p:nvGraphicFramePr>
          <p:cNvPr id="8" name="Object 21"/>
          <p:cNvGraphicFramePr>
            <a:graphicFrameLocks/>
          </p:cNvGraphicFramePr>
          <p:nvPr/>
        </p:nvGraphicFramePr>
        <p:xfrm>
          <a:off x="4729163" y="2636838"/>
          <a:ext cx="35544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6" imgW="1688367" imgH="304668" progId="Equation.DSMT4">
                  <p:embed/>
                </p:oleObj>
              </mc:Choice>
              <mc:Fallback>
                <p:oleObj name="Equation" r:id="rId6" imgW="1688367" imgH="304668" progId="Equation.DSMT4">
                  <p:embed/>
                  <p:pic>
                    <p:nvPicPr>
                      <p:cNvPr id="0" name="Picture 8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2636838"/>
                        <a:ext cx="355441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811342"/>
              </p:ext>
            </p:extLst>
          </p:nvPr>
        </p:nvGraphicFramePr>
        <p:xfrm>
          <a:off x="961870" y="3325813"/>
          <a:ext cx="109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8" imgW="1090307" imgH="443730" progId="Equation.DSMT4">
                  <p:embed/>
                </p:oleObj>
              </mc:Choice>
              <mc:Fallback>
                <p:oleObj name="Equation" r:id="rId8" imgW="1090307" imgH="443730" progId="Equation.DSMT4">
                  <p:embed/>
                  <p:pic>
                    <p:nvPicPr>
                      <p:cNvPr id="0" name="Picture 8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870" y="3325813"/>
                        <a:ext cx="109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91326"/>
              </p:ext>
            </p:extLst>
          </p:nvPr>
        </p:nvGraphicFramePr>
        <p:xfrm>
          <a:off x="2181070" y="3325813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10" imgW="1800275" imgH="443730" progId="Equation.DSMT4">
                  <p:embed/>
                </p:oleObj>
              </mc:Choice>
              <mc:Fallback>
                <p:oleObj name="Equation" r:id="rId10" imgW="1800275" imgH="443730" progId="Equation.DSMT4">
                  <p:embed/>
                  <p:pic>
                    <p:nvPicPr>
                      <p:cNvPr id="0" name="Picture 8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070" y="3325813"/>
                        <a:ext cx="180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932940"/>
              </p:ext>
            </p:extLst>
          </p:nvPr>
        </p:nvGraphicFramePr>
        <p:xfrm>
          <a:off x="4130520" y="3325813"/>
          <a:ext cx="421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Equation" r:id="rId12" imgW="4216400" imgH="444500" progId="Equation.DSMT4">
                  <p:embed/>
                </p:oleObj>
              </mc:Choice>
              <mc:Fallback>
                <p:oleObj name="Equation" r:id="rId12" imgW="4216400" imgH="444500" progId="Equation.DSMT4">
                  <p:embed/>
                  <p:pic>
                    <p:nvPicPr>
                      <p:cNvPr id="0" name="Picture 8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520" y="3325813"/>
                        <a:ext cx="421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84213" y="3893298"/>
            <a:ext cx="35099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所以不为零的项只有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152399" y="2702344"/>
            <a:ext cx="7588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aphicFrame>
        <p:nvGraphicFramePr>
          <p:cNvPr id="14" name="Object 25"/>
          <p:cNvGraphicFramePr>
            <a:graphicFrameLocks/>
          </p:cNvGraphicFramePr>
          <p:nvPr/>
        </p:nvGraphicFramePr>
        <p:xfrm>
          <a:off x="990600" y="4419600"/>
          <a:ext cx="32385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Equation" r:id="rId14" imgW="3238500" imgH="2070100" progId="Equation.DSMT4">
                  <p:embed/>
                </p:oleObj>
              </mc:Choice>
              <mc:Fallback>
                <p:oleObj name="Equation" r:id="rId14" imgW="3238500" imgH="2070100" progId="Equation.DSMT4">
                  <p:embed/>
                  <p:pic>
                    <p:nvPicPr>
                      <p:cNvPr id="0" name="Picture 88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32385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6"/>
          <p:cNvGraphicFramePr>
            <a:graphicFrameLocks/>
          </p:cNvGraphicFramePr>
          <p:nvPr/>
        </p:nvGraphicFramePr>
        <p:xfrm>
          <a:off x="4349750" y="5029200"/>
          <a:ext cx="353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16" imgW="3524481" imgH="532476" progId="Equation.DSMT4">
                  <p:embed/>
                </p:oleObj>
              </mc:Choice>
              <mc:Fallback>
                <p:oleObj name="Equation" r:id="rId16" imgW="3524481" imgH="532476" progId="Equation.DSMT4">
                  <p:embed/>
                  <p:pic>
                    <p:nvPicPr>
                      <p:cNvPr id="0" name="Picture 89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5029200"/>
                        <a:ext cx="3530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7"/>
          <p:cNvGraphicFramePr>
            <a:graphicFrameLocks/>
          </p:cNvGraphicFramePr>
          <p:nvPr/>
        </p:nvGraphicFramePr>
        <p:xfrm>
          <a:off x="4368800" y="5956300"/>
          <a:ext cx="207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Equation" r:id="rId18" imgW="2066512" imgH="443730" progId="Equation.DSMT4">
                  <p:embed/>
                </p:oleObj>
              </mc:Choice>
              <mc:Fallback>
                <p:oleObj name="Equation" r:id="rId18" imgW="2066512" imgH="443730" progId="Equation.DSMT4">
                  <p:embed/>
                  <p:pic>
                    <p:nvPicPr>
                      <p:cNvPr id="0" name="Picture 90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5956300"/>
                        <a:ext cx="2070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1600200" y="4648200"/>
            <a:ext cx="2209800" cy="17526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835974"/>
              </p:ext>
            </p:extLst>
          </p:nvPr>
        </p:nvGraphicFramePr>
        <p:xfrm>
          <a:off x="4035426" y="3864723"/>
          <a:ext cx="32543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Equation" r:id="rId20" imgW="1346200" imgH="279400" progId="Equation.DSMT4">
                  <p:embed/>
                </p:oleObj>
              </mc:Choice>
              <mc:Fallback>
                <p:oleObj name="Equation" r:id="rId20" imgW="1346200" imgH="279400" progId="Equation.DSMT4">
                  <p:embed/>
                  <p:pic>
                    <p:nvPicPr>
                      <p:cNvPr id="0" name="Picture 91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3864723"/>
                        <a:ext cx="32543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2004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066800" y="1600200"/>
            <a:ext cx="901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</a:p>
        </p:txBody>
      </p:sp>
      <p:graphicFrame>
        <p:nvGraphicFramePr>
          <p:cNvPr id="14338" name="Object 8"/>
          <p:cNvGraphicFramePr>
            <a:graphicFrameLocks/>
          </p:cNvGraphicFramePr>
          <p:nvPr/>
        </p:nvGraphicFramePr>
        <p:xfrm>
          <a:off x="2387600" y="908050"/>
          <a:ext cx="2997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4" imgW="2997200" imgH="2057400" progId="Equation.DSMT4">
                  <p:embed/>
                </p:oleObj>
              </mc:Choice>
              <mc:Fallback>
                <p:oleObj name="Equation" r:id="rId4" imgW="2997200" imgH="2057400" progId="Equation.DSMT4">
                  <p:embed/>
                  <p:pic>
                    <p:nvPicPr>
                      <p:cNvPr id="0" name="Picture 2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908050"/>
                        <a:ext cx="2997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/>
          </p:cNvGraphicFramePr>
          <p:nvPr/>
        </p:nvGraphicFramePr>
        <p:xfrm>
          <a:off x="1123950" y="3498850"/>
          <a:ext cx="46482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6" imgW="4648200" imgH="2197100" progId="Equation.DSMT4">
                  <p:embed/>
                </p:oleObj>
              </mc:Choice>
              <mc:Fallback>
                <p:oleObj name="Equation" r:id="rId6" imgW="4648200" imgH="2197100" progId="Equation.DSMT4">
                  <p:embed/>
                  <p:pic>
                    <p:nvPicPr>
                      <p:cNvPr id="0" name="Picture 3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498850"/>
                        <a:ext cx="46482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/>
          </p:cNvGraphicFramePr>
          <p:nvPr/>
        </p:nvGraphicFramePr>
        <p:xfrm>
          <a:off x="5791200" y="4419600"/>
          <a:ext cx="2565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8" imgW="2560954" imgH="329628" progId="Equation.DSMT4">
                  <p:embed/>
                </p:oleObj>
              </mc:Choice>
              <mc:Fallback>
                <p:oleObj name="Equation" r:id="rId8" imgW="2560954" imgH="329628" progId="Equation.DSMT4">
                  <p:embed/>
                  <p:pic>
                    <p:nvPicPr>
                      <p:cNvPr id="0" name="Picture 3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19600"/>
                        <a:ext cx="2565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1866900" y="3505200"/>
            <a:ext cx="1943100" cy="20447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2004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739775" y="931863"/>
            <a:ext cx="433705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类似可得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下三角行列式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981200" y="1855788"/>
            <a:ext cx="5267325" cy="2557462"/>
            <a:chOff x="1248" y="1071"/>
            <a:chExt cx="3318" cy="1611"/>
          </a:xfrm>
        </p:grpSpPr>
        <p:graphicFrame>
          <p:nvGraphicFramePr>
            <p:cNvPr id="15362" name="Object 6"/>
            <p:cNvGraphicFramePr>
              <a:graphicFrameLocks/>
            </p:cNvGraphicFramePr>
            <p:nvPr/>
          </p:nvGraphicFramePr>
          <p:xfrm>
            <a:off x="1248" y="1071"/>
            <a:ext cx="1875" cy="1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8" name="Equation" r:id="rId4" imgW="2976563" imgH="2557463" progId="Equation.DSMT4">
                    <p:embed/>
                  </p:oleObj>
                </mc:Choice>
                <mc:Fallback>
                  <p:oleObj name="Equation" r:id="rId4" imgW="2976563" imgH="2557463" progId="Equation.DSMT4">
                    <p:embed/>
                    <p:pic>
                      <p:nvPicPr>
                        <p:cNvPr id="0" name="Picture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071"/>
                          <a:ext cx="1875" cy="1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3" name="Object 7"/>
            <p:cNvGraphicFramePr>
              <a:graphicFrameLocks/>
            </p:cNvGraphicFramePr>
            <p:nvPr/>
          </p:nvGraphicFramePr>
          <p:xfrm>
            <a:off x="3183" y="1661"/>
            <a:ext cx="1383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9" name="Equation" r:id="rId6" imgW="2191707" imgH="541984" progId="Equation.DSMT4">
                    <p:embed/>
                  </p:oleObj>
                </mc:Choice>
                <mc:Fallback>
                  <p:oleObj name="Equation" r:id="rId6" imgW="2191707" imgH="541984" progId="Equation.DSMT4">
                    <p:embed/>
                    <p:pic>
                      <p:nvPicPr>
                        <p:cNvPr id="0" name="Picture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3" y="1661"/>
                          <a:ext cx="1383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2004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3"/>
          <p:cNvSpPr>
            <a:spLocks noChangeArrowheads="1"/>
          </p:cNvSpPr>
          <p:nvPr/>
        </p:nvSpPr>
        <p:spPr bwMode="auto">
          <a:xfrm>
            <a:off x="301625" y="653415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4"/>
          <p:cNvSpPr>
            <a:spLocks noChangeArrowheads="1"/>
          </p:cNvSpPr>
          <p:nvPr/>
        </p:nvSpPr>
        <p:spPr bwMode="auto">
          <a:xfrm>
            <a:off x="3124200" y="65341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386" name="Object 14"/>
          <p:cNvGraphicFramePr>
            <a:graphicFrameLocks/>
          </p:cNvGraphicFramePr>
          <p:nvPr/>
        </p:nvGraphicFramePr>
        <p:xfrm>
          <a:off x="2057400" y="1365250"/>
          <a:ext cx="44958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4" imgW="4495800" imgH="2616200" progId="Equation.DSMT4">
                  <p:embed/>
                </p:oleObj>
              </mc:Choice>
              <mc:Fallback>
                <p:oleObj name="Equation" r:id="rId4" imgW="4495800" imgH="2616200" progId="Equation.DSMT4">
                  <p:embed/>
                  <p:pic>
                    <p:nvPicPr>
                      <p:cNvPr id="0" name="Picture 6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65250"/>
                        <a:ext cx="44958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44625" y="3956049"/>
            <a:ext cx="4125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展开式中项的一般形式是</a:t>
            </a:r>
          </a:p>
        </p:txBody>
      </p:sp>
      <p:graphicFrame>
        <p:nvGraphicFramePr>
          <p:cNvPr id="7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557399"/>
              </p:ext>
            </p:extLst>
          </p:nvPr>
        </p:nvGraphicFramePr>
        <p:xfrm>
          <a:off x="2260104" y="4817724"/>
          <a:ext cx="104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6" imgW="1039595" imgH="443730" progId="Equation.DSMT4">
                  <p:embed/>
                </p:oleObj>
              </mc:Choice>
              <mc:Fallback>
                <p:oleObj name="Equation" r:id="rId6" imgW="1039595" imgH="443730" progId="Equation.DSMT4">
                  <p:embed/>
                  <p:pic>
                    <p:nvPicPr>
                      <p:cNvPr id="0" name="Picture 6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104" y="4817724"/>
                        <a:ext cx="104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662543"/>
              </p:ext>
            </p:extLst>
          </p:nvPr>
        </p:nvGraphicFramePr>
        <p:xfrm>
          <a:off x="3644652" y="4812337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8" imgW="1318511" imgH="443730" progId="Equation.DSMT4">
                  <p:embed/>
                </p:oleObj>
              </mc:Choice>
              <mc:Fallback>
                <p:oleObj name="Equation" r:id="rId8" imgW="1318511" imgH="443730" progId="Equation.DSMT4">
                  <p:embed/>
                  <p:pic>
                    <p:nvPicPr>
                      <p:cNvPr id="0" name="Picture 6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652" y="4812337"/>
                        <a:ext cx="132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01634" y="5683530"/>
            <a:ext cx="3657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所以不为零的项只有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85800" y="3956050"/>
            <a:ext cx="758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aphicFrame>
        <p:nvGraphicFramePr>
          <p:cNvPr id="11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505613"/>
              </p:ext>
            </p:extLst>
          </p:nvPr>
        </p:nvGraphicFramePr>
        <p:xfrm>
          <a:off x="5308600" y="4797770"/>
          <a:ext cx="142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10" imgW="1419935" imgH="431052" progId="Equation.DSMT4">
                  <p:embed/>
                </p:oleObj>
              </mc:Choice>
              <mc:Fallback>
                <p:oleObj name="Equation" r:id="rId10" imgW="1419935" imgH="431052" progId="Equation.DSMT4">
                  <p:embed/>
                  <p:pic>
                    <p:nvPicPr>
                      <p:cNvPr id="0" name="Picture 6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4797770"/>
                        <a:ext cx="142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008143"/>
              </p:ext>
            </p:extLst>
          </p:nvPr>
        </p:nvGraphicFramePr>
        <p:xfrm>
          <a:off x="5568559" y="3890169"/>
          <a:ext cx="35544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12" imgW="1688367" imgH="304668" progId="Equation.DSMT4">
                  <p:embed/>
                </p:oleObj>
              </mc:Choice>
              <mc:Fallback>
                <p:oleObj name="Equation" r:id="rId12" imgW="1688367" imgH="304668" progId="Equation.DSMT4">
                  <p:embed/>
                  <p:pic>
                    <p:nvPicPr>
                      <p:cNvPr id="0" name="Picture 6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559" y="3890169"/>
                        <a:ext cx="355441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307007"/>
              </p:ext>
            </p:extLst>
          </p:nvPr>
        </p:nvGraphicFramePr>
        <p:xfrm>
          <a:off x="4222255" y="5606966"/>
          <a:ext cx="42926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14" imgW="1676400" imgH="279400" progId="Equation.DSMT4">
                  <p:embed/>
                </p:oleObj>
              </mc:Choice>
              <mc:Fallback>
                <p:oleObj name="Equation" r:id="rId14" imgW="1676400" imgH="279400" progId="Equation.DSMT4">
                  <p:embed/>
                  <p:pic>
                    <p:nvPicPr>
                      <p:cNvPr id="0" name="Picture 6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255" y="5606966"/>
                        <a:ext cx="42926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2004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阶行列式的定义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03250" y="841320"/>
            <a:ext cx="50419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计算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上三角行列式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/>
          </p:cNvGraphicFramePr>
          <p:nvPr/>
        </p:nvGraphicFramePr>
        <p:xfrm>
          <a:off x="762000" y="5157788"/>
          <a:ext cx="37211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4" imgW="3721100" imgH="709613" progId="Equation.DSMT4">
                  <p:embed/>
                </p:oleObj>
              </mc:Choice>
              <mc:Fallback>
                <p:oleObj name="Equation" r:id="rId4" imgW="3721100" imgH="709613" progId="Equation.DSMT4">
                  <p:embed/>
                  <p:pic>
                    <p:nvPicPr>
                      <p:cNvPr id="0" name="Picture 2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57788"/>
                        <a:ext cx="37211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/>
          </p:cNvGraphicFramePr>
          <p:nvPr/>
        </p:nvGraphicFramePr>
        <p:xfrm>
          <a:off x="762000" y="4319588"/>
          <a:ext cx="44577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6" imgW="4457700" imgH="569913" progId="Equation.DSMT4">
                  <p:embed/>
                </p:oleObj>
              </mc:Choice>
              <mc:Fallback>
                <p:oleObj name="Equation" r:id="rId6" imgW="4457700" imgH="569913" progId="Equation.DSMT4">
                  <p:embed/>
                  <p:pic>
                    <p:nvPicPr>
                      <p:cNvPr id="0" name="Picture 2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19588"/>
                        <a:ext cx="44577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7"/>
          <p:cNvSpPr>
            <a:spLocks noChangeShapeType="1"/>
          </p:cNvSpPr>
          <p:nvPr/>
        </p:nvSpPr>
        <p:spPr bwMode="auto">
          <a:xfrm flipV="1">
            <a:off x="1295400" y="1423988"/>
            <a:ext cx="3962400" cy="2362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12" name="Object 10"/>
          <p:cNvGraphicFramePr>
            <a:graphicFrameLocks/>
          </p:cNvGraphicFramePr>
          <p:nvPr/>
        </p:nvGraphicFramePr>
        <p:xfrm>
          <a:off x="1308100" y="1195388"/>
          <a:ext cx="44958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8" imgW="4495800" imgH="2616200" progId="Equation.DSMT4">
                  <p:embed/>
                </p:oleObj>
              </mc:Choice>
              <mc:Fallback>
                <p:oleObj name="Equation" r:id="rId8" imgW="4495800" imgH="2616200" progId="Equation.DSMT4">
                  <p:embed/>
                  <p:pic>
                    <p:nvPicPr>
                      <p:cNvPr id="0" name="Picture 2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1195388"/>
                        <a:ext cx="44958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2004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739775" y="1057275"/>
            <a:ext cx="455295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类似可得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次下三角行列式</a:t>
            </a:r>
          </a:p>
        </p:txBody>
      </p:sp>
      <p:graphicFrame>
        <p:nvGraphicFramePr>
          <p:cNvPr id="3" name="Object 6"/>
          <p:cNvGraphicFramePr>
            <a:graphicFrameLocks/>
          </p:cNvGraphicFramePr>
          <p:nvPr/>
        </p:nvGraphicFramePr>
        <p:xfrm>
          <a:off x="1447800" y="1728788"/>
          <a:ext cx="47752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4" imgW="4775200" imgH="2641600" progId="Equation.DSMT4">
                  <p:embed/>
                </p:oleObj>
              </mc:Choice>
              <mc:Fallback>
                <p:oleObj name="Equation" r:id="rId4" imgW="4775200" imgH="2641600" progId="Equation.DSMT4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28788"/>
                        <a:ext cx="47752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/>
          </p:cNvGraphicFramePr>
          <p:nvPr/>
        </p:nvGraphicFramePr>
        <p:xfrm>
          <a:off x="1143000" y="4929188"/>
          <a:ext cx="37211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6" imgW="3721100" imgH="709613" progId="Equation.DSMT4">
                  <p:embed/>
                </p:oleObj>
              </mc:Choice>
              <mc:Fallback>
                <p:oleObj name="Equation" r:id="rId6" imgW="3721100" imgH="709613" progId="Equation.DSMT4">
                  <p:embed/>
                  <p:pic>
                    <p:nvPicPr>
                      <p:cNvPr id="0" name="Picture 2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29188"/>
                        <a:ext cx="37211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2004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一、概念的引入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15988" y="3154363"/>
            <a:ext cx="7478713" cy="2293938"/>
            <a:chOff x="721" y="2083"/>
            <a:chExt cx="4711" cy="1445"/>
          </a:xfrm>
        </p:grpSpPr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721" y="2083"/>
              <a:ext cx="15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三阶行列式</a:t>
              </a:r>
            </a:p>
          </p:txBody>
        </p:sp>
        <p:grpSp>
          <p:nvGrpSpPr>
            <p:cNvPr id="1035" name="Group 10"/>
            <p:cNvGrpSpPr>
              <a:grpSpLocks/>
            </p:cNvGrpSpPr>
            <p:nvPr/>
          </p:nvGrpSpPr>
          <p:grpSpPr bwMode="auto">
            <a:xfrm>
              <a:off x="768" y="2496"/>
              <a:ext cx="4664" cy="1032"/>
              <a:chOff x="768" y="2496"/>
              <a:chExt cx="4664" cy="1032"/>
            </a:xfrm>
          </p:grpSpPr>
          <p:graphicFrame>
            <p:nvGraphicFramePr>
              <p:cNvPr id="1027" name="Object 81"/>
              <p:cNvGraphicFramePr>
                <a:graphicFrameLocks/>
              </p:cNvGraphicFramePr>
              <p:nvPr/>
            </p:nvGraphicFramePr>
            <p:xfrm>
              <a:off x="768" y="2496"/>
              <a:ext cx="1784" cy="10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4" name="Equation" r:id="rId4" imgW="2832100" imgH="1638300" progId="Equation.DSMT4">
                      <p:embed/>
                    </p:oleObj>
                  </mc:Choice>
                  <mc:Fallback>
                    <p:oleObj name="Equation" r:id="rId4" imgW="2832100" imgH="1638300" progId="Equation.DSMT4">
                      <p:embed/>
                      <p:pic>
                        <p:nvPicPr>
                          <p:cNvPr id="0" name="Picture 3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496"/>
                            <a:ext cx="1784" cy="10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" name="Object 82"/>
              <p:cNvGraphicFramePr>
                <a:graphicFrameLocks/>
              </p:cNvGraphicFramePr>
              <p:nvPr/>
            </p:nvGraphicFramePr>
            <p:xfrm>
              <a:off x="2544" y="2832"/>
              <a:ext cx="2808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5" name="Equation" r:id="rId6" imgW="4457700" imgH="469900" progId="Equation.DSMT4">
                      <p:embed/>
                    </p:oleObj>
                  </mc:Choice>
                  <mc:Fallback>
                    <p:oleObj name="Equation" r:id="rId6" imgW="4457700" imgH="469900" progId="Equation.DSMT4">
                      <p:embed/>
                      <p:pic>
                        <p:nvPicPr>
                          <p:cNvPr id="0" name="Picture 3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2832"/>
                            <a:ext cx="2808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9" name="Object 83"/>
              <p:cNvGraphicFramePr>
                <a:graphicFrameLocks/>
              </p:cNvGraphicFramePr>
              <p:nvPr/>
            </p:nvGraphicFramePr>
            <p:xfrm>
              <a:off x="2688" y="3216"/>
              <a:ext cx="274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" name="Equation" r:id="rId8" imgW="4356100" imgH="469900" progId="Equation.DSMT4">
                      <p:embed/>
                    </p:oleObj>
                  </mc:Choice>
                  <mc:Fallback>
                    <p:oleObj name="Equation" r:id="rId8" imgW="4356100" imgH="469900" progId="Equation.DSMT4">
                      <p:embed/>
                      <p:pic>
                        <p:nvPicPr>
                          <p:cNvPr id="0" name="Picture 4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216"/>
                            <a:ext cx="2744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990600" y="1412876"/>
            <a:ext cx="5651500" cy="1663701"/>
            <a:chOff x="768" y="986"/>
            <a:chExt cx="3560" cy="1048"/>
          </a:xfrm>
        </p:grpSpPr>
        <p:sp>
          <p:nvSpPr>
            <p:cNvPr id="1033" name="Rectangle 14"/>
            <p:cNvSpPr>
              <a:spLocks noChangeArrowheads="1"/>
            </p:cNvSpPr>
            <p:nvPr/>
          </p:nvSpPr>
          <p:spPr bwMode="auto">
            <a:xfrm>
              <a:off x="768" y="986"/>
              <a:ext cx="12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二阶行列式</a:t>
              </a:r>
            </a:p>
          </p:txBody>
        </p:sp>
        <p:graphicFrame>
          <p:nvGraphicFramePr>
            <p:cNvPr id="1026" name="Object 84"/>
            <p:cNvGraphicFramePr>
              <a:graphicFrameLocks/>
            </p:cNvGraphicFramePr>
            <p:nvPr/>
          </p:nvGraphicFramePr>
          <p:xfrm>
            <a:off x="1488" y="1344"/>
            <a:ext cx="2840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Equation" r:id="rId10" imgW="4508500" imgH="1095375" progId="Equation.DSMT4">
                    <p:embed/>
                  </p:oleObj>
                </mc:Choice>
                <mc:Fallback>
                  <p:oleObj name="Equation" r:id="rId10" imgW="4508500" imgH="1095375" progId="Equation.DSMT4">
                    <p:embed/>
                    <p:pic>
                      <p:nvPicPr>
                        <p:cNvPr id="0" name="Picture 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344"/>
                          <a:ext cx="2840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301625" y="615315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3124200" y="61531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10"/>
          <p:cNvGraphicFramePr>
            <a:graphicFrameLocks/>
          </p:cNvGraphicFramePr>
          <p:nvPr/>
        </p:nvGraphicFramePr>
        <p:xfrm>
          <a:off x="1524000" y="4537075"/>
          <a:ext cx="25908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4" imgW="2590800" imgH="1841500" progId="Equation.DSMT4">
                  <p:embed/>
                </p:oleObj>
              </mc:Choice>
              <mc:Fallback>
                <p:oleObj name="Equation" r:id="rId4" imgW="2590800" imgH="1841500" progId="Equation.DSMT4">
                  <p:embed/>
                  <p:pic>
                    <p:nvPicPr>
                      <p:cNvPr id="0" name="Picture 3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37075"/>
                        <a:ext cx="25908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/>
          </p:cNvGraphicFramePr>
          <p:nvPr/>
        </p:nvGraphicFramePr>
        <p:xfrm>
          <a:off x="4114800" y="4994275"/>
          <a:ext cx="31369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6" imgW="3131463" imgH="657671" progId="Equation.DSMT4">
                  <p:embed/>
                </p:oleObj>
              </mc:Choice>
              <mc:Fallback>
                <p:oleObj name="Equation" r:id="rId6" imgW="3131463" imgH="657671" progId="Equation.DSMT4">
                  <p:embed/>
                  <p:pic>
                    <p:nvPicPr>
                      <p:cNvPr id="0" name="Picture 3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994275"/>
                        <a:ext cx="31369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762000" y="819150"/>
            <a:ext cx="699293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作为上（下）三角行列式和次上（下）三角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行列式的特例，有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20875" y="2022475"/>
            <a:ext cx="4368800" cy="1917700"/>
            <a:chOff x="1210" y="1190"/>
            <a:chExt cx="2752" cy="1208"/>
          </a:xfrm>
        </p:grpSpPr>
        <p:graphicFrame>
          <p:nvGraphicFramePr>
            <p:cNvPr id="19460" name="Object 12"/>
            <p:cNvGraphicFramePr>
              <a:graphicFrameLocks/>
            </p:cNvGraphicFramePr>
            <p:nvPr/>
          </p:nvGraphicFramePr>
          <p:xfrm>
            <a:off x="2842" y="1678"/>
            <a:ext cx="112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8" name="Equation" r:id="rId8" imgW="1774919" imgH="443730" progId="Equation.DSMT4">
                    <p:embed/>
                  </p:oleObj>
                </mc:Choice>
                <mc:Fallback>
                  <p:oleObj name="Equation" r:id="rId8" imgW="1774919" imgH="443730" progId="Equation.DSMT4">
                    <p:embed/>
                    <p:pic>
                      <p:nvPicPr>
                        <p:cNvPr id="0" name="Picture 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2" y="1678"/>
                          <a:ext cx="112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13"/>
            <p:cNvGraphicFramePr>
              <a:graphicFrameLocks/>
            </p:cNvGraphicFramePr>
            <p:nvPr/>
          </p:nvGraphicFramePr>
          <p:xfrm>
            <a:off x="1210" y="1190"/>
            <a:ext cx="1632" cy="1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9" name="Equation" r:id="rId10" imgW="2590800" imgH="1917700" progId="Equation.DSMT4">
                    <p:embed/>
                  </p:oleObj>
                </mc:Choice>
                <mc:Fallback>
                  <p:oleObj name="Equation" r:id="rId10" imgW="2590800" imgH="1917700" progId="Equation.DSMT4">
                    <p:embed/>
                    <p:pic>
                      <p:nvPicPr>
                        <p:cNvPr id="0" name="Picture 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1190"/>
                          <a:ext cx="1632" cy="1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541145" y="1675073"/>
            <a:ext cx="613631" cy="22442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宋体" pitchFamily="2" charset="-122"/>
              </a:rPr>
              <a:t>主对角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</a:rPr>
              <a:t>行列式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552669" y="4210843"/>
            <a:ext cx="613631" cy="22442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</a:rPr>
              <a:t>次对角行列式</a:t>
            </a:r>
          </a:p>
        </p:txBody>
      </p:sp>
      <p:sp>
        <p:nvSpPr>
          <p:cNvPr id="12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2004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Rectangle 3"/>
          <p:cNvSpPr>
            <a:spLocks noChangeArrowheads="1"/>
          </p:cNvSpPr>
          <p:nvPr/>
        </p:nvSpPr>
        <p:spPr bwMode="auto">
          <a:xfrm>
            <a:off x="3124200" y="55673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83568" y="1201760"/>
            <a:ext cx="904095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816100" y="1201760"/>
            <a:ext cx="6604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在一个排列中，将某两个元素对调，其余元素不动，即可得一新排列，这一过程称为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对换</a:t>
            </a:r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．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816100" y="2568160"/>
            <a:ext cx="6286979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将相邻两个元素对调，</a:t>
            </a:r>
            <a:r>
              <a:rPr lang="zh-CN" altLang="en-US" sz="2800" dirty="0" smtClean="0">
                <a:solidFill>
                  <a:schemeClr val="tx2"/>
                </a:solidFill>
                <a:latin typeface="+mn-ea"/>
                <a:ea typeface="+mn-ea"/>
              </a:rPr>
              <a:t>叫作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相邻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对换</a:t>
            </a:r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．</a:t>
            </a:r>
          </a:p>
        </p:txBody>
      </p:sp>
      <p:graphicFrame>
        <p:nvGraphicFramePr>
          <p:cNvPr id="6" name="Object 22"/>
          <p:cNvGraphicFramePr>
            <a:graphicFrameLocks/>
          </p:cNvGraphicFramePr>
          <p:nvPr/>
        </p:nvGraphicFramePr>
        <p:xfrm>
          <a:off x="1042988" y="4195763"/>
          <a:ext cx="336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" name="Equation" r:id="rId4" imgW="3359667" imgH="469086" progId="Equation.DSMT4">
                  <p:embed/>
                </p:oleObj>
              </mc:Choice>
              <mc:Fallback>
                <p:oleObj name="Equation" r:id="rId4" imgW="3359667" imgH="469086" progId="Equation.DSMT4">
                  <p:embed/>
                  <p:pic>
                    <p:nvPicPr>
                      <p:cNvPr id="0" name="Picture 9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95763"/>
                        <a:ext cx="3365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85963" y="3503406"/>
            <a:ext cx="901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例如</a:t>
            </a:r>
          </a:p>
        </p:txBody>
      </p:sp>
      <p:graphicFrame>
        <p:nvGraphicFramePr>
          <p:cNvPr id="8" name="Object 23"/>
          <p:cNvGraphicFramePr>
            <a:graphicFrameLocks/>
          </p:cNvGraphicFramePr>
          <p:nvPr/>
        </p:nvGraphicFramePr>
        <p:xfrm>
          <a:off x="2414588" y="4195763"/>
          <a:ext cx="546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3" name="Equation" r:id="rId6" imgW="544210" imgH="446126" progId="Equation.DSMT4">
                  <p:embed/>
                </p:oleObj>
              </mc:Choice>
              <mc:Fallback>
                <p:oleObj name="Equation" r:id="rId6" imgW="544210" imgH="446126" progId="Equation.DSMT4">
                  <p:embed/>
                  <p:pic>
                    <p:nvPicPr>
                      <p:cNvPr id="0" name="Picture 9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4195763"/>
                        <a:ext cx="5461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643188" y="4576763"/>
            <a:ext cx="0" cy="381000"/>
          </a:xfrm>
          <a:prstGeom prst="line">
            <a:avLst/>
          </a:prstGeom>
          <a:noFill/>
          <a:ln w="25400">
            <a:solidFill>
              <a:srgbClr val="F9070D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" name="Object 24"/>
          <p:cNvGraphicFramePr>
            <a:graphicFrameLocks/>
          </p:cNvGraphicFramePr>
          <p:nvPr/>
        </p:nvGraphicFramePr>
        <p:xfrm>
          <a:off x="977900" y="4957763"/>
          <a:ext cx="34972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" name="Equation" r:id="rId8" imgW="3491201" imgH="469086" progId="Equation.DSMT4">
                  <p:embed/>
                </p:oleObj>
              </mc:Choice>
              <mc:Fallback>
                <p:oleObj name="Equation" r:id="rId8" imgW="3491201" imgH="469086" progId="Equation.DSMT4">
                  <p:embed/>
                  <p:pic>
                    <p:nvPicPr>
                      <p:cNvPr id="0" name="Picture 9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957763"/>
                        <a:ext cx="34972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5"/>
          <p:cNvGraphicFramePr>
            <a:graphicFrameLocks/>
          </p:cNvGraphicFramePr>
          <p:nvPr/>
        </p:nvGraphicFramePr>
        <p:xfrm>
          <a:off x="2414588" y="4957763"/>
          <a:ext cx="5715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" name="Equation" r:id="rId10" imgW="569522" imgH="466692" progId="Equation.DSMT4">
                  <p:embed/>
                </p:oleObj>
              </mc:Choice>
              <mc:Fallback>
                <p:oleObj name="Equation" r:id="rId10" imgW="569522" imgH="466692" progId="Equation.DSMT4">
                  <p:embed/>
                  <p:pic>
                    <p:nvPicPr>
                      <p:cNvPr id="0" name="Picture 9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4957763"/>
                        <a:ext cx="5715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6"/>
          <p:cNvGraphicFramePr>
            <a:graphicFrameLocks/>
          </p:cNvGraphicFramePr>
          <p:nvPr/>
        </p:nvGraphicFramePr>
        <p:xfrm>
          <a:off x="5016500" y="4195763"/>
          <a:ext cx="354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Equation" r:id="rId12" imgW="3543300" imgH="444500" progId="Equation.DSMT4">
                  <p:embed/>
                </p:oleObj>
              </mc:Choice>
              <mc:Fallback>
                <p:oleObj name="Equation" r:id="rId12" imgW="3543300" imgH="444500" progId="Equation.DSMT4">
                  <p:embed/>
                  <p:pic>
                    <p:nvPicPr>
                      <p:cNvPr id="0" name="Picture 9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195763"/>
                        <a:ext cx="354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692900" y="4576763"/>
            <a:ext cx="0" cy="381000"/>
          </a:xfrm>
          <a:prstGeom prst="line">
            <a:avLst/>
          </a:prstGeom>
          <a:noFill/>
          <a:ln w="25400">
            <a:solidFill>
              <a:srgbClr val="F9070D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" name="Object 27"/>
          <p:cNvGraphicFramePr>
            <a:graphicFrameLocks/>
          </p:cNvGraphicFramePr>
          <p:nvPr/>
        </p:nvGraphicFramePr>
        <p:xfrm>
          <a:off x="5016500" y="4957763"/>
          <a:ext cx="360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Equation" r:id="rId14" imgW="3606800" imgH="444500" progId="Equation.DSMT4">
                  <p:embed/>
                </p:oleObj>
              </mc:Choice>
              <mc:Fallback>
                <p:oleObj name="Equation" r:id="rId14" imgW="3606800" imgH="444500" progId="Equation.DSMT4">
                  <p:embed/>
                  <p:pic>
                    <p:nvPicPr>
                      <p:cNvPr id="0" name="Picture 9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957763"/>
                        <a:ext cx="360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8"/>
          <p:cNvGraphicFramePr>
            <a:graphicFrameLocks/>
          </p:cNvGraphicFramePr>
          <p:nvPr/>
        </p:nvGraphicFramePr>
        <p:xfrm>
          <a:off x="7302500" y="4195763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Equation" r:id="rId16" imgW="227809" imgH="329057" progId="Equation.DSMT4">
                  <p:embed/>
                </p:oleObj>
              </mc:Choice>
              <mc:Fallback>
                <p:oleObj name="Equation" r:id="rId16" imgW="227809" imgH="329057" progId="Equation.DSMT4">
                  <p:embed/>
                  <p:pic>
                    <p:nvPicPr>
                      <p:cNvPr id="0" name="Picture 9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4195763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9"/>
          <p:cNvGraphicFramePr>
            <a:graphicFrameLocks/>
          </p:cNvGraphicFramePr>
          <p:nvPr/>
        </p:nvGraphicFramePr>
        <p:xfrm>
          <a:off x="7302500" y="5033963"/>
          <a:ext cx="2714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Equation" r:id="rId18" imgW="269590" imgH="283779" progId="Equation.DSMT4">
                  <p:embed/>
                </p:oleObj>
              </mc:Choice>
              <mc:Fallback>
                <p:oleObj name="Equation" r:id="rId18" imgW="269590" imgH="283779" progId="Equation.DSMT4">
                  <p:embed/>
                  <p:pic>
                    <p:nvPicPr>
                      <p:cNvPr id="0" name="Picture 9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5033963"/>
                        <a:ext cx="27146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0"/>
          <p:cNvGraphicFramePr>
            <a:graphicFrameLocks/>
          </p:cNvGraphicFramePr>
          <p:nvPr/>
        </p:nvGraphicFramePr>
        <p:xfrm>
          <a:off x="5930900" y="4271963"/>
          <a:ext cx="2714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Equation" r:id="rId20" imgW="269590" imgH="283779" progId="Equation.DSMT4">
                  <p:embed/>
                </p:oleObj>
              </mc:Choice>
              <mc:Fallback>
                <p:oleObj name="Equation" r:id="rId20" imgW="269590" imgH="283779" progId="Equation.DSMT4">
                  <p:embed/>
                  <p:pic>
                    <p:nvPicPr>
                      <p:cNvPr id="0" name="Picture 100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4271963"/>
                        <a:ext cx="27146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1"/>
          <p:cNvGraphicFramePr>
            <a:graphicFrameLocks/>
          </p:cNvGraphicFramePr>
          <p:nvPr/>
        </p:nvGraphicFramePr>
        <p:xfrm>
          <a:off x="6007100" y="5033963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Equation" r:id="rId22" imgW="227809" imgH="329057" progId="Equation.DSMT4">
                  <p:embed/>
                </p:oleObj>
              </mc:Choice>
              <mc:Fallback>
                <p:oleObj name="Equation" r:id="rId22" imgW="227809" imgH="329057" progId="Equation.DSMT4">
                  <p:embed/>
                  <p:pic>
                    <p:nvPicPr>
                      <p:cNvPr id="0" name="Picture 101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5033963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200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三、对换的定义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3"/>
          <p:cNvSpPr>
            <a:spLocks noChangeArrowheads="1"/>
          </p:cNvSpPr>
          <p:nvPr/>
        </p:nvSpPr>
        <p:spPr bwMode="auto">
          <a:xfrm>
            <a:off x="3124200" y="5410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63587" y="1251743"/>
            <a:ext cx="76168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dirty="0" smtClean="0">
                <a:solidFill>
                  <a:srgbClr val="0000FF"/>
                </a:solidFill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　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排列经过一次对换，其奇偶性改变。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34231" y="2186384"/>
            <a:ext cx="165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证明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83468" y="3063253"/>
            <a:ext cx="1617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设排列为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43000" y="4648200"/>
            <a:ext cx="6002338" cy="523875"/>
            <a:chOff x="720" y="3312"/>
            <a:chExt cx="3781" cy="330"/>
          </a:xfrm>
        </p:grpSpPr>
        <p:sp>
          <p:nvSpPr>
            <p:cNvPr id="21522" name="Rectangle 9"/>
            <p:cNvSpPr>
              <a:spLocks noChangeArrowheads="1"/>
            </p:cNvSpPr>
            <p:nvPr/>
          </p:nvSpPr>
          <p:spPr bwMode="auto">
            <a:xfrm>
              <a:off x="720" y="3312"/>
              <a:ext cx="37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除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   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宋体" pitchFamily="2" charset="-122"/>
                </a:rPr>
                <a:t>外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，其它元素的逆序数不改变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.</a:t>
              </a:r>
            </a:p>
          </p:txBody>
        </p:sp>
        <p:graphicFrame>
          <p:nvGraphicFramePr>
            <p:cNvPr id="21512" name="Object 16"/>
            <p:cNvGraphicFramePr>
              <a:graphicFrameLocks/>
            </p:cNvGraphicFramePr>
            <p:nvPr/>
          </p:nvGraphicFramePr>
          <p:xfrm>
            <a:off x="1008" y="3394"/>
            <a:ext cx="3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7" name="Equation" r:id="rId4" imgW="582179" imgH="392338" progId="Equation.DSMT4">
                    <p:embed/>
                  </p:oleObj>
                </mc:Choice>
                <mc:Fallback>
                  <p:oleObj name="Equation" r:id="rId4" imgW="582179" imgH="392338" progId="Equation.DSMT4">
                    <p:embed/>
                    <p:pic>
                      <p:nvPicPr>
                        <p:cNvPr id="0" name="Picture 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394"/>
                          <a:ext cx="3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3852863" y="3609975"/>
            <a:ext cx="1746250" cy="520700"/>
            <a:chOff x="2427" y="2658"/>
            <a:chExt cx="1100" cy="328"/>
          </a:xfrm>
        </p:grpSpPr>
        <p:sp>
          <p:nvSpPr>
            <p:cNvPr id="21520" name="Line 12"/>
            <p:cNvSpPr>
              <a:spLocks noChangeShapeType="1"/>
            </p:cNvSpPr>
            <p:nvPr/>
          </p:nvSpPr>
          <p:spPr bwMode="auto">
            <a:xfrm>
              <a:off x="2437" y="2968"/>
              <a:ext cx="1008" cy="0"/>
            </a:xfrm>
            <a:prstGeom prst="line">
              <a:avLst/>
            </a:prstGeom>
            <a:noFill/>
            <a:ln w="25400">
              <a:solidFill>
                <a:srgbClr val="F9070D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Rectangle 13"/>
            <p:cNvSpPr>
              <a:spLocks noChangeArrowheads="1"/>
            </p:cNvSpPr>
            <p:nvPr/>
          </p:nvSpPr>
          <p:spPr bwMode="auto">
            <a:xfrm>
              <a:off x="2427" y="2658"/>
              <a:ext cx="985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  <a:latin typeface="宋体" pitchFamily="2" charset="-122"/>
                </a:rPr>
                <a:t>对换</a:t>
              </a:r>
              <a:r>
                <a:rPr lang="zh-CN" altLang="en-US" sz="2800" b="1">
                  <a:solidFill>
                    <a:schemeClr val="tx2"/>
                  </a:solidFill>
                </a:rPr>
                <a:t>   </a:t>
              </a:r>
              <a:r>
                <a:rPr lang="zh-CN" altLang="en-US" sz="2800" b="1">
                  <a:solidFill>
                    <a:schemeClr val="tx2"/>
                  </a:solidFill>
                  <a:latin typeface="宋体" pitchFamily="2" charset="-122"/>
                </a:rPr>
                <a:t>与</a:t>
              </a:r>
            </a:p>
          </p:txBody>
        </p:sp>
        <p:graphicFrame>
          <p:nvGraphicFramePr>
            <p:cNvPr id="21510" name="Object 17"/>
            <p:cNvGraphicFramePr>
              <a:graphicFrameLocks/>
            </p:cNvGraphicFramePr>
            <p:nvPr/>
          </p:nvGraphicFramePr>
          <p:xfrm>
            <a:off x="2970" y="2737"/>
            <a:ext cx="159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8" name="Equation" r:id="rId6" imgW="250672" imgH="263284" progId="Equation.DSMT4">
                    <p:embed/>
                  </p:oleObj>
                </mc:Choice>
                <mc:Fallback>
                  <p:oleObj name="Equation" r:id="rId6" imgW="250672" imgH="263284" progId="Equation.DSMT4">
                    <p:embed/>
                    <p:pic>
                      <p:nvPicPr>
                        <p:cNvPr id="0" name="Picture 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2737"/>
                          <a:ext cx="159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18"/>
            <p:cNvGraphicFramePr>
              <a:graphicFrameLocks/>
            </p:cNvGraphicFramePr>
            <p:nvPr/>
          </p:nvGraphicFramePr>
          <p:xfrm>
            <a:off x="3375" y="2724"/>
            <a:ext cx="15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9" name="Equation" r:id="rId8" imgW="240050" imgH="341123" progId="Equation.DSMT4">
                    <p:embed/>
                  </p:oleObj>
                </mc:Choice>
                <mc:Fallback>
                  <p:oleObj name="Equation" r:id="rId8" imgW="240050" imgH="341123" progId="Equation.DSMT4">
                    <p:embed/>
                    <p:pic>
                      <p:nvPicPr>
                        <p:cNvPr id="0" name="Picture 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5" y="2724"/>
                          <a:ext cx="15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9"/>
          <p:cNvGraphicFramePr>
            <a:graphicFrameLocks/>
          </p:cNvGraphicFramePr>
          <p:nvPr/>
        </p:nvGraphicFramePr>
        <p:xfrm>
          <a:off x="1371600" y="3886200"/>
          <a:ext cx="251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0" name="Equation" r:id="rId10" imgW="2514600" imgH="444500" progId="Equation.DSMT4">
                  <p:embed/>
                </p:oleObj>
              </mc:Choice>
              <mc:Fallback>
                <p:oleObj name="Equation" r:id="rId10" imgW="2514600" imgH="444500" progId="Equation.DSMT4">
                  <p:embed/>
                  <p:pic>
                    <p:nvPicPr>
                      <p:cNvPr id="0" name="Picture 7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2514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/>
          </p:cNvGraphicFramePr>
          <p:nvPr/>
        </p:nvGraphicFramePr>
        <p:xfrm>
          <a:off x="5480050" y="3886200"/>
          <a:ext cx="252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1" name="Equation" r:id="rId12" imgW="2522920" imgH="443730" progId="Equation.DSMT4">
                  <p:embed/>
                </p:oleObj>
              </mc:Choice>
              <mc:Fallback>
                <p:oleObj name="Equation" r:id="rId12" imgW="2522920" imgH="443730" progId="Equation.DSMT4">
                  <p:embed/>
                  <p:pic>
                    <p:nvPicPr>
                      <p:cNvPr id="0" name="Picture 7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3886200"/>
                        <a:ext cx="252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/>
          </p:cNvGraphicFramePr>
          <p:nvPr/>
        </p:nvGraphicFramePr>
        <p:xfrm>
          <a:off x="2444750" y="3917950"/>
          <a:ext cx="3937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2" name="Equation" r:id="rId14" imgW="391660" imgH="319013" progId="Equation.DSMT4">
                  <p:embed/>
                </p:oleObj>
              </mc:Choice>
              <mc:Fallback>
                <p:oleObj name="Equation" r:id="rId14" imgW="391660" imgH="319013" progId="Equation.DSMT4">
                  <p:embed/>
                  <p:pic>
                    <p:nvPicPr>
                      <p:cNvPr id="0" name="Picture 7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917950"/>
                        <a:ext cx="3937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2"/>
          <p:cNvGraphicFramePr>
            <a:graphicFrameLocks/>
          </p:cNvGraphicFramePr>
          <p:nvPr/>
        </p:nvGraphicFramePr>
        <p:xfrm>
          <a:off x="6483350" y="3917950"/>
          <a:ext cx="4064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3" name="Equation" r:id="rId16" imgW="404294" imgH="319013" progId="Equation.DSMT4">
                  <p:embed/>
                </p:oleObj>
              </mc:Choice>
              <mc:Fallback>
                <p:oleObj name="Equation" r:id="rId16" imgW="404294" imgH="319013" progId="Equation.DSMT4">
                  <p:embed/>
                  <p:pic>
                    <p:nvPicPr>
                      <p:cNvPr id="0" name="Picture 7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350" y="3917950"/>
                        <a:ext cx="4064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1827212" y="2157015"/>
            <a:ext cx="3051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（相邻对换情形）</a:t>
            </a:r>
          </a:p>
        </p:txBody>
      </p:sp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200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三、对换的定义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6" name="Rectangle 3"/>
          <p:cNvSpPr>
            <a:spLocks noChangeArrowheads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66988"/>
            <a:ext cx="2060575" cy="519113"/>
            <a:chOff x="576" y="1584"/>
            <a:chExt cx="1298" cy="327"/>
          </a:xfrm>
        </p:grpSpPr>
        <p:sp>
          <p:nvSpPr>
            <p:cNvPr id="22565" name="Rectangle 5"/>
            <p:cNvSpPr>
              <a:spLocks noChangeArrowheads="1"/>
            </p:cNvSpPr>
            <p:nvPr/>
          </p:nvSpPr>
          <p:spPr bwMode="auto">
            <a:xfrm>
              <a:off x="576" y="1584"/>
              <a:ext cx="1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  <a:latin typeface="宋体" pitchFamily="2" charset="-122"/>
                </a:rPr>
                <a:t>当</a:t>
              </a:r>
              <a:r>
                <a:rPr lang="zh-CN" altLang="en-US" sz="2800" b="1">
                  <a:solidFill>
                    <a:schemeClr val="tx2"/>
                  </a:solidFill>
                </a:rPr>
                <a:t>         </a:t>
              </a:r>
              <a:r>
                <a:rPr lang="zh-CN" altLang="en-US" sz="2800" b="1">
                  <a:solidFill>
                    <a:schemeClr val="tx2"/>
                  </a:solidFill>
                  <a:latin typeface="宋体" pitchFamily="2" charset="-122"/>
                </a:rPr>
                <a:t>时，</a:t>
              </a:r>
            </a:p>
          </p:txBody>
        </p:sp>
        <p:graphicFrame>
          <p:nvGraphicFramePr>
            <p:cNvPr id="22545" name="Object 34"/>
            <p:cNvGraphicFramePr>
              <a:graphicFrameLocks/>
            </p:cNvGraphicFramePr>
            <p:nvPr/>
          </p:nvGraphicFramePr>
          <p:xfrm>
            <a:off x="864" y="1632"/>
            <a:ext cx="51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8" name="Equation" r:id="rId4" imgW="821062" imgH="341713" progId="Equation.DSMT4">
                    <p:embed/>
                  </p:oleObj>
                </mc:Choice>
                <mc:Fallback>
                  <p:oleObj name="Equation" r:id="rId4" imgW="821062" imgH="341713" progId="Equation.DSMT4">
                    <p:embed/>
                    <p:pic>
                      <p:nvPicPr>
                        <p:cNvPr id="0" name="Picture 1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632"/>
                          <a:ext cx="51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96937" y="1982788"/>
            <a:ext cx="7407275" cy="541338"/>
            <a:chOff x="613" y="1104"/>
            <a:chExt cx="4666" cy="341"/>
          </a:xfrm>
        </p:grpSpPr>
        <p:graphicFrame>
          <p:nvGraphicFramePr>
            <p:cNvPr id="22543" name="Object 35"/>
            <p:cNvGraphicFramePr>
              <a:graphicFrameLocks/>
            </p:cNvGraphicFramePr>
            <p:nvPr/>
          </p:nvGraphicFramePr>
          <p:xfrm>
            <a:off x="1599" y="1200"/>
            <a:ext cx="159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9" name="Equation" r:id="rId6" imgW="250672" imgH="263284" progId="Equation.DSMT4">
                    <p:embed/>
                  </p:oleObj>
                </mc:Choice>
                <mc:Fallback>
                  <p:oleObj name="Equation" r:id="rId6" imgW="250672" imgH="263284" progId="Equation.DSMT4">
                    <p:embed/>
                    <p:pic>
                      <p:nvPicPr>
                        <p:cNvPr id="0" name="Picture 1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9" y="1200"/>
                          <a:ext cx="159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36"/>
            <p:cNvGraphicFramePr>
              <a:graphicFrameLocks/>
            </p:cNvGraphicFramePr>
            <p:nvPr/>
          </p:nvGraphicFramePr>
          <p:xfrm>
            <a:off x="3637" y="1184"/>
            <a:ext cx="15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0" name="Equation" r:id="rId8" imgW="240050" imgH="341123" progId="Equation.DSMT4">
                    <p:embed/>
                  </p:oleObj>
                </mc:Choice>
                <mc:Fallback>
                  <p:oleObj name="Equation" r:id="rId8" imgW="240050" imgH="341123" progId="Equation.DSMT4">
                    <p:embed/>
                    <p:pic>
                      <p:nvPicPr>
                        <p:cNvPr id="0" name="Picture 1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7" y="1184"/>
                          <a:ext cx="15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3" name="Rectangle 10"/>
            <p:cNvSpPr>
              <a:spLocks noChangeArrowheads="1"/>
            </p:cNvSpPr>
            <p:nvPr/>
          </p:nvSpPr>
          <p:spPr bwMode="auto">
            <a:xfrm>
              <a:off x="3733" y="1118"/>
              <a:ext cx="15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的逆序数不变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;</a:t>
              </a:r>
            </a:p>
          </p:txBody>
        </p:sp>
        <p:sp>
          <p:nvSpPr>
            <p:cNvPr id="22564" name="Rectangle 11"/>
            <p:cNvSpPr>
              <a:spLocks noChangeArrowheads="1"/>
            </p:cNvSpPr>
            <p:nvPr/>
          </p:nvSpPr>
          <p:spPr bwMode="auto">
            <a:xfrm>
              <a:off x="613" y="1104"/>
              <a:ext cx="28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经对换后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的逆序数增加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1 ,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14400" y="3162990"/>
            <a:ext cx="7078663" cy="519113"/>
            <a:chOff x="578" y="2064"/>
            <a:chExt cx="4459" cy="327"/>
          </a:xfrm>
        </p:grpSpPr>
        <p:sp>
          <p:nvSpPr>
            <p:cNvPr id="22562" name="Rectangle 13"/>
            <p:cNvSpPr>
              <a:spLocks noChangeArrowheads="1"/>
            </p:cNvSpPr>
            <p:nvPr/>
          </p:nvSpPr>
          <p:spPr bwMode="auto">
            <a:xfrm>
              <a:off x="578" y="2064"/>
              <a:ext cx="44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经对换后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的逆序数不变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，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的逆序数减少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1.</a:t>
              </a:r>
            </a:p>
          </p:txBody>
        </p:sp>
        <p:graphicFrame>
          <p:nvGraphicFramePr>
            <p:cNvPr id="22541" name="Object 37"/>
            <p:cNvGraphicFramePr>
              <a:graphicFrameLocks/>
            </p:cNvGraphicFramePr>
            <p:nvPr/>
          </p:nvGraphicFramePr>
          <p:xfrm>
            <a:off x="1586" y="2160"/>
            <a:ext cx="159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1" name="Equation" r:id="rId10" imgW="250672" imgH="263284" progId="Equation.DSMT4">
                    <p:embed/>
                  </p:oleObj>
                </mc:Choice>
                <mc:Fallback>
                  <p:oleObj name="Equation" r:id="rId10" imgW="250672" imgH="263284" progId="Equation.DSMT4">
                    <p:embed/>
                    <p:pic>
                      <p:nvPicPr>
                        <p:cNvPr id="0" name="Picture 1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" y="2160"/>
                          <a:ext cx="159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2" name="Object 38"/>
            <p:cNvGraphicFramePr>
              <a:graphicFrameLocks/>
            </p:cNvGraphicFramePr>
            <p:nvPr/>
          </p:nvGraphicFramePr>
          <p:xfrm>
            <a:off x="3305" y="2125"/>
            <a:ext cx="15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2" name="Equation" r:id="rId12" imgW="240050" imgH="341123" progId="Equation.DSMT4">
                    <p:embed/>
                  </p:oleObj>
                </mc:Choice>
                <mc:Fallback>
                  <p:oleObj name="Equation" r:id="rId12" imgW="240050" imgH="341123" progId="Equation.DSMT4">
                    <p:embed/>
                    <p:pic>
                      <p:nvPicPr>
                        <p:cNvPr id="0" name="Picture 1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" y="2125"/>
                          <a:ext cx="15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914400" y="3763413"/>
            <a:ext cx="6724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因此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宋体" pitchFamily="2" charset="-122"/>
              </a:rPr>
              <a:t>对换相邻两个元素，排列改变奇偶性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896937" y="5189537"/>
            <a:ext cx="1617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设排列为</a:t>
            </a:r>
          </a:p>
        </p:txBody>
      </p:sp>
      <p:graphicFrame>
        <p:nvGraphicFramePr>
          <p:cNvPr id="17" name="Objec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109632"/>
              </p:ext>
            </p:extLst>
          </p:nvPr>
        </p:nvGraphicFramePr>
        <p:xfrm>
          <a:off x="2609201" y="5214143"/>
          <a:ext cx="351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" name="Equation" r:id="rId14" imgW="3511803" imgH="469086" progId="Equation.DSMT4">
                  <p:embed/>
                </p:oleObj>
              </mc:Choice>
              <mc:Fallback>
                <p:oleObj name="Equation" r:id="rId14" imgW="3511803" imgH="469086" progId="Equation.DSMT4">
                  <p:embed/>
                  <p:pic>
                    <p:nvPicPr>
                      <p:cNvPr id="0" name="Picture 16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201" y="5214143"/>
                        <a:ext cx="351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52" name="Group 19"/>
          <p:cNvGrpSpPr>
            <a:grpSpLocks/>
          </p:cNvGrpSpPr>
          <p:nvPr/>
        </p:nvGrpSpPr>
        <p:grpSpPr bwMode="auto">
          <a:xfrm>
            <a:off x="914400" y="1366838"/>
            <a:ext cx="2060575" cy="519112"/>
            <a:chOff x="576" y="633"/>
            <a:chExt cx="1298" cy="327"/>
          </a:xfrm>
        </p:grpSpPr>
        <p:sp>
          <p:nvSpPr>
            <p:cNvPr id="22561" name="Rectangle 20"/>
            <p:cNvSpPr>
              <a:spLocks noChangeArrowheads="1"/>
            </p:cNvSpPr>
            <p:nvPr/>
          </p:nvSpPr>
          <p:spPr bwMode="auto">
            <a:xfrm>
              <a:off x="576" y="633"/>
              <a:ext cx="1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  <a:latin typeface="宋体" pitchFamily="2" charset="-122"/>
                </a:rPr>
                <a:t>当</a:t>
              </a:r>
              <a:r>
                <a:rPr lang="zh-CN" altLang="en-US" sz="2800" b="1">
                  <a:solidFill>
                    <a:schemeClr val="tx2"/>
                  </a:solidFill>
                </a:rPr>
                <a:t>         </a:t>
              </a:r>
              <a:r>
                <a:rPr lang="zh-CN" altLang="en-US" sz="2800" b="1">
                  <a:solidFill>
                    <a:schemeClr val="tx2"/>
                  </a:solidFill>
                  <a:latin typeface="宋体" pitchFamily="2" charset="-122"/>
                </a:rPr>
                <a:t>时，</a:t>
              </a:r>
            </a:p>
          </p:txBody>
        </p:sp>
        <p:graphicFrame>
          <p:nvGraphicFramePr>
            <p:cNvPr id="22540" name="Object 40"/>
            <p:cNvGraphicFramePr>
              <a:graphicFrameLocks/>
            </p:cNvGraphicFramePr>
            <p:nvPr/>
          </p:nvGraphicFramePr>
          <p:xfrm>
            <a:off x="864" y="699"/>
            <a:ext cx="51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4" name="Equation" r:id="rId16" imgW="821062" imgH="341713" progId="Equation.DSMT4">
                    <p:embed/>
                  </p:oleObj>
                </mc:Choice>
                <mc:Fallback>
                  <p:oleObj name="Equation" r:id="rId16" imgW="821062" imgH="341713" progId="Equation.DSMT4">
                    <p:embed/>
                    <p:pic>
                      <p:nvPicPr>
                        <p:cNvPr id="0" name="Picture 1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699"/>
                          <a:ext cx="51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914400" y="5891560"/>
            <a:ext cx="2870200" cy="519112"/>
            <a:chOff x="576" y="3513"/>
            <a:chExt cx="1808" cy="327"/>
          </a:xfrm>
        </p:grpSpPr>
        <p:sp>
          <p:nvSpPr>
            <p:cNvPr id="22560" name="Rectangle 23"/>
            <p:cNvSpPr>
              <a:spLocks noChangeArrowheads="1"/>
            </p:cNvSpPr>
            <p:nvPr/>
          </p:nvSpPr>
          <p:spPr bwMode="auto">
            <a:xfrm>
              <a:off x="576" y="3513"/>
              <a:ext cx="18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现来对换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与</a:t>
              </a:r>
            </a:p>
          </p:txBody>
        </p:sp>
        <p:graphicFrame>
          <p:nvGraphicFramePr>
            <p:cNvPr id="22538" name="Object 41"/>
            <p:cNvGraphicFramePr>
              <a:graphicFrameLocks/>
            </p:cNvGraphicFramePr>
            <p:nvPr/>
          </p:nvGraphicFramePr>
          <p:xfrm>
            <a:off x="1584" y="3609"/>
            <a:ext cx="159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5" name="Equation" r:id="rId18" imgW="250672" imgH="263284" progId="Equation.DSMT4">
                    <p:embed/>
                  </p:oleObj>
                </mc:Choice>
                <mc:Fallback>
                  <p:oleObj name="Equation" r:id="rId18" imgW="250672" imgH="263284" progId="Equation.DSMT4">
                    <p:embed/>
                    <p:pic>
                      <p:nvPicPr>
                        <p:cNvPr id="0" name="Picture 1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609"/>
                          <a:ext cx="159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42"/>
            <p:cNvGraphicFramePr>
              <a:graphicFrameLocks/>
            </p:cNvGraphicFramePr>
            <p:nvPr/>
          </p:nvGraphicFramePr>
          <p:xfrm>
            <a:off x="2070" y="3582"/>
            <a:ext cx="18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6" name="Equation" r:id="rId20" imgW="126720" imgH="177480" progId="Equation.DSMT4">
                    <p:embed/>
                  </p:oleObj>
                </mc:Choice>
                <mc:Fallback>
                  <p:oleObj name="Equation" r:id="rId20" imgW="126720" imgH="177480" progId="Equation.DSMT4">
                    <p:embed/>
                    <p:pic>
                      <p:nvPicPr>
                        <p:cNvPr id="0" name="Picture 1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3582"/>
                          <a:ext cx="180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54" name="Group 26"/>
          <p:cNvGrpSpPr>
            <a:grpSpLocks/>
          </p:cNvGrpSpPr>
          <p:nvPr/>
        </p:nvGrpSpPr>
        <p:grpSpPr bwMode="auto">
          <a:xfrm>
            <a:off x="1447800" y="590550"/>
            <a:ext cx="6635750" cy="720725"/>
            <a:chOff x="912" y="144"/>
            <a:chExt cx="4180" cy="454"/>
          </a:xfrm>
        </p:grpSpPr>
        <p:grpSp>
          <p:nvGrpSpPr>
            <p:cNvPr id="22557" name="Group 27"/>
            <p:cNvGrpSpPr>
              <a:grpSpLocks/>
            </p:cNvGrpSpPr>
            <p:nvPr/>
          </p:nvGrpSpPr>
          <p:grpSpPr bwMode="auto">
            <a:xfrm>
              <a:off x="2475" y="144"/>
              <a:ext cx="1052" cy="328"/>
              <a:chOff x="2475" y="144"/>
              <a:chExt cx="1052" cy="328"/>
            </a:xfrm>
          </p:grpSpPr>
          <p:sp>
            <p:nvSpPr>
              <p:cNvPr id="22558" name="Line 28"/>
              <p:cNvSpPr>
                <a:spLocks noChangeShapeType="1"/>
              </p:cNvSpPr>
              <p:nvPr/>
            </p:nvSpPr>
            <p:spPr bwMode="auto">
              <a:xfrm>
                <a:off x="2485" y="454"/>
                <a:ext cx="1008" cy="0"/>
              </a:xfrm>
              <a:prstGeom prst="line">
                <a:avLst/>
              </a:prstGeom>
              <a:noFill/>
              <a:ln w="25400">
                <a:solidFill>
                  <a:srgbClr val="F9070D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9" name="Rectangle 29"/>
              <p:cNvSpPr>
                <a:spLocks noChangeArrowheads="1"/>
              </p:cNvSpPr>
              <p:nvPr/>
            </p:nvSpPr>
            <p:spPr bwMode="auto">
              <a:xfrm>
                <a:off x="2475" y="144"/>
                <a:ext cx="985" cy="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zh-CN" altLang="en-US" sz="2800" b="1">
                    <a:solidFill>
                      <a:schemeClr val="tx2"/>
                    </a:solidFill>
                    <a:latin typeface="宋体" pitchFamily="2" charset="-122"/>
                  </a:rPr>
                  <a:t>对换</a:t>
                </a:r>
                <a:r>
                  <a:rPr lang="zh-CN" altLang="en-US" sz="2800" b="1">
                    <a:solidFill>
                      <a:schemeClr val="tx2"/>
                    </a:solidFill>
                  </a:rPr>
                  <a:t>   </a:t>
                </a:r>
                <a:r>
                  <a:rPr lang="zh-CN" altLang="en-US" sz="2800" b="1">
                    <a:solidFill>
                      <a:schemeClr val="tx2"/>
                    </a:solidFill>
                    <a:latin typeface="宋体" pitchFamily="2" charset="-122"/>
                  </a:rPr>
                  <a:t>与</a:t>
                </a:r>
              </a:p>
            </p:txBody>
          </p:sp>
          <p:graphicFrame>
            <p:nvGraphicFramePr>
              <p:cNvPr id="22536" name="Object 43"/>
              <p:cNvGraphicFramePr>
                <a:graphicFrameLocks/>
              </p:cNvGraphicFramePr>
              <p:nvPr/>
            </p:nvGraphicFramePr>
            <p:xfrm>
              <a:off x="3015" y="235"/>
              <a:ext cx="159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47" name="Equation" r:id="rId22" imgW="250672" imgH="263284" progId="Equation.DSMT4">
                      <p:embed/>
                    </p:oleObj>
                  </mc:Choice>
                  <mc:Fallback>
                    <p:oleObj name="Equation" r:id="rId22" imgW="250672" imgH="263284" progId="Equation.DSMT4">
                      <p:embed/>
                      <p:pic>
                        <p:nvPicPr>
                          <p:cNvPr id="0" name="Picture 17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5" y="235"/>
                            <a:ext cx="159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7" name="Object 44"/>
              <p:cNvGraphicFramePr>
                <a:graphicFrameLocks/>
              </p:cNvGraphicFramePr>
              <p:nvPr/>
            </p:nvGraphicFramePr>
            <p:xfrm>
              <a:off x="3375" y="186"/>
              <a:ext cx="15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48" name="Equation" r:id="rId24" imgW="240050" imgH="341123" progId="Equation.DSMT4">
                      <p:embed/>
                    </p:oleObj>
                  </mc:Choice>
                  <mc:Fallback>
                    <p:oleObj name="Equation" r:id="rId24" imgW="240050" imgH="341123" progId="Equation.DSMT4">
                      <p:embed/>
                      <p:pic>
                        <p:nvPicPr>
                          <p:cNvPr id="0" name="Picture 17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5" y="186"/>
                            <a:ext cx="15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32" name="Object 45"/>
            <p:cNvGraphicFramePr>
              <a:graphicFrameLocks/>
            </p:cNvGraphicFramePr>
            <p:nvPr/>
          </p:nvGraphicFramePr>
          <p:xfrm>
            <a:off x="912" y="318"/>
            <a:ext cx="15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9" name="Equation" r:id="rId26" imgW="2514600" imgH="444500" progId="Equation.DSMT4">
                    <p:embed/>
                  </p:oleObj>
                </mc:Choice>
                <mc:Fallback>
                  <p:oleObj name="Equation" r:id="rId26" imgW="2514600" imgH="444500" progId="Equation.DSMT4">
                    <p:embed/>
                    <p:pic>
                      <p:nvPicPr>
                        <p:cNvPr id="0" name="Picture 1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18"/>
                          <a:ext cx="15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3" name="Object 46"/>
            <p:cNvGraphicFramePr>
              <a:graphicFrameLocks/>
            </p:cNvGraphicFramePr>
            <p:nvPr/>
          </p:nvGraphicFramePr>
          <p:xfrm>
            <a:off x="3500" y="318"/>
            <a:ext cx="159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0" name="Equation" r:id="rId28" imgW="2522920" imgH="443730" progId="Equation.DSMT4">
                    <p:embed/>
                  </p:oleObj>
                </mc:Choice>
                <mc:Fallback>
                  <p:oleObj name="Equation" r:id="rId28" imgW="2522920" imgH="443730" progId="Equation.DSMT4">
                    <p:embed/>
                    <p:pic>
                      <p:nvPicPr>
                        <p:cNvPr id="0" name="Picture 1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" y="318"/>
                          <a:ext cx="159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" name="Object 47"/>
            <p:cNvGraphicFramePr>
              <a:graphicFrameLocks/>
            </p:cNvGraphicFramePr>
            <p:nvPr/>
          </p:nvGraphicFramePr>
          <p:xfrm>
            <a:off x="1588" y="338"/>
            <a:ext cx="24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1" name="Equation" r:id="rId30" imgW="391660" imgH="319013" progId="Equation.DSMT4">
                    <p:embed/>
                  </p:oleObj>
                </mc:Choice>
                <mc:Fallback>
                  <p:oleObj name="Equation" r:id="rId30" imgW="391660" imgH="319013" progId="Equation.DSMT4">
                    <p:embed/>
                    <p:pic>
                      <p:nvPicPr>
                        <p:cNvPr id="0" name="Picture 1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338"/>
                          <a:ext cx="24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Object 48"/>
            <p:cNvGraphicFramePr>
              <a:graphicFrameLocks/>
            </p:cNvGraphicFramePr>
            <p:nvPr/>
          </p:nvGraphicFramePr>
          <p:xfrm>
            <a:off x="4132" y="338"/>
            <a:ext cx="25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2" name="Equation" r:id="rId32" imgW="404294" imgH="319013" progId="Equation.DSMT4">
                    <p:embed/>
                  </p:oleObj>
                </mc:Choice>
                <mc:Fallback>
                  <p:oleObj name="Equation" r:id="rId32" imgW="404294" imgH="319013" progId="Equation.DSMT4">
                    <p:embed/>
                    <p:pic>
                      <p:nvPicPr>
                        <p:cNvPr id="0" name="Picture 1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" y="338"/>
                          <a:ext cx="256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657600" y="5877272"/>
            <a:ext cx="4425950" cy="533400"/>
            <a:chOff x="2304" y="3504"/>
            <a:chExt cx="2788" cy="336"/>
          </a:xfrm>
        </p:grpSpPr>
        <p:sp>
          <p:nvSpPr>
            <p:cNvPr id="22556" name="Rectangle 37"/>
            <p:cNvSpPr>
              <a:spLocks noChangeArrowheads="1"/>
            </p:cNvSpPr>
            <p:nvPr/>
          </p:nvSpPr>
          <p:spPr bwMode="auto">
            <a:xfrm>
              <a:off x="2304" y="3504"/>
              <a:ext cx="5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宋体" pitchFamily="2" charset="-122"/>
                </a:rPr>
                <a:t>变为</a:t>
              </a:r>
            </a:p>
          </p:txBody>
        </p:sp>
        <p:graphicFrame>
          <p:nvGraphicFramePr>
            <p:cNvPr id="22531" name="Object 49"/>
            <p:cNvGraphicFramePr>
              <a:graphicFrameLocks/>
            </p:cNvGraphicFramePr>
            <p:nvPr/>
          </p:nvGraphicFramePr>
          <p:xfrm>
            <a:off x="2884" y="3560"/>
            <a:ext cx="2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3" name="Equation" r:id="rId34" imgW="3505200" imgH="444500" progId="Equation.DSMT4">
                    <p:embed/>
                  </p:oleObj>
                </mc:Choice>
                <mc:Fallback>
                  <p:oleObj name="Equation" r:id="rId34" imgW="3505200" imgH="444500" progId="Equation.DSMT4">
                    <p:embed/>
                    <p:pic>
                      <p:nvPicPr>
                        <p:cNvPr id="0" name="Picture 1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4" y="3560"/>
                          <a:ext cx="2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200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三、对换的定义</a:t>
            </a: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733425" y="4449794"/>
            <a:ext cx="3428825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（不相邻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对换情形）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1600200"/>
            <a:ext cx="2438400" cy="533400"/>
            <a:chOff x="768" y="1008"/>
            <a:chExt cx="1536" cy="336"/>
          </a:xfrm>
        </p:grpSpPr>
        <p:sp>
          <p:nvSpPr>
            <p:cNvPr id="23578" name="Line 5"/>
            <p:cNvSpPr>
              <a:spLocks noChangeShapeType="1"/>
            </p:cNvSpPr>
            <p:nvPr/>
          </p:nvSpPr>
          <p:spPr bwMode="auto">
            <a:xfrm>
              <a:off x="768" y="1344"/>
              <a:ext cx="1536" cy="0"/>
            </a:xfrm>
            <a:prstGeom prst="line">
              <a:avLst/>
            </a:prstGeom>
            <a:noFill/>
            <a:ln w="25400">
              <a:solidFill>
                <a:srgbClr val="F9070D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Rectangle 6"/>
            <p:cNvSpPr>
              <a:spLocks noChangeArrowheads="1"/>
            </p:cNvSpPr>
            <p:nvPr/>
          </p:nvSpPr>
          <p:spPr bwMode="auto">
            <a:xfrm>
              <a:off x="1008" y="1008"/>
              <a:ext cx="12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  <a:latin typeface="宋体" pitchFamily="2" charset="-122"/>
                </a:rPr>
                <a:t>次相邻对换</a:t>
              </a:r>
            </a:p>
          </p:txBody>
        </p:sp>
        <p:graphicFrame>
          <p:nvGraphicFramePr>
            <p:cNvPr id="23566" name="Object 28"/>
            <p:cNvGraphicFramePr>
              <a:graphicFrameLocks/>
            </p:cNvGraphicFramePr>
            <p:nvPr/>
          </p:nvGraphicFramePr>
          <p:xfrm>
            <a:off x="816" y="1104"/>
            <a:ext cx="223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3" name="Equation" r:id="rId4" imgW="352178" imgH="263739" progId="Equation.DSMT4">
                    <p:embed/>
                  </p:oleObj>
                </mc:Choice>
                <mc:Fallback>
                  <p:oleObj name="Equation" r:id="rId4" imgW="352178" imgH="263739" progId="Equation.DSMT4">
                    <p:embed/>
                    <p:pic>
                      <p:nvPicPr>
                        <p:cNvPr id="0" name="Picture 1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104"/>
                          <a:ext cx="223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29"/>
          <p:cNvGraphicFramePr>
            <a:graphicFrameLocks/>
          </p:cNvGraphicFramePr>
          <p:nvPr/>
        </p:nvGraphicFramePr>
        <p:xfrm>
          <a:off x="3810000" y="1930400"/>
          <a:ext cx="32813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4" name="Equation" r:id="rId6" imgW="3275676" imgH="443730" progId="Equation.DSMT4">
                  <p:embed/>
                </p:oleObj>
              </mc:Choice>
              <mc:Fallback>
                <p:oleObj name="Equation" r:id="rId6" imgW="3275676" imgH="443730" progId="Equation.DSMT4">
                  <p:embed/>
                  <p:pic>
                    <p:nvPicPr>
                      <p:cNvPr id="0" name="Picture 13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30400"/>
                        <a:ext cx="32813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04913" y="2619375"/>
            <a:ext cx="2971800" cy="533400"/>
            <a:chOff x="759" y="1650"/>
            <a:chExt cx="1872" cy="336"/>
          </a:xfrm>
        </p:grpSpPr>
        <p:sp>
          <p:nvSpPr>
            <p:cNvPr id="23576" name="Line 10"/>
            <p:cNvSpPr>
              <a:spLocks noChangeShapeType="1"/>
            </p:cNvSpPr>
            <p:nvPr/>
          </p:nvSpPr>
          <p:spPr bwMode="auto">
            <a:xfrm>
              <a:off x="759" y="1986"/>
              <a:ext cx="1872" cy="0"/>
            </a:xfrm>
            <a:prstGeom prst="line">
              <a:avLst/>
            </a:prstGeom>
            <a:noFill/>
            <a:ln w="25400">
              <a:solidFill>
                <a:srgbClr val="F9070D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Rectangle 11"/>
            <p:cNvSpPr>
              <a:spLocks noChangeArrowheads="1"/>
            </p:cNvSpPr>
            <p:nvPr/>
          </p:nvSpPr>
          <p:spPr bwMode="auto">
            <a:xfrm>
              <a:off x="1383" y="1650"/>
              <a:ext cx="12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  <a:latin typeface="宋体" pitchFamily="2" charset="-122"/>
                </a:rPr>
                <a:t>次相邻对换</a:t>
              </a:r>
            </a:p>
          </p:txBody>
        </p:sp>
        <p:graphicFrame>
          <p:nvGraphicFramePr>
            <p:cNvPr id="23565" name="Object 30"/>
            <p:cNvGraphicFramePr>
              <a:graphicFrameLocks/>
            </p:cNvGraphicFramePr>
            <p:nvPr/>
          </p:nvGraphicFramePr>
          <p:xfrm>
            <a:off x="835" y="1722"/>
            <a:ext cx="55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5" name="Equation" r:id="rId8" imgW="871686" imgH="341713" progId="Equation.DSMT4">
                    <p:embed/>
                  </p:oleObj>
                </mc:Choice>
                <mc:Fallback>
                  <p:oleObj name="Equation" r:id="rId8" imgW="871686" imgH="341713" progId="Equation.DSMT4">
                    <p:embed/>
                    <p:pic>
                      <p:nvPicPr>
                        <p:cNvPr id="0" name="Picture 1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1722"/>
                          <a:ext cx="55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31"/>
          <p:cNvGraphicFramePr>
            <a:graphicFrameLocks/>
          </p:cNvGraphicFramePr>
          <p:nvPr/>
        </p:nvGraphicFramePr>
        <p:xfrm>
          <a:off x="4270375" y="2860675"/>
          <a:ext cx="3330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6" name="Equation" r:id="rId10" imgW="3324803" imgH="443730" progId="Equation.DSMT4">
                  <p:embed/>
                </p:oleObj>
              </mc:Choice>
              <mc:Fallback>
                <p:oleObj name="Equation" r:id="rId10" imgW="3324803" imgH="443730" progId="Equation.DSMT4">
                  <p:embed/>
                  <p:pic>
                    <p:nvPicPr>
                      <p:cNvPr id="0" name="Picture 13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2860675"/>
                        <a:ext cx="33305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2"/>
          <p:cNvGraphicFramePr>
            <a:graphicFrameLocks/>
          </p:cNvGraphicFramePr>
          <p:nvPr/>
        </p:nvGraphicFramePr>
        <p:xfrm>
          <a:off x="1098550" y="3657600"/>
          <a:ext cx="394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7" name="Equation" r:id="rId12" imgW="3949700" imgH="444500" progId="Equation.DSMT4">
                  <p:embed/>
                </p:oleObj>
              </mc:Choice>
              <mc:Fallback>
                <p:oleObj name="Equation" r:id="rId12" imgW="3949700" imgH="444500" progId="Equation.DSMT4">
                  <p:embed/>
                  <p:pic>
                    <p:nvPicPr>
                      <p:cNvPr id="0" name="Picture 13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657600"/>
                        <a:ext cx="394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143000" y="4343400"/>
            <a:ext cx="2971800" cy="533400"/>
            <a:chOff x="720" y="2736"/>
            <a:chExt cx="1872" cy="336"/>
          </a:xfrm>
        </p:grpSpPr>
        <p:sp>
          <p:nvSpPr>
            <p:cNvPr id="23574" name="Line 16"/>
            <p:cNvSpPr>
              <a:spLocks noChangeShapeType="1"/>
            </p:cNvSpPr>
            <p:nvPr/>
          </p:nvSpPr>
          <p:spPr bwMode="auto">
            <a:xfrm>
              <a:off x="720" y="3072"/>
              <a:ext cx="1872" cy="0"/>
            </a:xfrm>
            <a:prstGeom prst="line">
              <a:avLst/>
            </a:prstGeom>
            <a:noFill/>
            <a:ln w="25400">
              <a:solidFill>
                <a:srgbClr val="F9070D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Rectangle 17"/>
            <p:cNvSpPr>
              <a:spLocks noChangeArrowheads="1"/>
            </p:cNvSpPr>
            <p:nvPr/>
          </p:nvSpPr>
          <p:spPr bwMode="auto">
            <a:xfrm>
              <a:off x="1344" y="2736"/>
              <a:ext cx="12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  <a:latin typeface="宋体" pitchFamily="2" charset="-122"/>
                </a:rPr>
                <a:t>次相邻对换</a:t>
              </a:r>
            </a:p>
          </p:txBody>
        </p:sp>
        <p:graphicFrame>
          <p:nvGraphicFramePr>
            <p:cNvPr id="23564" name="Object 33"/>
            <p:cNvGraphicFramePr>
              <a:graphicFrameLocks/>
            </p:cNvGraphicFramePr>
            <p:nvPr/>
          </p:nvGraphicFramePr>
          <p:xfrm>
            <a:off x="736" y="2808"/>
            <a:ext cx="6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8" name="Equation" r:id="rId14" imgW="1064951" imgH="342306" progId="Equation.DSMT4">
                    <p:embed/>
                  </p:oleObj>
                </mc:Choice>
                <mc:Fallback>
                  <p:oleObj name="Equation" r:id="rId14" imgW="1064951" imgH="342306" progId="Equation.DSMT4">
                    <p:embed/>
                    <p:pic>
                      <p:nvPicPr>
                        <p:cNvPr id="0" name="Picture 1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2808"/>
                          <a:ext cx="67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34"/>
          <p:cNvGraphicFramePr>
            <a:graphicFrameLocks/>
          </p:cNvGraphicFramePr>
          <p:nvPr/>
        </p:nvGraphicFramePr>
        <p:xfrm>
          <a:off x="4230688" y="4619625"/>
          <a:ext cx="3402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9" name="Equation" r:id="rId16" imgW="3396116" imgH="443730" progId="Equation.DSMT4">
                  <p:embed/>
                </p:oleObj>
              </mc:Choice>
              <mc:Fallback>
                <p:oleObj name="Equation" r:id="rId16" imgW="3396116" imgH="443730" progId="Equation.DSMT4">
                  <p:embed/>
                  <p:pic>
                    <p:nvPicPr>
                      <p:cNvPr id="0" name="Picture 13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4619625"/>
                        <a:ext cx="34020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823913" y="5149850"/>
            <a:ext cx="77104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所以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宋体" pitchFamily="2" charset="-122"/>
              </a:rPr>
              <a:t>一个排列中的任意两个元素对换，排列改变</a:t>
            </a:r>
          </a:p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宋体" pitchFamily="2" charset="-122"/>
              </a:rPr>
              <a:t>奇偶性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19" name="Object 35"/>
          <p:cNvGraphicFramePr>
            <a:graphicFrameLocks/>
          </p:cNvGraphicFramePr>
          <p:nvPr/>
        </p:nvGraphicFramePr>
        <p:xfrm>
          <a:off x="4800600" y="1978025"/>
          <a:ext cx="3937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0" name="Equation" r:id="rId18" imgW="391660" imgH="319013" progId="Equation.DSMT4">
                  <p:embed/>
                </p:oleObj>
              </mc:Choice>
              <mc:Fallback>
                <p:oleObj name="Equation" r:id="rId18" imgW="391660" imgH="319013" progId="Equation.DSMT4">
                  <p:embed/>
                  <p:pic>
                    <p:nvPicPr>
                      <p:cNvPr id="0" name="Picture 13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78025"/>
                        <a:ext cx="3937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1" name="Group 22"/>
          <p:cNvGrpSpPr>
            <a:grpSpLocks/>
          </p:cNvGrpSpPr>
          <p:nvPr/>
        </p:nvGrpSpPr>
        <p:grpSpPr bwMode="auto">
          <a:xfrm>
            <a:off x="1009650" y="927100"/>
            <a:ext cx="3251200" cy="444500"/>
            <a:chOff x="636" y="584"/>
            <a:chExt cx="2048" cy="280"/>
          </a:xfrm>
        </p:grpSpPr>
        <p:graphicFrame>
          <p:nvGraphicFramePr>
            <p:cNvPr id="23561" name="Object 36"/>
            <p:cNvGraphicFramePr>
              <a:graphicFrameLocks/>
            </p:cNvGraphicFramePr>
            <p:nvPr/>
          </p:nvGraphicFramePr>
          <p:xfrm>
            <a:off x="636" y="584"/>
            <a:ext cx="204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1" name="Equation" r:id="rId20" imgW="3245565" imgH="443730" progId="Equation.DSMT4">
                    <p:embed/>
                  </p:oleObj>
                </mc:Choice>
                <mc:Fallback>
                  <p:oleObj name="Equation" r:id="rId20" imgW="3245565" imgH="443730" progId="Equation.DSMT4">
                    <p:embed/>
                    <p:pic>
                      <p:nvPicPr>
                        <p:cNvPr id="0" name="Picture 1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584"/>
                          <a:ext cx="204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37"/>
            <p:cNvGraphicFramePr>
              <a:graphicFrameLocks/>
            </p:cNvGraphicFramePr>
            <p:nvPr/>
          </p:nvGraphicFramePr>
          <p:xfrm>
            <a:off x="1200" y="664"/>
            <a:ext cx="15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2" name="Equation" r:id="rId22" imgW="239636" imgH="252248" progId="Equation.DSMT4">
                    <p:embed/>
                  </p:oleObj>
                </mc:Choice>
                <mc:Fallback>
                  <p:oleObj name="Equation" r:id="rId22" imgW="239636" imgH="252248" progId="Equation.DSMT4">
                    <p:embed/>
                    <p:pic>
                      <p:nvPicPr>
                        <p:cNvPr id="0" name="Picture 1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664"/>
                          <a:ext cx="15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38"/>
            <p:cNvGraphicFramePr>
              <a:graphicFrameLocks/>
            </p:cNvGraphicFramePr>
            <p:nvPr/>
          </p:nvGraphicFramePr>
          <p:xfrm>
            <a:off x="1968" y="616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3" name="Equation" r:id="rId24" imgW="227809" imgH="329057" progId="Equation.DSMT4">
                    <p:embed/>
                  </p:oleObj>
                </mc:Choice>
                <mc:Fallback>
                  <p:oleObj name="Equation" r:id="rId24" imgW="227809" imgH="329057" progId="Equation.DSMT4">
                    <p:embed/>
                    <p:pic>
                      <p:nvPicPr>
                        <p:cNvPr id="0" name="Picture 1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616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39"/>
          <p:cNvGraphicFramePr>
            <a:graphicFrameLocks/>
          </p:cNvGraphicFramePr>
          <p:nvPr/>
        </p:nvGraphicFramePr>
        <p:xfrm>
          <a:off x="6400800" y="29591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4" name="Equation" r:id="rId26" imgW="239636" imgH="252248" progId="Equation.DSMT4">
                  <p:embed/>
                </p:oleObj>
              </mc:Choice>
              <mc:Fallback>
                <p:oleObj name="Equation" r:id="rId26" imgW="239636" imgH="252248" progId="Equation.DSMT4">
                  <p:embed/>
                  <p:pic>
                    <p:nvPicPr>
                      <p:cNvPr id="0" name="Picture 143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591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0"/>
          <p:cNvGraphicFramePr>
            <a:graphicFrameLocks/>
          </p:cNvGraphicFramePr>
          <p:nvPr/>
        </p:nvGraphicFramePr>
        <p:xfrm>
          <a:off x="5181600" y="2882900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5" name="Equation" r:id="rId28" imgW="227809" imgH="329057" progId="Equation.DSMT4">
                  <p:embed/>
                </p:oleObj>
              </mc:Choice>
              <mc:Fallback>
                <p:oleObj name="Equation" r:id="rId28" imgW="227809" imgH="329057" progId="Equation.DSMT4">
                  <p:embed/>
                  <p:pic>
                    <p:nvPicPr>
                      <p:cNvPr id="0" name="Picture 144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82900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reeform 28"/>
          <p:cNvSpPr>
            <a:spLocks/>
          </p:cNvSpPr>
          <p:nvPr/>
        </p:nvSpPr>
        <p:spPr bwMode="auto">
          <a:xfrm>
            <a:off x="2133600" y="1219200"/>
            <a:ext cx="1144588" cy="307975"/>
          </a:xfrm>
          <a:custGeom>
            <a:avLst/>
            <a:gdLst>
              <a:gd name="T0" fmla="*/ 2147483647 w 721"/>
              <a:gd name="T1" fmla="*/ 2147483647 h 194"/>
              <a:gd name="T2" fmla="*/ 2147483647 w 721"/>
              <a:gd name="T3" fmla="*/ 2147483647 h 194"/>
              <a:gd name="T4" fmla="*/ 2147483647 w 721"/>
              <a:gd name="T5" fmla="*/ 2147483647 h 194"/>
              <a:gd name="T6" fmla="*/ 2147483647 w 721"/>
              <a:gd name="T7" fmla="*/ 2147483647 h 194"/>
              <a:gd name="T8" fmla="*/ 2147483647 w 721"/>
              <a:gd name="T9" fmla="*/ 2147483647 h 194"/>
              <a:gd name="T10" fmla="*/ 2147483647 w 721"/>
              <a:gd name="T11" fmla="*/ 2147483647 h 194"/>
              <a:gd name="T12" fmla="*/ 2147483647 w 721"/>
              <a:gd name="T13" fmla="*/ 2147483647 h 194"/>
              <a:gd name="T14" fmla="*/ 2147483647 w 721"/>
              <a:gd name="T15" fmla="*/ 2147483647 h 194"/>
              <a:gd name="T16" fmla="*/ 2147483647 w 721"/>
              <a:gd name="T17" fmla="*/ 2147483647 h 194"/>
              <a:gd name="T18" fmla="*/ 2147483647 w 721"/>
              <a:gd name="T19" fmla="*/ 2147483647 h 194"/>
              <a:gd name="T20" fmla="*/ 2147483647 w 721"/>
              <a:gd name="T21" fmla="*/ 2147483647 h 194"/>
              <a:gd name="T22" fmla="*/ 2147483647 w 721"/>
              <a:gd name="T23" fmla="*/ 2147483647 h 194"/>
              <a:gd name="T24" fmla="*/ 2147483647 w 721"/>
              <a:gd name="T25" fmla="*/ 2147483647 h 194"/>
              <a:gd name="T26" fmla="*/ 2147483647 w 721"/>
              <a:gd name="T27" fmla="*/ 2147483647 h 194"/>
              <a:gd name="T28" fmla="*/ 2147483647 w 721"/>
              <a:gd name="T29" fmla="*/ 2147483647 h 194"/>
              <a:gd name="T30" fmla="*/ 2147483647 w 721"/>
              <a:gd name="T31" fmla="*/ 2147483647 h 194"/>
              <a:gd name="T32" fmla="*/ 2147483647 w 721"/>
              <a:gd name="T33" fmla="*/ 2147483647 h 194"/>
              <a:gd name="T34" fmla="*/ 2147483647 w 721"/>
              <a:gd name="T35" fmla="*/ 2147483647 h 194"/>
              <a:gd name="T36" fmla="*/ 2147483647 w 721"/>
              <a:gd name="T37" fmla="*/ 2147483647 h 194"/>
              <a:gd name="T38" fmla="*/ 2147483647 w 721"/>
              <a:gd name="T39" fmla="*/ 2147483647 h 194"/>
              <a:gd name="T40" fmla="*/ 2147483647 w 721"/>
              <a:gd name="T41" fmla="*/ 2147483647 h 194"/>
              <a:gd name="T42" fmla="*/ 2147483647 w 721"/>
              <a:gd name="T43" fmla="*/ 2147483647 h 194"/>
              <a:gd name="T44" fmla="*/ 2147483647 w 721"/>
              <a:gd name="T45" fmla="*/ 2147483647 h 194"/>
              <a:gd name="T46" fmla="*/ 2147483647 w 721"/>
              <a:gd name="T47" fmla="*/ 2147483647 h 194"/>
              <a:gd name="T48" fmla="*/ 2147483647 w 721"/>
              <a:gd name="T49" fmla="*/ 2147483647 h 194"/>
              <a:gd name="T50" fmla="*/ 2147483647 w 721"/>
              <a:gd name="T51" fmla="*/ 2147483647 h 194"/>
              <a:gd name="T52" fmla="*/ 2147483647 w 721"/>
              <a:gd name="T53" fmla="*/ 2147483647 h 194"/>
              <a:gd name="T54" fmla="*/ 2147483647 w 721"/>
              <a:gd name="T55" fmla="*/ 2147483647 h 194"/>
              <a:gd name="T56" fmla="*/ 2147483647 w 721"/>
              <a:gd name="T57" fmla="*/ 2147483647 h 194"/>
              <a:gd name="T58" fmla="*/ 2147483647 w 721"/>
              <a:gd name="T59" fmla="*/ 2147483647 h 194"/>
              <a:gd name="T60" fmla="*/ 2147483647 w 721"/>
              <a:gd name="T61" fmla="*/ 2147483647 h 194"/>
              <a:gd name="T62" fmla="*/ 2147483647 w 721"/>
              <a:gd name="T63" fmla="*/ 2147483647 h 194"/>
              <a:gd name="T64" fmla="*/ 2147483647 w 721"/>
              <a:gd name="T65" fmla="*/ 2147483647 h 194"/>
              <a:gd name="T66" fmla="*/ 2147483647 w 721"/>
              <a:gd name="T67" fmla="*/ 2147483647 h 194"/>
              <a:gd name="T68" fmla="*/ 2147483647 w 721"/>
              <a:gd name="T69" fmla="*/ 2147483647 h 194"/>
              <a:gd name="T70" fmla="*/ 2147483647 w 721"/>
              <a:gd name="T71" fmla="*/ 2147483647 h 194"/>
              <a:gd name="T72" fmla="*/ 2147483647 w 721"/>
              <a:gd name="T73" fmla="*/ 2147483647 h 194"/>
              <a:gd name="T74" fmla="*/ 2147483647 w 721"/>
              <a:gd name="T75" fmla="*/ 2147483647 h 194"/>
              <a:gd name="T76" fmla="*/ 2147483647 w 721"/>
              <a:gd name="T77" fmla="*/ 2147483647 h 194"/>
              <a:gd name="T78" fmla="*/ 2147483647 w 721"/>
              <a:gd name="T79" fmla="*/ 2147483647 h 194"/>
              <a:gd name="T80" fmla="*/ 2147483647 w 721"/>
              <a:gd name="T81" fmla="*/ 2147483647 h 194"/>
              <a:gd name="T82" fmla="*/ 2147483647 w 721"/>
              <a:gd name="T83" fmla="*/ 2147483647 h 194"/>
              <a:gd name="T84" fmla="*/ 2147483647 w 721"/>
              <a:gd name="T85" fmla="*/ 2147483647 h 194"/>
              <a:gd name="T86" fmla="*/ 2147483647 w 721"/>
              <a:gd name="T87" fmla="*/ 2147483647 h 194"/>
              <a:gd name="T88" fmla="*/ 2147483647 w 721"/>
              <a:gd name="T89" fmla="*/ 2147483647 h 194"/>
              <a:gd name="T90" fmla="*/ 2147483647 w 721"/>
              <a:gd name="T91" fmla="*/ 2147483647 h 194"/>
              <a:gd name="T92" fmla="*/ 2147483647 w 721"/>
              <a:gd name="T93" fmla="*/ 2147483647 h 194"/>
              <a:gd name="T94" fmla="*/ 0 w 721"/>
              <a:gd name="T95" fmla="*/ 0 h 19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721"/>
              <a:gd name="T145" fmla="*/ 0 h 194"/>
              <a:gd name="T146" fmla="*/ 721 w 721"/>
              <a:gd name="T147" fmla="*/ 194 h 19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721" h="194">
                <a:moveTo>
                  <a:pt x="720" y="48"/>
                </a:moveTo>
                <a:lnTo>
                  <a:pt x="670" y="76"/>
                </a:lnTo>
                <a:lnTo>
                  <a:pt x="646" y="90"/>
                </a:lnTo>
                <a:lnTo>
                  <a:pt x="622" y="104"/>
                </a:lnTo>
                <a:lnTo>
                  <a:pt x="596" y="117"/>
                </a:lnTo>
                <a:lnTo>
                  <a:pt x="572" y="129"/>
                </a:lnTo>
                <a:lnTo>
                  <a:pt x="548" y="141"/>
                </a:lnTo>
                <a:lnTo>
                  <a:pt x="524" y="151"/>
                </a:lnTo>
                <a:lnTo>
                  <a:pt x="500" y="161"/>
                </a:lnTo>
                <a:lnTo>
                  <a:pt x="475" y="170"/>
                </a:lnTo>
                <a:lnTo>
                  <a:pt x="464" y="174"/>
                </a:lnTo>
                <a:lnTo>
                  <a:pt x="451" y="178"/>
                </a:lnTo>
                <a:lnTo>
                  <a:pt x="440" y="181"/>
                </a:lnTo>
                <a:lnTo>
                  <a:pt x="428" y="184"/>
                </a:lnTo>
                <a:lnTo>
                  <a:pt x="416" y="186"/>
                </a:lnTo>
                <a:lnTo>
                  <a:pt x="405" y="188"/>
                </a:lnTo>
                <a:lnTo>
                  <a:pt x="393" y="190"/>
                </a:lnTo>
                <a:lnTo>
                  <a:pt x="382" y="191"/>
                </a:lnTo>
                <a:lnTo>
                  <a:pt x="370" y="192"/>
                </a:lnTo>
                <a:lnTo>
                  <a:pt x="359" y="193"/>
                </a:lnTo>
                <a:lnTo>
                  <a:pt x="347" y="193"/>
                </a:lnTo>
                <a:lnTo>
                  <a:pt x="336" y="192"/>
                </a:lnTo>
                <a:lnTo>
                  <a:pt x="324" y="191"/>
                </a:lnTo>
                <a:lnTo>
                  <a:pt x="313" y="189"/>
                </a:lnTo>
                <a:lnTo>
                  <a:pt x="301" y="186"/>
                </a:lnTo>
                <a:lnTo>
                  <a:pt x="290" y="183"/>
                </a:lnTo>
                <a:lnTo>
                  <a:pt x="277" y="179"/>
                </a:lnTo>
                <a:lnTo>
                  <a:pt x="265" y="174"/>
                </a:lnTo>
                <a:lnTo>
                  <a:pt x="253" y="169"/>
                </a:lnTo>
                <a:lnTo>
                  <a:pt x="241" y="163"/>
                </a:lnTo>
                <a:lnTo>
                  <a:pt x="228" y="157"/>
                </a:lnTo>
                <a:lnTo>
                  <a:pt x="216" y="151"/>
                </a:lnTo>
                <a:lnTo>
                  <a:pt x="204" y="143"/>
                </a:lnTo>
                <a:lnTo>
                  <a:pt x="191" y="136"/>
                </a:lnTo>
                <a:lnTo>
                  <a:pt x="167" y="121"/>
                </a:lnTo>
                <a:lnTo>
                  <a:pt x="144" y="105"/>
                </a:lnTo>
                <a:lnTo>
                  <a:pt x="121" y="89"/>
                </a:lnTo>
                <a:lnTo>
                  <a:pt x="99" y="73"/>
                </a:lnTo>
                <a:lnTo>
                  <a:pt x="78" y="57"/>
                </a:lnTo>
                <a:lnTo>
                  <a:pt x="60" y="42"/>
                </a:lnTo>
                <a:lnTo>
                  <a:pt x="51" y="35"/>
                </a:lnTo>
                <a:lnTo>
                  <a:pt x="42" y="29"/>
                </a:lnTo>
                <a:lnTo>
                  <a:pt x="33" y="23"/>
                </a:lnTo>
                <a:lnTo>
                  <a:pt x="25" y="17"/>
                </a:lnTo>
                <a:lnTo>
                  <a:pt x="18" y="12"/>
                </a:lnTo>
                <a:lnTo>
                  <a:pt x="12" y="7"/>
                </a:lnTo>
                <a:lnTo>
                  <a:pt x="6" y="3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F9070D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29"/>
          <p:cNvSpPr>
            <a:spLocks/>
          </p:cNvSpPr>
          <p:nvPr/>
        </p:nvSpPr>
        <p:spPr bwMode="auto">
          <a:xfrm>
            <a:off x="4876800" y="1676400"/>
            <a:ext cx="1296988" cy="382588"/>
          </a:xfrm>
          <a:custGeom>
            <a:avLst/>
            <a:gdLst>
              <a:gd name="T0" fmla="*/ 0 w 817"/>
              <a:gd name="T1" fmla="*/ 2147483647 h 241"/>
              <a:gd name="T2" fmla="*/ 2147483647 w 817"/>
              <a:gd name="T3" fmla="*/ 2147483647 h 241"/>
              <a:gd name="T4" fmla="*/ 2147483647 w 817"/>
              <a:gd name="T5" fmla="*/ 2147483647 h 241"/>
              <a:gd name="T6" fmla="*/ 2147483647 w 817"/>
              <a:gd name="T7" fmla="*/ 2147483647 h 241"/>
              <a:gd name="T8" fmla="*/ 2147483647 w 817"/>
              <a:gd name="T9" fmla="*/ 2147483647 h 241"/>
              <a:gd name="T10" fmla="*/ 2147483647 w 817"/>
              <a:gd name="T11" fmla="*/ 2147483647 h 241"/>
              <a:gd name="T12" fmla="*/ 2147483647 w 817"/>
              <a:gd name="T13" fmla="*/ 2147483647 h 241"/>
              <a:gd name="T14" fmla="*/ 2147483647 w 817"/>
              <a:gd name="T15" fmla="*/ 2147483647 h 241"/>
              <a:gd name="T16" fmla="*/ 2147483647 w 817"/>
              <a:gd name="T17" fmla="*/ 2147483647 h 241"/>
              <a:gd name="T18" fmla="*/ 2147483647 w 817"/>
              <a:gd name="T19" fmla="*/ 2147483647 h 241"/>
              <a:gd name="T20" fmla="*/ 2147483647 w 817"/>
              <a:gd name="T21" fmla="*/ 2147483647 h 241"/>
              <a:gd name="T22" fmla="*/ 2147483647 w 817"/>
              <a:gd name="T23" fmla="*/ 2147483647 h 241"/>
              <a:gd name="T24" fmla="*/ 2147483647 w 817"/>
              <a:gd name="T25" fmla="*/ 2147483647 h 241"/>
              <a:gd name="T26" fmla="*/ 2147483647 w 817"/>
              <a:gd name="T27" fmla="*/ 2147483647 h 241"/>
              <a:gd name="T28" fmla="*/ 2147483647 w 817"/>
              <a:gd name="T29" fmla="*/ 2147483647 h 241"/>
              <a:gd name="T30" fmla="*/ 2147483647 w 817"/>
              <a:gd name="T31" fmla="*/ 2147483647 h 241"/>
              <a:gd name="T32" fmla="*/ 2147483647 w 817"/>
              <a:gd name="T33" fmla="*/ 2147483647 h 241"/>
              <a:gd name="T34" fmla="*/ 2147483647 w 817"/>
              <a:gd name="T35" fmla="*/ 2147483647 h 241"/>
              <a:gd name="T36" fmla="*/ 2147483647 w 817"/>
              <a:gd name="T37" fmla="*/ 2147483647 h 241"/>
              <a:gd name="T38" fmla="*/ 2147483647 w 817"/>
              <a:gd name="T39" fmla="*/ 2147483647 h 241"/>
              <a:gd name="T40" fmla="*/ 2147483647 w 817"/>
              <a:gd name="T41" fmla="*/ 2147483647 h 241"/>
              <a:gd name="T42" fmla="*/ 2147483647 w 817"/>
              <a:gd name="T43" fmla="*/ 2147483647 h 241"/>
              <a:gd name="T44" fmla="*/ 2147483647 w 817"/>
              <a:gd name="T45" fmla="*/ 0 h 241"/>
              <a:gd name="T46" fmla="*/ 2147483647 w 817"/>
              <a:gd name="T47" fmla="*/ 0 h 241"/>
              <a:gd name="T48" fmla="*/ 2147483647 w 817"/>
              <a:gd name="T49" fmla="*/ 2147483647 h 241"/>
              <a:gd name="T50" fmla="*/ 2147483647 w 817"/>
              <a:gd name="T51" fmla="*/ 2147483647 h 241"/>
              <a:gd name="T52" fmla="*/ 2147483647 w 817"/>
              <a:gd name="T53" fmla="*/ 2147483647 h 241"/>
              <a:gd name="T54" fmla="*/ 2147483647 w 817"/>
              <a:gd name="T55" fmla="*/ 2147483647 h 241"/>
              <a:gd name="T56" fmla="*/ 2147483647 w 817"/>
              <a:gd name="T57" fmla="*/ 2147483647 h 241"/>
              <a:gd name="T58" fmla="*/ 2147483647 w 817"/>
              <a:gd name="T59" fmla="*/ 2147483647 h 241"/>
              <a:gd name="T60" fmla="*/ 2147483647 w 817"/>
              <a:gd name="T61" fmla="*/ 2147483647 h 241"/>
              <a:gd name="T62" fmla="*/ 2147483647 w 817"/>
              <a:gd name="T63" fmla="*/ 2147483647 h 241"/>
              <a:gd name="T64" fmla="*/ 2147483647 w 817"/>
              <a:gd name="T65" fmla="*/ 2147483647 h 241"/>
              <a:gd name="T66" fmla="*/ 2147483647 w 817"/>
              <a:gd name="T67" fmla="*/ 2147483647 h 241"/>
              <a:gd name="T68" fmla="*/ 2147483647 w 817"/>
              <a:gd name="T69" fmla="*/ 2147483647 h 241"/>
              <a:gd name="T70" fmla="*/ 2147483647 w 817"/>
              <a:gd name="T71" fmla="*/ 2147483647 h 241"/>
              <a:gd name="T72" fmla="*/ 2147483647 w 817"/>
              <a:gd name="T73" fmla="*/ 2147483647 h 241"/>
              <a:gd name="T74" fmla="*/ 2147483647 w 817"/>
              <a:gd name="T75" fmla="*/ 2147483647 h 241"/>
              <a:gd name="T76" fmla="*/ 2147483647 w 817"/>
              <a:gd name="T77" fmla="*/ 2147483647 h 241"/>
              <a:gd name="T78" fmla="*/ 2147483647 w 817"/>
              <a:gd name="T79" fmla="*/ 2147483647 h 241"/>
              <a:gd name="T80" fmla="*/ 2147483647 w 817"/>
              <a:gd name="T81" fmla="*/ 2147483647 h 241"/>
              <a:gd name="T82" fmla="*/ 2147483647 w 817"/>
              <a:gd name="T83" fmla="*/ 2147483647 h 241"/>
              <a:gd name="T84" fmla="*/ 2147483647 w 817"/>
              <a:gd name="T85" fmla="*/ 2147483647 h 241"/>
              <a:gd name="T86" fmla="*/ 2147483647 w 817"/>
              <a:gd name="T87" fmla="*/ 2147483647 h 241"/>
              <a:gd name="T88" fmla="*/ 2147483647 w 817"/>
              <a:gd name="T89" fmla="*/ 2147483647 h 241"/>
              <a:gd name="T90" fmla="*/ 2147483647 w 817"/>
              <a:gd name="T91" fmla="*/ 2147483647 h 241"/>
              <a:gd name="T92" fmla="*/ 2147483647 w 817"/>
              <a:gd name="T93" fmla="*/ 2147483647 h 241"/>
              <a:gd name="T94" fmla="*/ 2147483647 w 817"/>
              <a:gd name="T95" fmla="*/ 2147483647 h 241"/>
              <a:gd name="T96" fmla="*/ 2147483647 w 817"/>
              <a:gd name="T97" fmla="*/ 2147483647 h 241"/>
              <a:gd name="T98" fmla="*/ 2147483647 w 817"/>
              <a:gd name="T99" fmla="*/ 2147483647 h 241"/>
              <a:gd name="T100" fmla="*/ 2147483647 w 817"/>
              <a:gd name="T101" fmla="*/ 2147483647 h 24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817"/>
              <a:gd name="T154" fmla="*/ 0 h 241"/>
              <a:gd name="T155" fmla="*/ 817 w 817"/>
              <a:gd name="T156" fmla="*/ 241 h 241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817" h="241">
                <a:moveTo>
                  <a:pt x="0" y="240"/>
                </a:moveTo>
                <a:lnTo>
                  <a:pt x="38" y="195"/>
                </a:lnTo>
                <a:lnTo>
                  <a:pt x="56" y="173"/>
                </a:lnTo>
                <a:lnTo>
                  <a:pt x="76" y="152"/>
                </a:lnTo>
                <a:lnTo>
                  <a:pt x="94" y="131"/>
                </a:lnTo>
                <a:lnTo>
                  <a:pt x="114" y="111"/>
                </a:lnTo>
                <a:lnTo>
                  <a:pt x="135" y="93"/>
                </a:lnTo>
                <a:lnTo>
                  <a:pt x="154" y="75"/>
                </a:lnTo>
                <a:lnTo>
                  <a:pt x="165" y="67"/>
                </a:lnTo>
                <a:lnTo>
                  <a:pt x="175" y="59"/>
                </a:lnTo>
                <a:lnTo>
                  <a:pt x="186" y="51"/>
                </a:lnTo>
                <a:lnTo>
                  <a:pt x="196" y="44"/>
                </a:lnTo>
                <a:lnTo>
                  <a:pt x="207" y="38"/>
                </a:lnTo>
                <a:lnTo>
                  <a:pt x="218" y="32"/>
                </a:lnTo>
                <a:lnTo>
                  <a:pt x="229" y="26"/>
                </a:lnTo>
                <a:lnTo>
                  <a:pt x="241" y="20"/>
                </a:lnTo>
                <a:lnTo>
                  <a:pt x="251" y="16"/>
                </a:lnTo>
                <a:lnTo>
                  <a:pt x="263" y="12"/>
                </a:lnTo>
                <a:lnTo>
                  <a:pt x="275" y="8"/>
                </a:lnTo>
                <a:lnTo>
                  <a:pt x="286" y="5"/>
                </a:lnTo>
                <a:lnTo>
                  <a:pt x="298" y="3"/>
                </a:lnTo>
                <a:lnTo>
                  <a:pt x="311" y="2"/>
                </a:lnTo>
                <a:lnTo>
                  <a:pt x="323" y="0"/>
                </a:lnTo>
                <a:lnTo>
                  <a:pt x="336" y="0"/>
                </a:lnTo>
                <a:lnTo>
                  <a:pt x="349" y="1"/>
                </a:lnTo>
                <a:lnTo>
                  <a:pt x="363" y="2"/>
                </a:lnTo>
                <a:lnTo>
                  <a:pt x="378" y="5"/>
                </a:lnTo>
                <a:lnTo>
                  <a:pt x="392" y="9"/>
                </a:lnTo>
                <a:lnTo>
                  <a:pt x="408" y="13"/>
                </a:lnTo>
                <a:lnTo>
                  <a:pt x="424" y="19"/>
                </a:lnTo>
                <a:lnTo>
                  <a:pt x="441" y="25"/>
                </a:lnTo>
                <a:lnTo>
                  <a:pt x="458" y="32"/>
                </a:lnTo>
                <a:lnTo>
                  <a:pt x="475" y="39"/>
                </a:lnTo>
                <a:lnTo>
                  <a:pt x="492" y="48"/>
                </a:lnTo>
                <a:lnTo>
                  <a:pt x="509" y="56"/>
                </a:lnTo>
                <a:lnTo>
                  <a:pt x="527" y="66"/>
                </a:lnTo>
                <a:lnTo>
                  <a:pt x="562" y="85"/>
                </a:lnTo>
                <a:lnTo>
                  <a:pt x="597" y="105"/>
                </a:lnTo>
                <a:lnTo>
                  <a:pt x="631" y="126"/>
                </a:lnTo>
                <a:lnTo>
                  <a:pt x="665" y="147"/>
                </a:lnTo>
                <a:lnTo>
                  <a:pt x="697" y="167"/>
                </a:lnTo>
                <a:lnTo>
                  <a:pt x="711" y="176"/>
                </a:lnTo>
                <a:lnTo>
                  <a:pt x="727" y="185"/>
                </a:lnTo>
                <a:lnTo>
                  <a:pt x="740" y="195"/>
                </a:lnTo>
                <a:lnTo>
                  <a:pt x="753" y="203"/>
                </a:lnTo>
                <a:lnTo>
                  <a:pt x="766" y="211"/>
                </a:lnTo>
                <a:lnTo>
                  <a:pt x="778" y="218"/>
                </a:lnTo>
                <a:lnTo>
                  <a:pt x="788" y="225"/>
                </a:lnTo>
                <a:lnTo>
                  <a:pt x="799" y="231"/>
                </a:lnTo>
                <a:lnTo>
                  <a:pt x="808" y="236"/>
                </a:lnTo>
                <a:lnTo>
                  <a:pt x="816" y="240"/>
                </a:lnTo>
              </a:path>
            </a:pathLst>
          </a:custGeom>
          <a:noFill/>
          <a:ln w="25400" cap="rnd">
            <a:solidFill>
              <a:srgbClr val="F9070D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200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三、对换的定义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497289" y="3507581"/>
            <a:ext cx="7179167" cy="95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由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知对换的次数就是排列奇偶性的变化次数</a:t>
            </a:r>
            <a:r>
              <a:rPr lang="en-US" altLang="zh-CN" sz="2800" b="1" dirty="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467544" y="1458697"/>
            <a:ext cx="901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推论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497289" y="1458697"/>
            <a:ext cx="7236296" cy="107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奇排列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调成标准排列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的对换次数为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奇数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，偶排列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调成标准排列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的对换次数为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偶数</a:t>
            </a:r>
            <a:r>
              <a:rPr lang="en-US" altLang="zh-CN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774756" y="5353957"/>
            <a:ext cx="900889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59925" y="3937838"/>
            <a:ext cx="6116532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而标准排列是偶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排列</a:t>
            </a:r>
            <a:r>
              <a:rPr lang="zh-CN" altLang="en-US" sz="2800" b="1" dirty="0">
                <a:solidFill>
                  <a:schemeClr val="tx2"/>
                </a:solidFill>
              </a:rPr>
              <a:t>（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逆序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数为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）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,</a:t>
            </a:r>
            <a:endParaRPr lang="zh-CN" altLang="en-US" sz="28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497380" y="4369638"/>
            <a:ext cx="2446183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因此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推论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成立</a:t>
            </a:r>
            <a:r>
              <a:rPr lang="en-US" altLang="zh-CN" sz="28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200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三、对换的定义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67544" y="3507581"/>
            <a:ext cx="901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Rectangle 5"/>
          <p:cNvSpPr>
            <a:spLocks noChangeArrowheads="1"/>
          </p:cNvSpPr>
          <p:nvPr/>
        </p:nvSpPr>
        <p:spPr bwMode="auto">
          <a:xfrm>
            <a:off x="543229" y="1099650"/>
            <a:ext cx="1722438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47687" y="4887443"/>
            <a:ext cx="900889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证明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76400" y="4902200"/>
            <a:ext cx="37592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由行列式定义来证。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051050" y="1110002"/>
            <a:ext cx="4679950" cy="519113"/>
            <a:chOff x="1536" y="480"/>
            <a:chExt cx="2948" cy="327"/>
          </a:xfrm>
        </p:grpSpPr>
        <p:sp>
          <p:nvSpPr>
            <p:cNvPr id="24595" name="Rectangle 9"/>
            <p:cNvSpPr>
              <a:spLocks noChangeArrowheads="1"/>
            </p:cNvSpPr>
            <p:nvPr/>
          </p:nvSpPr>
          <p:spPr bwMode="auto">
            <a:xfrm>
              <a:off x="1680" y="480"/>
              <a:ext cx="28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latin typeface="宋体" pitchFamily="2" charset="-122"/>
                </a:rPr>
                <a:t>阶行列式的定义也可以写成</a:t>
              </a:r>
            </a:p>
          </p:txBody>
        </p:sp>
        <p:graphicFrame>
          <p:nvGraphicFramePr>
            <p:cNvPr id="24585" name="Object 18"/>
            <p:cNvGraphicFramePr>
              <a:graphicFrameLocks/>
            </p:cNvGraphicFramePr>
            <p:nvPr/>
          </p:nvGraphicFramePr>
          <p:xfrm>
            <a:off x="1536" y="576"/>
            <a:ext cx="15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2" name="Equation" r:id="rId4" imgW="239636" imgH="252248" progId="Equation.DSMT4">
                    <p:embed/>
                  </p:oleObj>
                </mc:Choice>
                <mc:Fallback>
                  <p:oleObj name="Equation" r:id="rId4" imgW="239636" imgH="252248" progId="Equation.DSMT4">
                    <p:embed/>
                    <p:pic>
                      <p:nvPicPr>
                        <p:cNvPr id="0" name="Picture 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576"/>
                          <a:ext cx="15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819150" y="1843088"/>
            <a:ext cx="8134350" cy="2082800"/>
            <a:chOff x="516" y="905"/>
            <a:chExt cx="5124" cy="1312"/>
          </a:xfrm>
        </p:grpSpPr>
        <p:graphicFrame>
          <p:nvGraphicFramePr>
            <p:cNvPr id="24583" name="Object 1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083982"/>
                </p:ext>
              </p:extLst>
            </p:nvPr>
          </p:nvGraphicFramePr>
          <p:xfrm>
            <a:off x="516" y="905"/>
            <a:ext cx="1704" cy="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3" name="Equation" r:id="rId6" imgW="2705100" imgH="2082800" progId="Equation.DSMT4">
                    <p:embed/>
                  </p:oleObj>
                </mc:Choice>
                <mc:Fallback>
                  <p:oleObj name="Equation" r:id="rId6" imgW="2705100" imgH="2082800" progId="Equation.DSMT4">
                    <p:embed/>
                    <p:pic>
                      <p:nvPicPr>
                        <p:cNvPr id="0" name="Picture 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905"/>
                          <a:ext cx="1704" cy="1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2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64248021"/>
                </p:ext>
              </p:extLst>
            </p:nvPr>
          </p:nvGraphicFramePr>
          <p:xfrm>
            <a:off x="2248" y="1337"/>
            <a:ext cx="3392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4" name="Equation" r:id="rId8" imgW="5384800" imgH="711200" progId="Equation.DSMT4">
                    <p:embed/>
                  </p:oleObj>
                </mc:Choice>
                <mc:Fallback>
                  <p:oleObj name="Equation" r:id="rId8" imgW="5384800" imgH="711200" progId="Equation.DSMT4">
                    <p:embed/>
                    <p:pic>
                      <p:nvPicPr>
                        <p:cNvPr id="0" name="Picture 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8" y="1337"/>
                          <a:ext cx="3392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03217" y="4124884"/>
            <a:ext cx="8150225" cy="541338"/>
            <a:chOff x="240" y="2386"/>
            <a:chExt cx="5134" cy="341"/>
          </a:xfrm>
        </p:grpSpPr>
        <p:sp>
          <p:nvSpPr>
            <p:cNvPr id="24594" name="Rectangle 15"/>
            <p:cNvSpPr>
              <a:spLocks noChangeArrowheads="1"/>
            </p:cNvSpPr>
            <p:nvPr/>
          </p:nvSpPr>
          <p:spPr bwMode="auto">
            <a:xfrm>
              <a:off x="240" y="2400"/>
              <a:ext cx="5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其中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     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为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个自然数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          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宋体" pitchFamily="2" charset="-122"/>
                </a:rPr>
                <a:t>的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某一排列。</a:t>
              </a:r>
            </a:p>
          </p:txBody>
        </p:sp>
        <p:graphicFrame>
          <p:nvGraphicFramePr>
            <p:cNvPr id="24580" name="Object 2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59153880"/>
                </p:ext>
              </p:extLst>
            </p:nvPr>
          </p:nvGraphicFramePr>
          <p:xfrm>
            <a:off x="766" y="2386"/>
            <a:ext cx="81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5" name="Equation" r:id="rId10" imgW="1166375" imgH="443730" progId="Equation.DSMT4">
                    <p:embed/>
                  </p:oleObj>
                </mc:Choice>
                <mc:Fallback>
                  <p:oleObj name="Equation" r:id="rId10" imgW="1166375" imgH="443730" progId="Equation.DSMT4">
                    <p:embed/>
                    <p:pic>
                      <p:nvPicPr>
                        <p:cNvPr id="0" name="Picture 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" y="2386"/>
                          <a:ext cx="810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1" name="Object 2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1535840"/>
                </p:ext>
              </p:extLst>
            </p:nvPr>
          </p:nvGraphicFramePr>
          <p:xfrm>
            <a:off x="1782" y="2507"/>
            <a:ext cx="133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6" name="Equation" r:id="rId12" imgW="239636" imgH="252248" progId="Equation.DSMT4">
                    <p:embed/>
                  </p:oleObj>
                </mc:Choice>
                <mc:Fallback>
                  <p:oleObj name="Equation" r:id="rId12" imgW="239636" imgH="252248" progId="Equation.DSMT4">
                    <p:embed/>
                    <p:pic>
                      <p:nvPicPr>
                        <p:cNvPr id="0" name="Picture 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2507"/>
                          <a:ext cx="133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23"/>
            <p:cNvGraphicFramePr>
              <a:graphicFrameLocks/>
            </p:cNvGraphicFramePr>
            <p:nvPr/>
          </p:nvGraphicFramePr>
          <p:xfrm>
            <a:off x="2912" y="2448"/>
            <a:ext cx="7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7" name="Equation" r:id="rId14" imgW="1242443" imgH="380340" progId="Equation.DSMT4">
                    <p:embed/>
                  </p:oleObj>
                </mc:Choice>
                <mc:Fallback>
                  <p:oleObj name="Equation" r:id="rId14" imgW="1242443" imgH="380340" progId="Equation.DSMT4">
                    <p:embed/>
                    <p:pic>
                      <p:nvPicPr>
                        <p:cNvPr id="0" name="Picture 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2" y="2448"/>
                          <a:ext cx="7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819150" y="5629319"/>
            <a:ext cx="6507163" cy="519112"/>
            <a:chOff x="662" y="3353"/>
            <a:chExt cx="4099" cy="327"/>
          </a:xfrm>
        </p:grpSpPr>
        <p:sp>
          <p:nvSpPr>
            <p:cNvPr id="24593" name="Rectangle 20"/>
            <p:cNvSpPr>
              <a:spLocks noChangeArrowheads="1"/>
            </p:cNvSpPr>
            <p:nvPr/>
          </p:nvSpPr>
          <p:spPr bwMode="auto">
            <a:xfrm>
              <a:off x="662" y="3353"/>
              <a:ext cx="40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 dirty="0">
                  <a:solidFill>
                    <a:schemeClr val="tx2"/>
                  </a:solidFill>
                </a:rPr>
                <a:t>(1)                </a:t>
              </a:r>
              <a:r>
                <a:rPr lang="zh-CN" altLang="en-US" sz="2800" dirty="0">
                  <a:solidFill>
                    <a:schemeClr val="tx2"/>
                  </a:solidFill>
                  <a:latin typeface="宋体" pitchFamily="2" charset="-122"/>
                </a:rPr>
                <a:t>所有的全排列，共有</a:t>
              </a:r>
              <a:r>
                <a:rPr lang="zh-CN" altLang="en-US" sz="2800" dirty="0">
                  <a:solidFill>
                    <a:schemeClr val="tx2"/>
                  </a:solidFill>
                </a:rPr>
                <a:t>    </a:t>
              </a:r>
              <a:r>
                <a:rPr lang="zh-CN" altLang="en-US" sz="2800" dirty="0">
                  <a:solidFill>
                    <a:schemeClr val="tx2"/>
                  </a:solidFill>
                  <a:latin typeface="宋体" pitchFamily="2" charset="-122"/>
                </a:rPr>
                <a:t>项。</a:t>
              </a:r>
            </a:p>
          </p:txBody>
        </p:sp>
        <p:graphicFrame>
          <p:nvGraphicFramePr>
            <p:cNvPr id="24578" name="Object 24"/>
            <p:cNvGraphicFramePr>
              <a:graphicFrameLocks/>
            </p:cNvGraphicFramePr>
            <p:nvPr/>
          </p:nvGraphicFramePr>
          <p:xfrm>
            <a:off x="1008" y="3360"/>
            <a:ext cx="9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8" name="Equation" r:id="rId16" imgW="1559393" imgH="443730" progId="Equation.DSMT4">
                    <p:embed/>
                  </p:oleObj>
                </mc:Choice>
                <mc:Fallback>
                  <p:oleObj name="Equation" r:id="rId16" imgW="1559393" imgH="443730" progId="Equation.DSMT4">
                    <p:embed/>
                    <p:pic>
                      <p:nvPicPr>
                        <p:cNvPr id="0" name="Picture 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360"/>
                          <a:ext cx="9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9" name="Object 25"/>
            <p:cNvGraphicFramePr>
              <a:graphicFrameLocks/>
            </p:cNvGraphicFramePr>
            <p:nvPr/>
          </p:nvGraphicFramePr>
          <p:xfrm>
            <a:off x="4032" y="3408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9" name="Equation" r:id="rId18" imgW="328489" imgH="328489" progId="Equation.DSMT4">
                    <p:embed/>
                  </p:oleObj>
                </mc:Choice>
                <mc:Fallback>
                  <p:oleObj name="Equation" r:id="rId18" imgW="328489" imgH="328489" progId="Equation.DSMT4">
                    <p:embed/>
                    <p:pic>
                      <p:nvPicPr>
                        <p:cNvPr id="0" name="Picture 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408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5"/>
            <a:ext cx="4592617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</a:t>
            </a:r>
            <a:r>
              <a:rPr lang="en-US" altLang="zh-CN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阶行列式的等价定义</a:t>
            </a:r>
            <a:endParaRPr lang="zh-CN" altLang="en-US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10"/>
          <p:cNvGraphicFramePr>
            <a:graphicFrameLocks/>
          </p:cNvGraphicFramePr>
          <p:nvPr/>
        </p:nvGraphicFramePr>
        <p:xfrm>
          <a:off x="533400" y="1016000"/>
          <a:ext cx="27051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4" imgW="2705100" imgH="2082800" progId="Equation.DSMT4">
                  <p:embed/>
                </p:oleObj>
              </mc:Choice>
              <mc:Fallback>
                <p:oleObj name="Equation" r:id="rId4" imgW="2705100" imgH="2082800" progId="Equation.DSMT4">
                  <p:embed/>
                  <p:pic>
                    <p:nvPicPr>
                      <p:cNvPr id="0" name="Picture 3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16000"/>
                        <a:ext cx="27051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1"/>
          <p:cNvGraphicFramePr>
            <a:graphicFrameLocks/>
          </p:cNvGraphicFramePr>
          <p:nvPr/>
        </p:nvGraphicFramePr>
        <p:xfrm>
          <a:off x="3403600" y="1625600"/>
          <a:ext cx="5384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6" imgW="5384800" imgH="711200" progId="Equation.DSMT4">
                  <p:embed/>
                </p:oleObj>
              </mc:Choice>
              <mc:Fallback>
                <p:oleObj name="Equation" r:id="rId6" imgW="5384800" imgH="711200" progId="Equation.DSMT4">
                  <p:embed/>
                  <p:pic>
                    <p:nvPicPr>
                      <p:cNvPr id="0" name="Picture 3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1625600"/>
                        <a:ext cx="5384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746125" y="3290888"/>
            <a:ext cx="8002588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(2)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每一项都是取自不同行不同列所有元素之积，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     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并取适当的正负号。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8025" y="4432177"/>
            <a:ext cx="439737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(3)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取等号右边任意一项，</a:t>
            </a:r>
          </a:p>
        </p:txBody>
      </p:sp>
      <p:graphicFrame>
        <p:nvGraphicFramePr>
          <p:cNvPr id="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825012"/>
              </p:ext>
            </p:extLst>
          </p:nvPr>
        </p:nvGraphicFramePr>
        <p:xfrm>
          <a:off x="4727627" y="4413250"/>
          <a:ext cx="392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8" imgW="3924300" imgH="571500" progId="Equation.DSMT4">
                  <p:embed/>
                </p:oleObj>
              </mc:Choice>
              <mc:Fallback>
                <p:oleObj name="Equation" r:id="rId8" imgW="3924300" imgH="571500" progId="Equation.DSMT4">
                  <p:embed/>
                  <p:pic>
                    <p:nvPicPr>
                      <p:cNvPr id="0" name="Picture 4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627" y="4413250"/>
                        <a:ext cx="3924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115616" y="5047385"/>
            <a:ext cx="7385474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交换元素相乘的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顺序，变为原定义里的一项</a:t>
            </a:r>
          </a:p>
        </p:txBody>
      </p:sp>
      <p:graphicFrame>
        <p:nvGraphicFramePr>
          <p:cNvPr id="8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213143"/>
              </p:ext>
            </p:extLst>
          </p:nvPr>
        </p:nvGraphicFramePr>
        <p:xfrm>
          <a:off x="1261269" y="5715444"/>
          <a:ext cx="39544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10" imgW="3954463" imgH="584200" progId="Equation.DSMT4">
                  <p:embed/>
                </p:oleObj>
              </mc:Choice>
              <mc:Fallback>
                <p:oleObj name="Equation" r:id="rId10" imgW="3954463" imgH="584200" progId="Equation.DSMT4">
                  <p:embed/>
                  <p:pic>
                    <p:nvPicPr>
                      <p:cNvPr id="0" name="Picture 4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269" y="5715444"/>
                        <a:ext cx="39544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084020" y="5715444"/>
            <a:ext cx="321151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，比较其符号，由</a:t>
            </a:r>
          </a:p>
        </p:txBody>
      </p:sp>
      <p:sp>
        <p:nvSpPr>
          <p:cNvPr id="10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5"/>
            <a:ext cx="4592617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</a:t>
            </a:r>
            <a:r>
              <a:rPr lang="en-US" altLang="zh-CN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阶行列式的等价定义</a:t>
            </a:r>
            <a:endParaRPr lang="zh-CN" altLang="en-US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4" name="Rectangle 3"/>
          <p:cNvSpPr>
            <a:spLocks noChangeArrowheads="1"/>
          </p:cNvSpPr>
          <p:nvPr/>
        </p:nvSpPr>
        <p:spPr bwMode="auto">
          <a:xfrm>
            <a:off x="301625" y="5881708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Rectangle 4"/>
          <p:cNvSpPr>
            <a:spLocks noChangeArrowheads="1"/>
          </p:cNvSpPr>
          <p:nvPr/>
        </p:nvSpPr>
        <p:spPr bwMode="auto">
          <a:xfrm>
            <a:off x="3124200" y="588170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Rectangle 5"/>
          <p:cNvSpPr>
            <a:spLocks noChangeArrowheads="1"/>
          </p:cNvSpPr>
          <p:nvPr/>
        </p:nvSpPr>
        <p:spPr bwMode="auto">
          <a:xfrm>
            <a:off x="714375" y="2149734"/>
            <a:ext cx="2907848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由定理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的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推论有</a:t>
            </a:r>
          </a:p>
        </p:txBody>
      </p:sp>
      <p:graphicFrame>
        <p:nvGraphicFramePr>
          <p:cNvPr id="5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507447"/>
              </p:ext>
            </p:extLst>
          </p:nvPr>
        </p:nvGraphicFramePr>
        <p:xfrm>
          <a:off x="1600200" y="1028973"/>
          <a:ext cx="1778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" name="Equation" r:id="rId4" imgW="1774919" imgH="1014239" progId="Equation.DSMT4">
                  <p:embed/>
                </p:oleObj>
              </mc:Choice>
              <mc:Fallback>
                <p:oleObj name="Equation" r:id="rId4" imgW="1774919" imgH="1014239" progId="Equation.DSMT4">
                  <p:embed/>
                  <p:pic>
                    <p:nvPicPr>
                      <p:cNvPr id="0" name="Picture 8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28973"/>
                        <a:ext cx="1778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7"/>
          <p:cNvSpPr>
            <a:spLocks noChangeShapeType="1"/>
          </p:cNvSpPr>
          <p:nvPr/>
        </p:nvSpPr>
        <p:spPr bwMode="auto">
          <a:xfrm rot="-60000">
            <a:off x="3429000" y="1506877"/>
            <a:ext cx="2143125" cy="46037"/>
          </a:xfrm>
          <a:prstGeom prst="line">
            <a:avLst/>
          </a:prstGeom>
          <a:noFill/>
          <a:ln w="25400">
            <a:solidFill>
              <a:srgbClr val="F9070D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786188" y="1041387"/>
            <a:ext cx="12668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</a:rPr>
              <a:t>对换</a:t>
            </a:r>
            <a:r>
              <a:rPr lang="en-US" altLang="zh-CN" sz="2400" b="1" dirty="0">
                <a:solidFill>
                  <a:schemeClr val="tx2"/>
                </a:solidFill>
                <a:latin typeface="宋体" pitchFamily="2" charset="-122"/>
              </a:rPr>
              <a:t>p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</a:rPr>
              <a:t>次</a:t>
            </a:r>
          </a:p>
        </p:txBody>
      </p:sp>
      <p:graphicFrame>
        <p:nvGraphicFramePr>
          <p:cNvPr id="9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509713"/>
              </p:ext>
            </p:extLst>
          </p:nvPr>
        </p:nvGraphicFramePr>
        <p:xfrm>
          <a:off x="5613400" y="1032148"/>
          <a:ext cx="1930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name="Equation" r:id="rId6" imgW="1927054" imgH="1014239" progId="Equation.DSMT4">
                  <p:embed/>
                </p:oleObj>
              </mc:Choice>
              <mc:Fallback>
                <p:oleObj name="Equation" r:id="rId6" imgW="1927054" imgH="1014239" progId="Equation.DSMT4">
                  <p:embed/>
                  <p:pic>
                    <p:nvPicPr>
                      <p:cNvPr id="0" name="Picture 8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32148"/>
                        <a:ext cx="1930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14375" y="2678830"/>
            <a:ext cx="7589838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p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的奇偶性与</a:t>
            </a: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           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的奇偶性相同，</a:t>
            </a: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     </a:t>
            </a:r>
            <a:endParaRPr lang="zh-CN" altLang="en-US" sz="28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0825" y="1063898"/>
            <a:ext cx="1682750" cy="920750"/>
            <a:chOff x="958" y="910"/>
            <a:chExt cx="1060" cy="580"/>
          </a:xfrm>
        </p:grpSpPr>
        <p:sp>
          <p:nvSpPr>
            <p:cNvPr id="26652" name="Rectangle 13"/>
            <p:cNvSpPr>
              <a:spLocks noChangeArrowheads="1"/>
            </p:cNvSpPr>
            <p:nvPr/>
          </p:nvSpPr>
          <p:spPr bwMode="auto">
            <a:xfrm>
              <a:off x="958" y="910"/>
              <a:ext cx="244" cy="580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Rectangle 14"/>
            <p:cNvSpPr>
              <a:spLocks noChangeArrowheads="1"/>
            </p:cNvSpPr>
            <p:nvPr/>
          </p:nvSpPr>
          <p:spPr bwMode="auto">
            <a:xfrm>
              <a:off x="1246" y="910"/>
              <a:ext cx="244" cy="580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4" name="Rectangle 15"/>
            <p:cNvSpPr>
              <a:spLocks noChangeArrowheads="1"/>
            </p:cNvSpPr>
            <p:nvPr/>
          </p:nvSpPr>
          <p:spPr bwMode="auto">
            <a:xfrm>
              <a:off x="1774" y="910"/>
              <a:ext cx="244" cy="580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741988" y="1063898"/>
            <a:ext cx="1758950" cy="996950"/>
            <a:chOff x="3310" y="910"/>
            <a:chExt cx="1108" cy="628"/>
          </a:xfrm>
        </p:grpSpPr>
        <p:sp>
          <p:nvSpPr>
            <p:cNvPr id="26649" name="Rectangle 17"/>
            <p:cNvSpPr>
              <a:spLocks noChangeArrowheads="1"/>
            </p:cNvSpPr>
            <p:nvPr/>
          </p:nvSpPr>
          <p:spPr bwMode="auto">
            <a:xfrm>
              <a:off x="3310" y="910"/>
              <a:ext cx="244" cy="628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Rectangle 18"/>
            <p:cNvSpPr>
              <a:spLocks noChangeArrowheads="1"/>
            </p:cNvSpPr>
            <p:nvPr/>
          </p:nvSpPr>
          <p:spPr bwMode="auto">
            <a:xfrm>
              <a:off x="3646" y="910"/>
              <a:ext cx="244" cy="628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1" name="Rectangle 19"/>
            <p:cNvSpPr>
              <a:spLocks noChangeArrowheads="1"/>
            </p:cNvSpPr>
            <p:nvPr/>
          </p:nvSpPr>
          <p:spPr bwMode="auto">
            <a:xfrm>
              <a:off x="4126" y="910"/>
              <a:ext cx="292" cy="628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801688" y="3933849"/>
            <a:ext cx="8166099" cy="598488"/>
            <a:chOff x="505" y="2565"/>
            <a:chExt cx="5144" cy="377"/>
          </a:xfrm>
        </p:grpSpPr>
        <p:graphicFrame>
          <p:nvGraphicFramePr>
            <p:cNvPr id="26632" name="Object 2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13531415"/>
                </p:ext>
              </p:extLst>
            </p:nvPr>
          </p:nvGraphicFramePr>
          <p:xfrm>
            <a:off x="505" y="2582"/>
            <a:ext cx="247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2" name="Equation" r:id="rId8" imgW="3924300" imgH="571500" progId="Equation.DSMT4">
                    <p:embed/>
                  </p:oleObj>
                </mc:Choice>
                <mc:Fallback>
                  <p:oleObj name="Equation" r:id="rId8" imgW="3924300" imgH="571500" progId="Equation.DSMT4">
                    <p:embed/>
                    <p:pic>
                      <p:nvPicPr>
                        <p:cNvPr id="0" name="Picture 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" y="2582"/>
                          <a:ext cx="247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2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71315117"/>
                </p:ext>
              </p:extLst>
            </p:nvPr>
          </p:nvGraphicFramePr>
          <p:xfrm>
            <a:off x="2981" y="2565"/>
            <a:ext cx="266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3" name="Equation" r:id="rId10" imgW="4235450" imgH="584200" progId="Equation.DSMT4">
                    <p:embed/>
                  </p:oleObj>
                </mc:Choice>
                <mc:Fallback>
                  <p:oleObj name="Equation" r:id="rId10" imgW="4235450" imgH="584200" progId="Equation.DSMT4">
                    <p:embed/>
                    <p:pic>
                      <p:nvPicPr>
                        <p:cNvPr id="0" name="Picture 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1" y="2565"/>
                          <a:ext cx="266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714375" y="4648221"/>
            <a:ext cx="8069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即，新定义右端的一项是对应原定义右端一项的。</a:t>
            </a: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714375" y="5316888"/>
            <a:ext cx="7929563" cy="1038225"/>
            <a:chOff x="480" y="3421"/>
            <a:chExt cx="4995" cy="654"/>
          </a:xfrm>
        </p:grpSpPr>
        <p:sp>
          <p:nvSpPr>
            <p:cNvPr id="26648" name="Rectangle 30"/>
            <p:cNvSpPr>
              <a:spLocks noChangeArrowheads="1"/>
            </p:cNvSpPr>
            <p:nvPr/>
          </p:nvSpPr>
          <p:spPr bwMode="auto">
            <a:xfrm>
              <a:off x="480" y="3421"/>
              <a:ext cx="4995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因此，新定义右端的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项是与原定义右端的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项</a:t>
              </a:r>
              <a:endParaRPr lang="en-US" altLang="zh-CN" sz="2800" b="1" dirty="0">
                <a:solidFill>
                  <a:schemeClr val="tx2"/>
                </a:solidFill>
                <a:latin typeface="宋体" pitchFamily="2" charset="-122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一一对应。</a:t>
              </a:r>
            </a:p>
          </p:txBody>
        </p:sp>
        <p:graphicFrame>
          <p:nvGraphicFramePr>
            <p:cNvPr id="26630" name="Object 27"/>
            <p:cNvGraphicFramePr>
              <a:graphicFrameLocks/>
            </p:cNvGraphicFramePr>
            <p:nvPr/>
          </p:nvGraphicFramePr>
          <p:xfrm>
            <a:off x="2610" y="3465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4" name="Equation" r:id="rId12" imgW="328489" imgH="328489" progId="Equation.DSMT4">
                    <p:embed/>
                  </p:oleObj>
                </mc:Choice>
                <mc:Fallback>
                  <p:oleObj name="Equation" r:id="rId12" imgW="328489" imgH="328489" progId="Equation.DSMT4">
                    <p:embed/>
                    <p:pic>
                      <p:nvPicPr>
                        <p:cNvPr id="0" name="Picture 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3465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28"/>
            <p:cNvGraphicFramePr>
              <a:graphicFrameLocks/>
            </p:cNvGraphicFramePr>
            <p:nvPr/>
          </p:nvGraphicFramePr>
          <p:xfrm>
            <a:off x="4950" y="3465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5" name="Equation" r:id="rId14" imgW="328489" imgH="328489" progId="Equation.DSMT4">
                    <p:embed/>
                  </p:oleObj>
                </mc:Choice>
                <mc:Fallback>
                  <p:oleObj name="Equation" r:id="rId14" imgW="328489" imgH="328489" progId="Equation.DSMT4">
                    <p:embed/>
                    <p:pic>
                      <p:nvPicPr>
                        <p:cNvPr id="0" name="Picture 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" y="3465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09" name="Object 8"/>
          <p:cNvGraphicFramePr>
            <a:graphicFrameLocks/>
          </p:cNvGraphicFramePr>
          <p:nvPr/>
        </p:nvGraphicFramePr>
        <p:xfrm>
          <a:off x="2857500" y="2714625"/>
          <a:ext cx="18573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" name="Equation" r:id="rId16" imgW="711200" imgH="228600" progId="Equation.DSMT4">
                  <p:embed/>
                </p:oleObj>
              </mc:Choice>
              <mc:Fallback>
                <p:oleObj name="Equation" r:id="rId16" imgW="711200" imgH="228600" progId="Equation.DSMT4">
                  <p:embed/>
                  <p:pic>
                    <p:nvPicPr>
                      <p:cNvPr id="0" name="Picture 8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714625"/>
                        <a:ext cx="18573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714348" y="3214686"/>
            <a:ext cx="867251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p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的奇偶性与</a:t>
            </a: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           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的奇偶性相同。所以，</a:t>
            </a: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     </a:t>
            </a:r>
            <a:endParaRPr lang="zh-CN" altLang="en-US" sz="28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graphicFrame>
        <p:nvGraphicFramePr>
          <p:cNvPr id="24610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657181"/>
              </p:ext>
            </p:extLst>
          </p:nvPr>
        </p:nvGraphicFramePr>
        <p:xfrm>
          <a:off x="2771800" y="3284984"/>
          <a:ext cx="20224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7" name="Equation" r:id="rId18" imgW="774364" imgH="228501" progId="Equation.DSMT4">
                  <p:embed/>
                </p:oleObj>
              </mc:Choice>
              <mc:Fallback>
                <p:oleObj name="Equation" r:id="rId18" imgW="774364" imgH="228501" progId="Equation.DSMT4">
                  <p:embed/>
                  <p:pic>
                    <p:nvPicPr>
                      <p:cNvPr id="0" name="Picture 8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284984"/>
                        <a:ext cx="20224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5"/>
            <a:ext cx="4592617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</a:t>
            </a:r>
            <a:r>
              <a:rPr lang="en-US" altLang="zh-CN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阶行列式的等价定义</a:t>
            </a:r>
            <a:endParaRPr lang="zh-CN" altLang="en-US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/>
      <p:bldP spid="6" grpId="0" animBg="1"/>
      <p:bldP spid="7" grpId="0"/>
      <p:bldP spid="10" grpId="0"/>
      <p:bldP spid="22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043608" y="4500562"/>
            <a:ext cx="58943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所定义的行列式与原定义相等。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7451725" y="4513263"/>
            <a:ext cx="12842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</a:p>
        </p:txBody>
      </p:sp>
      <p:graphicFrame>
        <p:nvGraphicFramePr>
          <p:cNvPr id="2765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515415"/>
              </p:ext>
            </p:extLst>
          </p:nvPr>
        </p:nvGraphicFramePr>
        <p:xfrm>
          <a:off x="1142085" y="1052736"/>
          <a:ext cx="27051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4" imgW="2705100" imgH="2082800" progId="Equation.DSMT4">
                  <p:embed/>
                </p:oleObj>
              </mc:Choice>
              <mc:Fallback>
                <p:oleObj name="Equation" r:id="rId4" imgW="2705100" imgH="2082800" progId="Equation.DSMT4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085" y="1052736"/>
                        <a:ext cx="27051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142512"/>
              </p:ext>
            </p:extLst>
          </p:nvPr>
        </p:nvGraphicFramePr>
        <p:xfrm>
          <a:off x="1907704" y="3385455"/>
          <a:ext cx="58007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6" imgW="2108200" imgH="368300" progId="Equation.DSMT4">
                  <p:embed/>
                </p:oleObj>
              </mc:Choice>
              <mc:Fallback>
                <p:oleObj name="Equation" r:id="rId6" imgW="2108200" imgH="368300" progId="Equation.DSMT4">
                  <p:embed/>
                  <p:pic>
                    <p:nvPicPr>
                      <p:cNvPr id="0" name="Picture 2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385455"/>
                        <a:ext cx="58007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5"/>
            <a:ext cx="4592617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</a:t>
            </a:r>
            <a:r>
              <a:rPr lang="en-US" altLang="zh-CN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阶行列式的等价定义</a:t>
            </a:r>
            <a:endParaRPr lang="zh-CN" altLang="en-US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5"/>
          <p:cNvSpPr>
            <a:spLocks noChangeArrowheads="1"/>
          </p:cNvSpPr>
          <p:nvPr/>
        </p:nvSpPr>
        <p:spPr bwMode="auto">
          <a:xfrm>
            <a:off x="533400" y="1066800"/>
            <a:ext cx="1965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规律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609600" y="3659190"/>
            <a:ext cx="77692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）每项都是位于不同行不同列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的两（三）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个元素的乘积。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1798638"/>
            <a:ext cx="7077075" cy="946150"/>
            <a:chOff x="480" y="797"/>
            <a:chExt cx="4458" cy="596"/>
          </a:xfrm>
        </p:grpSpPr>
        <p:sp>
          <p:nvSpPr>
            <p:cNvPr id="2066" name="Rectangle 7"/>
            <p:cNvSpPr>
              <a:spLocks noChangeArrowheads="1"/>
            </p:cNvSpPr>
            <p:nvPr/>
          </p:nvSpPr>
          <p:spPr bwMode="auto">
            <a:xfrm>
              <a:off x="480" y="797"/>
              <a:ext cx="445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（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1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）二阶行列式共有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项，即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项；而三阶</a:t>
              </a:r>
            </a:p>
            <a:p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行列式共有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项，即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项．</a:t>
              </a:r>
            </a:p>
          </p:txBody>
        </p:sp>
        <p:graphicFrame>
          <p:nvGraphicFramePr>
            <p:cNvPr id="2054" name="Object 50"/>
            <p:cNvGraphicFramePr>
              <a:graphicFrameLocks/>
            </p:cNvGraphicFramePr>
            <p:nvPr/>
          </p:nvGraphicFramePr>
          <p:xfrm>
            <a:off x="1728" y="1133"/>
            <a:ext cx="14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6" name="Equation" r:id="rId4" imgW="225836" imgH="341123" progId="Equation.DSMT4">
                    <p:embed/>
                  </p:oleObj>
                </mc:Choice>
                <mc:Fallback>
                  <p:oleObj name="Equation" r:id="rId4" imgW="225836" imgH="341123" progId="Equation.DSMT4">
                    <p:embed/>
                    <p:pic>
                      <p:nvPicPr>
                        <p:cNvPr id="0" name="Picture 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133"/>
                          <a:ext cx="14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5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9604218"/>
                </p:ext>
              </p:extLst>
            </p:nvPr>
          </p:nvGraphicFramePr>
          <p:xfrm>
            <a:off x="2603" y="1091"/>
            <a:ext cx="27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" name="Equation" r:id="rId6" imgW="152280" imgH="177480" progId="Equation.DSMT4">
                    <p:embed/>
                  </p:oleObj>
                </mc:Choice>
                <mc:Fallback>
                  <p:oleObj name="Equation" r:id="rId6" imgW="152280" imgH="177480" progId="Equation.DSMT4">
                    <p:embed/>
                    <p:pic>
                      <p:nvPicPr>
                        <p:cNvPr id="0" name="Picture 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3" y="1091"/>
                          <a:ext cx="272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52"/>
            <p:cNvGraphicFramePr>
              <a:graphicFrameLocks/>
            </p:cNvGraphicFramePr>
            <p:nvPr/>
          </p:nvGraphicFramePr>
          <p:xfrm>
            <a:off x="2688" y="845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" name="Equation" r:id="rId8" imgW="227809" imgH="316401" progId="Equation.DSMT4">
                    <p:embed/>
                  </p:oleObj>
                </mc:Choice>
                <mc:Fallback>
                  <p:oleObj name="Equation" r:id="rId8" imgW="227809" imgH="316401" progId="Equation.DSMT4">
                    <p:embed/>
                    <p:pic>
                      <p:nvPicPr>
                        <p:cNvPr id="0" name="Picture 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845"/>
                          <a:ext cx="1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5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68262168"/>
                </p:ext>
              </p:extLst>
            </p:nvPr>
          </p:nvGraphicFramePr>
          <p:xfrm>
            <a:off x="3600" y="845"/>
            <a:ext cx="1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Equation" r:id="rId10" imgW="303221" imgH="328489" progId="Equation.DSMT4">
                    <p:embed/>
                  </p:oleObj>
                </mc:Choice>
                <mc:Fallback>
                  <p:oleObj name="Equation" r:id="rId10" imgW="303221" imgH="328489" progId="Equation.DSMT4">
                    <p:embed/>
                    <p:pic>
                      <p:nvPicPr>
                        <p:cNvPr id="0" name="Picture 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845"/>
                          <a:ext cx="1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865188" y="2851151"/>
            <a:ext cx="4694238" cy="520699"/>
            <a:chOff x="902" y="1401"/>
            <a:chExt cx="2957" cy="328"/>
          </a:xfrm>
        </p:grpSpPr>
        <p:sp>
          <p:nvSpPr>
            <p:cNvPr id="2065" name="Rectangle 13"/>
            <p:cNvSpPr>
              <a:spLocks noChangeArrowheads="1"/>
            </p:cNvSpPr>
            <p:nvPr/>
          </p:nvSpPr>
          <p:spPr bwMode="auto">
            <a:xfrm>
              <a:off x="902" y="1401"/>
              <a:ext cx="2957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</a:pP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推广</a:t>
              </a:r>
              <a:r>
                <a:rPr lang="zh-CN" altLang="en-US" sz="28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 阶行列式共有  项。</a:t>
              </a:r>
            </a:p>
          </p:txBody>
        </p:sp>
        <p:graphicFrame>
          <p:nvGraphicFramePr>
            <p:cNvPr id="2052" name="Object 5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14908046"/>
                </p:ext>
              </p:extLst>
            </p:nvPr>
          </p:nvGraphicFramePr>
          <p:xfrm>
            <a:off x="1552" y="1500"/>
            <a:ext cx="17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Picture 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1500"/>
                          <a:ext cx="174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5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3624010"/>
                </p:ext>
              </p:extLst>
            </p:nvPr>
          </p:nvGraphicFramePr>
          <p:xfrm>
            <a:off x="3096" y="1492"/>
            <a:ext cx="25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" name="Equation" r:id="rId14" imgW="328489" imgH="328489" progId="Equation.DSMT4">
                    <p:embed/>
                  </p:oleObj>
                </mc:Choice>
                <mc:Fallback>
                  <p:oleObj name="Equation" r:id="rId14" imgW="328489" imgH="328489" progId="Equation.DSMT4">
                    <p:embed/>
                    <p:pic>
                      <p:nvPicPr>
                        <p:cNvPr id="0" name="Picture 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6" y="1492"/>
                          <a:ext cx="255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865188" y="4759327"/>
            <a:ext cx="7235824" cy="950913"/>
            <a:chOff x="641" y="2662"/>
            <a:chExt cx="4558" cy="599"/>
          </a:xfrm>
        </p:grpSpPr>
        <p:sp>
          <p:nvSpPr>
            <p:cNvPr id="2064" name="Rectangle 17"/>
            <p:cNvSpPr>
              <a:spLocks noChangeArrowheads="1"/>
            </p:cNvSpPr>
            <p:nvPr/>
          </p:nvSpPr>
          <p:spPr bwMode="auto">
            <a:xfrm>
              <a:off x="641" y="2662"/>
              <a:ext cx="4558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</a:pP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推广</a:t>
              </a:r>
              <a:r>
                <a:rPr lang="zh-CN" altLang="en-US" sz="28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 阶行列式每项都是位于不同行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不同列的  个元素</a:t>
              </a:r>
              <a:r>
                <a:rPr lang="zh-CN" altLang="en-US" sz="28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的乘积．</a:t>
              </a:r>
            </a:p>
          </p:txBody>
        </p:sp>
        <p:graphicFrame>
          <p:nvGraphicFramePr>
            <p:cNvPr id="2050" name="Object 5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42910139"/>
                </p:ext>
              </p:extLst>
            </p:nvPr>
          </p:nvGraphicFramePr>
          <p:xfrm>
            <a:off x="1297" y="2772"/>
            <a:ext cx="16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Equation" r:id="rId16" imgW="239636" imgH="252248" progId="Equation.DSMT4">
                    <p:embed/>
                  </p:oleObj>
                </mc:Choice>
                <mc:Fallback>
                  <p:oleObj name="Equation" r:id="rId16" imgW="239636" imgH="252248" progId="Equation.DSMT4">
                    <p:embed/>
                    <p:pic>
                      <p:nvPicPr>
                        <p:cNvPr id="0" name="Picture 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" y="2772"/>
                          <a:ext cx="168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5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75758212"/>
                </p:ext>
              </p:extLst>
            </p:nvPr>
          </p:nvGraphicFramePr>
          <p:xfrm>
            <a:off x="959" y="3033"/>
            <a:ext cx="18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Equation" r:id="rId18" imgW="239636" imgH="252248" progId="Equation.DSMT4">
                    <p:embed/>
                  </p:oleObj>
                </mc:Choice>
                <mc:Fallback>
                  <p:oleObj name="Equation" r:id="rId18" imgW="239636" imgH="252248" progId="Equation.DSMT4">
                    <p:embed/>
                    <p:pic>
                      <p:nvPicPr>
                        <p:cNvPr id="0" name="Picture 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9" y="3033"/>
                          <a:ext cx="183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一、概念的引入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911689" y="1359302"/>
            <a:ext cx="1418659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思考题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914400" y="2870200"/>
            <a:ext cx="901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已知</a:t>
            </a:r>
          </a:p>
        </p:txBody>
      </p:sp>
      <p:graphicFrame>
        <p:nvGraphicFramePr>
          <p:cNvPr id="28674" name="Object 6"/>
          <p:cNvGraphicFramePr>
            <a:graphicFrameLocks/>
          </p:cNvGraphicFramePr>
          <p:nvPr/>
        </p:nvGraphicFramePr>
        <p:xfrm>
          <a:off x="2438400" y="2184400"/>
          <a:ext cx="34925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4" imgW="3492500" imgH="2057400" progId="Equation.DSMT4">
                  <p:embed/>
                </p:oleObj>
              </mc:Choice>
              <mc:Fallback>
                <p:oleObj name="Equation" r:id="rId4" imgW="3492500" imgH="2057400" progId="Equation.DSMT4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84400"/>
                        <a:ext cx="34925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7"/>
          <p:cNvGraphicFramePr>
            <a:graphicFrameLocks/>
          </p:cNvGraphicFramePr>
          <p:nvPr/>
        </p:nvGraphicFramePr>
        <p:xfrm>
          <a:off x="1066800" y="4318000"/>
          <a:ext cx="2044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6" imgW="2041156" imgH="481764" progId="Equation.DSMT4">
                  <p:embed/>
                </p:oleObj>
              </mc:Choice>
              <mc:Fallback>
                <p:oleObj name="Equation" r:id="rId6" imgW="2041156" imgH="481764" progId="Equation.DSMT4">
                  <p:embed/>
                  <p:pic>
                    <p:nvPicPr>
                      <p:cNvPr id="0" name="Picture 2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18000"/>
                        <a:ext cx="2044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5"/>
            <a:ext cx="4592617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</a:t>
            </a:r>
            <a:r>
              <a:rPr lang="en-US" altLang="zh-CN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阶行列式的等价定义</a:t>
            </a:r>
            <a:endParaRPr lang="zh-CN" altLang="en-US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40904" y="166308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31504" y="1663080"/>
            <a:ext cx="3937000" cy="519113"/>
            <a:chOff x="1152" y="1104"/>
            <a:chExt cx="2480" cy="327"/>
          </a:xfrm>
        </p:grpSpPr>
        <p:sp>
          <p:nvSpPr>
            <p:cNvPr id="29708" name="Rectangle 7"/>
            <p:cNvSpPr>
              <a:spLocks noChangeArrowheads="1"/>
            </p:cNvSpPr>
            <p:nvPr/>
          </p:nvSpPr>
          <p:spPr bwMode="auto">
            <a:xfrm>
              <a:off x="1152" y="1104"/>
              <a:ext cx="2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含</a:t>
              </a:r>
              <a:r>
                <a:rPr lang="zh-CN" altLang="en-US" sz="2800" b="1"/>
                <a:t>     </a:t>
              </a:r>
              <a:r>
                <a:rPr lang="zh-CN" altLang="en-US" sz="2800" b="1">
                  <a:latin typeface="宋体" pitchFamily="2" charset="-122"/>
                </a:rPr>
                <a:t>的项有两项</a:t>
              </a:r>
              <a:r>
                <a:rPr lang="en-US" altLang="zh-CN" sz="2800" b="1"/>
                <a:t>,</a:t>
              </a:r>
              <a:r>
                <a:rPr lang="zh-CN" altLang="en-US" sz="2800" b="1">
                  <a:latin typeface="宋体" pitchFamily="2" charset="-122"/>
                </a:rPr>
                <a:t>即</a:t>
              </a:r>
            </a:p>
          </p:txBody>
        </p:sp>
        <p:graphicFrame>
          <p:nvGraphicFramePr>
            <p:cNvPr id="29701" name="Object 10"/>
            <p:cNvGraphicFramePr>
              <a:graphicFrameLocks/>
            </p:cNvGraphicFramePr>
            <p:nvPr/>
          </p:nvGraphicFramePr>
          <p:xfrm>
            <a:off x="1440" y="1152"/>
            <a:ext cx="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6" name="Equation" r:id="rId4" imgW="392338" imgH="404994" progId="Equation.DSMT4">
                    <p:embed/>
                  </p:oleObj>
                </mc:Choice>
                <mc:Fallback>
                  <p:oleObj name="Equation" r:id="rId4" imgW="392338" imgH="404994" progId="Equation.DSMT4">
                    <p:embed/>
                    <p:pic>
                      <p:nvPicPr>
                        <p:cNvPr id="0" name="Picture 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152"/>
                          <a:ext cx="2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567360"/>
              </p:ext>
            </p:extLst>
          </p:nvPr>
        </p:nvGraphicFramePr>
        <p:xfrm>
          <a:off x="1907704" y="2348880"/>
          <a:ext cx="34925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Equation" r:id="rId6" imgW="3492500" imgH="2057400" progId="Equation.DSMT4">
                  <p:embed/>
                </p:oleObj>
              </mc:Choice>
              <mc:Fallback>
                <p:oleObj name="Equation" r:id="rId6" imgW="3492500" imgH="2057400" progId="Equation.DSMT4">
                  <p:embed/>
                  <p:pic>
                    <p:nvPicPr>
                      <p:cNvPr id="0" name="Picture 3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348880"/>
                        <a:ext cx="34925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3203104" y="2653680"/>
            <a:ext cx="1905000" cy="152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3203104" y="2653680"/>
            <a:ext cx="1914525" cy="1449388"/>
          </a:xfrm>
          <a:custGeom>
            <a:avLst/>
            <a:gdLst>
              <a:gd name="T0" fmla="*/ 0 w 1206"/>
              <a:gd name="T1" fmla="*/ 0 h 913"/>
              <a:gd name="T2" fmla="*/ 2147483647 w 1206"/>
              <a:gd name="T3" fmla="*/ 2147483647 h 913"/>
              <a:gd name="T4" fmla="*/ 2147483647 w 1206"/>
              <a:gd name="T5" fmla="*/ 2147483647 h 913"/>
              <a:gd name="T6" fmla="*/ 2147483647 w 1206"/>
              <a:gd name="T7" fmla="*/ 2147483647 h 913"/>
              <a:gd name="T8" fmla="*/ 2147483647 w 1206"/>
              <a:gd name="T9" fmla="*/ 2147483647 h 913"/>
              <a:gd name="T10" fmla="*/ 2147483647 w 1206"/>
              <a:gd name="T11" fmla="*/ 2147483647 h 913"/>
              <a:gd name="T12" fmla="*/ 2147483647 w 1206"/>
              <a:gd name="T13" fmla="*/ 2147483647 h 913"/>
              <a:gd name="T14" fmla="*/ 2147483647 w 1206"/>
              <a:gd name="T15" fmla="*/ 2147483647 h 913"/>
              <a:gd name="T16" fmla="*/ 2147483647 w 1206"/>
              <a:gd name="T17" fmla="*/ 2147483647 h 913"/>
              <a:gd name="T18" fmla="*/ 2147483647 w 1206"/>
              <a:gd name="T19" fmla="*/ 2147483647 h 913"/>
              <a:gd name="T20" fmla="*/ 2147483647 w 1206"/>
              <a:gd name="T21" fmla="*/ 2147483647 h 913"/>
              <a:gd name="T22" fmla="*/ 2147483647 w 1206"/>
              <a:gd name="T23" fmla="*/ 2147483647 h 913"/>
              <a:gd name="T24" fmla="*/ 2147483647 w 1206"/>
              <a:gd name="T25" fmla="*/ 2147483647 h 913"/>
              <a:gd name="T26" fmla="*/ 2147483647 w 1206"/>
              <a:gd name="T27" fmla="*/ 2147483647 h 913"/>
              <a:gd name="T28" fmla="*/ 2147483647 w 1206"/>
              <a:gd name="T29" fmla="*/ 2147483647 h 913"/>
              <a:gd name="T30" fmla="*/ 2147483647 w 1206"/>
              <a:gd name="T31" fmla="*/ 2147483647 h 913"/>
              <a:gd name="T32" fmla="*/ 2147483647 w 1206"/>
              <a:gd name="T33" fmla="*/ 2147483647 h 913"/>
              <a:gd name="T34" fmla="*/ 2147483647 w 1206"/>
              <a:gd name="T35" fmla="*/ 2147483647 h 913"/>
              <a:gd name="T36" fmla="*/ 2147483647 w 1206"/>
              <a:gd name="T37" fmla="*/ 2147483647 h 913"/>
              <a:gd name="T38" fmla="*/ 2147483647 w 1206"/>
              <a:gd name="T39" fmla="*/ 2147483647 h 913"/>
              <a:gd name="T40" fmla="*/ 2147483647 w 1206"/>
              <a:gd name="T41" fmla="*/ 2147483647 h 913"/>
              <a:gd name="T42" fmla="*/ 2147483647 w 1206"/>
              <a:gd name="T43" fmla="*/ 2147483647 h 913"/>
              <a:gd name="T44" fmla="*/ 2147483647 w 1206"/>
              <a:gd name="T45" fmla="*/ 2147483647 h 913"/>
              <a:gd name="T46" fmla="*/ 2147483647 w 1206"/>
              <a:gd name="T47" fmla="*/ 2147483647 h 913"/>
              <a:gd name="T48" fmla="*/ 2147483647 w 1206"/>
              <a:gd name="T49" fmla="*/ 2147483647 h 913"/>
              <a:gd name="T50" fmla="*/ 2147483647 w 1206"/>
              <a:gd name="T51" fmla="*/ 2147483647 h 913"/>
              <a:gd name="T52" fmla="*/ 2147483647 w 1206"/>
              <a:gd name="T53" fmla="*/ 2147483647 h 913"/>
              <a:gd name="T54" fmla="*/ 2147483647 w 1206"/>
              <a:gd name="T55" fmla="*/ 2147483647 h 913"/>
              <a:gd name="T56" fmla="*/ 2147483647 w 1206"/>
              <a:gd name="T57" fmla="*/ 2147483647 h 913"/>
              <a:gd name="T58" fmla="*/ 2147483647 w 1206"/>
              <a:gd name="T59" fmla="*/ 2147483647 h 913"/>
              <a:gd name="T60" fmla="*/ 2147483647 w 1206"/>
              <a:gd name="T61" fmla="*/ 2147483647 h 913"/>
              <a:gd name="T62" fmla="*/ 2147483647 w 1206"/>
              <a:gd name="T63" fmla="*/ 2147483647 h 913"/>
              <a:gd name="T64" fmla="*/ 2147483647 w 1206"/>
              <a:gd name="T65" fmla="*/ 2147483647 h 913"/>
              <a:gd name="T66" fmla="*/ 2147483647 w 1206"/>
              <a:gd name="T67" fmla="*/ 2147483647 h 913"/>
              <a:gd name="T68" fmla="*/ 2147483647 w 1206"/>
              <a:gd name="T69" fmla="*/ 2147483647 h 913"/>
              <a:gd name="T70" fmla="*/ 2147483647 w 1206"/>
              <a:gd name="T71" fmla="*/ 2147483647 h 913"/>
              <a:gd name="T72" fmla="*/ 2147483647 w 1206"/>
              <a:gd name="T73" fmla="*/ 2147483647 h 913"/>
              <a:gd name="T74" fmla="*/ 2147483647 w 1206"/>
              <a:gd name="T75" fmla="*/ 2147483647 h 913"/>
              <a:gd name="T76" fmla="*/ 2147483647 w 1206"/>
              <a:gd name="T77" fmla="*/ 2147483647 h 913"/>
              <a:gd name="T78" fmla="*/ 2147483647 w 1206"/>
              <a:gd name="T79" fmla="*/ 2147483647 h 913"/>
              <a:gd name="T80" fmla="*/ 2147483647 w 1206"/>
              <a:gd name="T81" fmla="*/ 2147483647 h 913"/>
              <a:gd name="T82" fmla="*/ 2147483647 w 1206"/>
              <a:gd name="T83" fmla="*/ 2147483647 h 913"/>
              <a:gd name="T84" fmla="*/ 2147483647 w 1206"/>
              <a:gd name="T85" fmla="*/ 2147483647 h 913"/>
              <a:gd name="T86" fmla="*/ 2147483647 w 1206"/>
              <a:gd name="T87" fmla="*/ 2147483647 h 913"/>
              <a:gd name="T88" fmla="*/ 2147483647 w 1206"/>
              <a:gd name="T89" fmla="*/ 2147483647 h 913"/>
              <a:gd name="T90" fmla="*/ 2147483647 w 1206"/>
              <a:gd name="T91" fmla="*/ 2147483647 h 913"/>
              <a:gd name="T92" fmla="*/ 2147483647 w 1206"/>
              <a:gd name="T93" fmla="*/ 2147483647 h 913"/>
              <a:gd name="T94" fmla="*/ 2147483647 w 1206"/>
              <a:gd name="T95" fmla="*/ 2147483647 h 913"/>
              <a:gd name="T96" fmla="*/ 2147483647 w 1206"/>
              <a:gd name="T97" fmla="*/ 2147483647 h 913"/>
              <a:gd name="T98" fmla="*/ 2147483647 w 1206"/>
              <a:gd name="T99" fmla="*/ 2147483647 h 91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206"/>
              <a:gd name="T151" fmla="*/ 0 h 913"/>
              <a:gd name="T152" fmla="*/ 1206 w 1206"/>
              <a:gd name="T153" fmla="*/ 913 h 913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206" h="913">
                <a:moveTo>
                  <a:pt x="0" y="0"/>
                </a:moveTo>
                <a:lnTo>
                  <a:pt x="34" y="45"/>
                </a:lnTo>
                <a:lnTo>
                  <a:pt x="70" y="89"/>
                </a:lnTo>
                <a:lnTo>
                  <a:pt x="109" y="133"/>
                </a:lnTo>
                <a:lnTo>
                  <a:pt x="151" y="177"/>
                </a:lnTo>
                <a:lnTo>
                  <a:pt x="199" y="219"/>
                </a:lnTo>
                <a:lnTo>
                  <a:pt x="251" y="260"/>
                </a:lnTo>
                <a:lnTo>
                  <a:pt x="282" y="279"/>
                </a:lnTo>
                <a:lnTo>
                  <a:pt x="314" y="299"/>
                </a:lnTo>
                <a:lnTo>
                  <a:pt x="348" y="317"/>
                </a:lnTo>
                <a:lnTo>
                  <a:pt x="384" y="336"/>
                </a:lnTo>
                <a:lnTo>
                  <a:pt x="404" y="345"/>
                </a:lnTo>
                <a:lnTo>
                  <a:pt x="426" y="354"/>
                </a:lnTo>
                <a:lnTo>
                  <a:pt x="475" y="370"/>
                </a:lnTo>
                <a:lnTo>
                  <a:pt x="529" y="386"/>
                </a:lnTo>
                <a:lnTo>
                  <a:pt x="587" y="400"/>
                </a:lnTo>
                <a:lnTo>
                  <a:pt x="650" y="415"/>
                </a:lnTo>
                <a:lnTo>
                  <a:pt x="716" y="429"/>
                </a:lnTo>
                <a:lnTo>
                  <a:pt x="847" y="456"/>
                </a:lnTo>
                <a:lnTo>
                  <a:pt x="909" y="470"/>
                </a:lnTo>
                <a:lnTo>
                  <a:pt x="969" y="484"/>
                </a:lnTo>
                <a:lnTo>
                  <a:pt x="1026" y="497"/>
                </a:lnTo>
                <a:lnTo>
                  <a:pt x="1078" y="511"/>
                </a:lnTo>
                <a:lnTo>
                  <a:pt x="1122" y="526"/>
                </a:lnTo>
                <a:lnTo>
                  <a:pt x="1140" y="535"/>
                </a:lnTo>
                <a:lnTo>
                  <a:pt x="1158" y="542"/>
                </a:lnTo>
                <a:lnTo>
                  <a:pt x="1173" y="551"/>
                </a:lnTo>
                <a:lnTo>
                  <a:pt x="1185" y="558"/>
                </a:lnTo>
                <a:lnTo>
                  <a:pt x="1195" y="567"/>
                </a:lnTo>
                <a:lnTo>
                  <a:pt x="1201" y="576"/>
                </a:lnTo>
                <a:lnTo>
                  <a:pt x="1205" y="584"/>
                </a:lnTo>
                <a:lnTo>
                  <a:pt x="1205" y="595"/>
                </a:lnTo>
                <a:lnTo>
                  <a:pt x="1205" y="605"/>
                </a:lnTo>
                <a:lnTo>
                  <a:pt x="1199" y="615"/>
                </a:lnTo>
                <a:lnTo>
                  <a:pt x="1193" y="627"/>
                </a:lnTo>
                <a:lnTo>
                  <a:pt x="1185" y="638"/>
                </a:lnTo>
                <a:lnTo>
                  <a:pt x="1173" y="649"/>
                </a:lnTo>
                <a:lnTo>
                  <a:pt x="1160" y="660"/>
                </a:lnTo>
                <a:lnTo>
                  <a:pt x="1130" y="685"/>
                </a:lnTo>
                <a:lnTo>
                  <a:pt x="1094" y="710"/>
                </a:lnTo>
                <a:lnTo>
                  <a:pt x="1054" y="735"/>
                </a:lnTo>
                <a:lnTo>
                  <a:pt x="1012" y="760"/>
                </a:lnTo>
                <a:lnTo>
                  <a:pt x="923" y="806"/>
                </a:lnTo>
                <a:lnTo>
                  <a:pt x="879" y="828"/>
                </a:lnTo>
                <a:lnTo>
                  <a:pt x="837" y="849"/>
                </a:lnTo>
                <a:lnTo>
                  <a:pt x="798" y="868"/>
                </a:lnTo>
                <a:lnTo>
                  <a:pt x="766" y="885"/>
                </a:lnTo>
                <a:lnTo>
                  <a:pt x="740" y="900"/>
                </a:lnTo>
                <a:lnTo>
                  <a:pt x="728" y="906"/>
                </a:lnTo>
                <a:lnTo>
                  <a:pt x="720" y="912"/>
                </a:lnTo>
              </a:path>
            </a:pathLst>
          </a:custGeom>
          <a:noFill/>
          <a:ln w="12700" cap="rnd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901229" y="4450730"/>
            <a:ext cx="1258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对应于</a:t>
            </a:r>
          </a:p>
        </p:txBody>
      </p:sp>
      <p:graphicFrame>
        <p:nvGraphicFramePr>
          <p:cNvPr id="11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157349"/>
              </p:ext>
            </p:extLst>
          </p:nvPr>
        </p:nvGraphicFramePr>
        <p:xfrm>
          <a:off x="4469086" y="5129138"/>
          <a:ext cx="3416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Equation" r:id="rId8" imgW="3416300" imgH="533400" progId="Equation.DSMT4">
                  <p:embed/>
                </p:oleObj>
              </mc:Choice>
              <mc:Fallback>
                <p:oleObj name="Equation" r:id="rId8" imgW="3416300" imgH="533400" progId="Equation.DSMT4">
                  <p:embed/>
                  <p:pic>
                    <p:nvPicPr>
                      <p:cNvPr id="0" name="Picture 4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086" y="5129138"/>
                        <a:ext cx="3416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423159"/>
              </p:ext>
            </p:extLst>
          </p:nvPr>
        </p:nvGraphicFramePr>
        <p:xfrm>
          <a:off x="1262336" y="5091038"/>
          <a:ext cx="314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10" imgW="3144141" imgH="532476" progId="Equation.DSMT4">
                  <p:embed/>
                </p:oleObj>
              </mc:Choice>
              <mc:Fallback>
                <p:oleObj name="Equation" r:id="rId10" imgW="3144141" imgH="532476" progId="Equation.DSMT4">
                  <p:embed/>
                  <p:pic>
                    <p:nvPicPr>
                      <p:cNvPr id="0" name="Picture 4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336" y="5091038"/>
                        <a:ext cx="314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5"/>
            <a:ext cx="4592617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</a:t>
            </a:r>
            <a:r>
              <a:rPr lang="en-US" altLang="zh-CN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阶行列式的等价定义</a:t>
            </a:r>
            <a:endParaRPr lang="zh-CN" altLang="en-US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11"/>
          <p:cNvGraphicFramePr>
            <a:graphicFrameLocks/>
          </p:cNvGraphicFramePr>
          <p:nvPr/>
        </p:nvGraphicFramePr>
        <p:xfrm>
          <a:off x="1257300" y="1136650"/>
          <a:ext cx="401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4" imgW="4013200" imgH="533400" progId="Equation.DSMT4">
                  <p:embed/>
                </p:oleObj>
              </mc:Choice>
              <mc:Fallback>
                <p:oleObj name="Equation" r:id="rId4" imgW="4013200" imgH="533400" progId="Equation.DSMT4">
                  <p:embed/>
                  <p:pic>
                    <p:nvPicPr>
                      <p:cNvPr id="0" name="Picture 2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136650"/>
                        <a:ext cx="4013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/>
          </p:cNvGraphicFramePr>
          <p:nvPr/>
        </p:nvGraphicFramePr>
        <p:xfrm>
          <a:off x="1282700" y="2051050"/>
          <a:ext cx="427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6" imgW="4279900" imgH="533400" progId="Equation.DSMT4">
                  <p:embed/>
                </p:oleObj>
              </mc:Choice>
              <mc:Fallback>
                <p:oleObj name="Equation" r:id="rId6" imgW="4279900" imgH="533400" progId="Equation.DSMT4">
                  <p:embed/>
                  <p:pic>
                    <p:nvPicPr>
                      <p:cNvPr id="0" name="Picture 3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051050"/>
                        <a:ext cx="4279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/>
          </p:cNvGraphicFramePr>
          <p:nvPr/>
        </p:nvGraphicFramePr>
        <p:xfrm>
          <a:off x="1447800" y="3048000"/>
          <a:ext cx="287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8" imgW="2865226" imgH="481764" progId="Equation.DSMT4">
                  <p:embed/>
                </p:oleObj>
              </mc:Choice>
              <mc:Fallback>
                <p:oleObj name="Equation" r:id="rId8" imgW="2865226" imgH="481764" progId="Equation.DSMT4">
                  <p:embed/>
                  <p:pic>
                    <p:nvPicPr>
                      <p:cNvPr id="0" name="Picture 3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2870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5"/>
            <a:ext cx="4592617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</a:t>
            </a:r>
            <a:r>
              <a:rPr lang="en-US" altLang="zh-CN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阶行列式的等价定义</a:t>
            </a:r>
            <a:endParaRPr lang="zh-CN" altLang="en-US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5"/>
          <p:cNvSpPr>
            <a:spLocks noChangeArrowheads="1"/>
          </p:cNvSpPr>
          <p:nvPr/>
        </p:nvSpPr>
        <p:spPr bwMode="auto">
          <a:xfrm>
            <a:off x="588168" y="1169194"/>
            <a:ext cx="75295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</a:rPr>
              <a:t>3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）每项的正负号都取决于位于不同行不同列</a:t>
            </a:r>
          </a:p>
          <a:p>
            <a:r>
              <a:rPr lang="zh-CN" altLang="en-US" sz="2800" b="1" dirty="0">
                <a:solidFill>
                  <a:schemeClr val="tx2"/>
                </a:solidFill>
              </a:rPr>
              <a:t>  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的三个元素的下标排列．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755576" y="2174081"/>
            <a:ext cx="901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</a:p>
        </p:txBody>
      </p:sp>
      <p:graphicFrame>
        <p:nvGraphicFramePr>
          <p:cNvPr id="4" name="Object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233899"/>
              </p:ext>
            </p:extLst>
          </p:nvPr>
        </p:nvGraphicFramePr>
        <p:xfrm>
          <a:off x="2003785" y="2198687"/>
          <a:ext cx="11779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4" imgW="1175884" imgH="469086" progId="Equation.DSMT4">
                  <p:embed/>
                </p:oleObj>
              </mc:Choice>
              <mc:Fallback>
                <p:oleObj name="Equation" r:id="rId4" imgW="1175884" imgH="469086" progId="Equation.DSMT4">
                  <p:embed/>
                  <p:pic>
                    <p:nvPicPr>
                      <p:cNvPr id="0" name="Picture 9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785" y="2198687"/>
                        <a:ext cx="11779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28219" y="2186397"/>
            <a:ext cx="3409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列标排列的逆序数为</a:t>
            </a:r>
          </a:p>
        </p:txBody>
      </p:sp>
      <p:graphicFrame>
        <p:nvGraphicFramePr>
          <p:cNvPr id="6" name="Object 66"/>
          <p:cNvGraphicFramePr>
            <a:graphicFrameLocks/>
          </p:cNvGraphicFramePr>
          <p:nvPr/>
        </p:nvGraphicFramePr>
        <p:xfrm>
          <a:off x="1912938" y="2962275"/>
          <a:ext cx="24399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6" imgW="2435759" imgH="415204" progId="Equation.DSMT4">
                  <p:embed/>
                </p:oleObj>
              </mc:Choice>
              <mc:Fallback>
                <p:oleObj name="Equation" r:id="rId6" imgW="2435759" imgH="415204" progId="Equation.DSMT4">
                  <p:embed/>
                  <p:pic>
                    <p:nvPicPr>
                      <p:cNvPr id="0" name="Picture 9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2962275"/>
                        <a:ext cx="24399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00752"/>
              </p:ext>
            </p:extLst>
          </p:nvPr>
        </p:nvGraphicFramePr>
        <p:xfrm>
          <a:off x="1997288" y="3557588"/>
          <a:ext cx="11604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Equation" r:id="rId8" imgW="1158451" imgH="469086" progId="Equation.DSMT4">
                  <p:embed/>
                </p:oleObj>
              </mc:Choice>
              <mc:Fallback>
                <p:oleObj name="Equation" r:id="rId8" imgW="1158451" imgH="469086" progId="Equation.DSMT4">
                  <p:embed/>
                  <p:pic>
                    <p:nvPicPr>
                      <p:cNvPr id="0" name="Picture 9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288" y="3557588"/>
                        <a:ext cx="11604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528219" y="3528245"/>
            <a:ext cx="3409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列标排列的逆序数为</a:t>
            </a:r>
          </a:p>
        </p:txBody>
      </p:sp>
      <p:graphicFrame>
        <p:nvGraphicFramePr>
          <p:cNvPr id="9" name="Object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497011"/>
              </p:ext>
            </p:extLst>
          </p:nvPr>
        </p:nvGraphicFramePr>
        <p:xfrm>
          <a:off x="1912938" y="4281488"/>
          <a:ext cx="24272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10" imgW="2423081" imgH="416789" progId="Equation.DSMT4">
                  <p:embed/>
                </p:oleObj>
              </mc:Choice>
              <mc:Fallback>
                <p:oleObj name="Equation" r:id="rId10" imgW="2423081" imgH="416789" progId="Equation.DSMT4">
                  <p:embed/>
                  <p:pic>
                    <p:nvPicPr>
                      <p:cNvPr id="0" name="Picture 9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4281488"/>
                        <a:ext cx="24272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603750" y="2808288"/>
            <a:ext cx="1258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偶排列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679950" y="4179888"/>
            <a:ext cx="1258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奇排列</a:t>
            </a:r>
          </a:p>
        </p:txBody>
      </p:sp>
      <p:graphicFrame>
        <p:nvGraphicFramePr>
          <p:cNvPr id="12" name="Object 69"/>
          <p:cNvGraphicFramePr>
            <a:graphicFrameLocks/>
          </p:cNvGraphicFramePr>
          <p:nvPr/>
        </p:nvGraphicFramePr>
        <p:xfrm>
          <a:off x="6051550" y="2913063"/>
          <a:ext cx="10033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12" imgW="999828" imgH="382846" progId="Equation.DSMT4">
                  <p:embed/>
                </p:oleObj>
              </mc:Choice>
              <mc:Fallback>
                <p:oleObj name="Equation" r:id="rId12" imgW="999828" imgH="382846" progId="Equation.DSMT4">
                  <p:embed/>
                  <p:pic>
                    <p:nvPicPr>
                      <p:cNvPr id="0" name="Picture 9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550" y="2913063"/>
                        <a:ext cx="10033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0"/>
          <p:cNvGraphicFramePr>
            <a:graphicFrameLocks/>
          </p:cNvGraphicFramePr>
          <p:nvPr/>
        </p:nvGraphicFramePr>
        <p:xfrm>
          <a:off x="6051550" y="4256088"/>
          <a:ext cx="10795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tion" r:id="rId14" imgW="1077629" imgH="408865" progId="Equation.DSMT4">
                  <p:embed/>
                </p:oleObj>
              </mc:Choice>
              <mc:Fallback>
                <p:oleObj name="Equation" r:id="rId14" imgW="1077629" imgH="408865" progId="Equation.DSMT4">
                  <p:embed/>
                  <p:pic>
                    <p:nvPicPr>
                      <p:cNvPr id="0" name="Picture 9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550" y="4256088"/>
                        <a:ext cx="10795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768596"/>
              </p:ext>
            </p:extLst>
          </p:nvPr>
        </p:nvGraphicFramePr>
        <p:xfrm>
          <a:off x="876300" y="4870093"/>
          <a:ext cx="76073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16" imgW="7607300" imgH="1549400" progId="Equation.DSMT4">
                  <p:embed/>
                </p:oleObj>
              </mc:Choice>
              <mc:Fallback>
                <p:oleObj name="Equation" r:id="rId16" imgW="7607300" imgH="1549400" progId="Equation.DSMT4">
                  <p:embed/>
                  <p:pic>
                    <p:nvPicPr>
                      <p:cNvPr id="0" name="Picture 9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870093"/>
                        <a:ext cx="76073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124967"/>
              </p:ext>
            </p:extLst>
          </p:nvPr>
        </p:nvGraphicFramePr>
        <p:xfrm>
          <a:off x="2860675" y="189721"/>
          <a:ext cx="2425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18" imgW="2421496" imgH="925493" progId="Equation.DSMT4">
                  <p:embed/>
                </p:oleObj>
              </mc:Choice>
              <mc:Fallback>
                <p:oleObj name="Equation" r:id="rId18" imgW="2421496" imgH="925493" progId="Equation.DSMT4">
                  <p:embed/>
                  <p:pic>
                    <p:nvPicPr>
                      <p:cNvPr id="0" name="Picture 9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189721"/>
                        <a:ext cx="2425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799022"/>
              </p:ext>
            </p:extLst>
          </p:nvPr>
        </p:nvGraphicFramePr>
        <p:xfrm>
          <a:off x="5286380" y="444481"/>
          <a:ext cx="38163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20" imgW="3816350" imgH="269875" progId="Equation.DSMT4">
                  <p:embed/>
                </p:oleObj>
              </mc:Choice>
              <mc:Fallback>
                <p:oleObj name="Equation" r:id="rId20" imgW="3816350" imgH="269875" progId="Equation.DSMT4">
                  <p:embed/>
                  <p:pic>
                    <p:nvPicPr>
                      <p:cNvPr id="0" name="Picture 100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444481"/>
                        <a:ext cx="381635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344276"/>
              </p:ext>
            </p:extLst>
          </p:nvPr>
        </p:nvGraphicFramePr>
        <p:xfrm>
          <a:off x="5414963" y="714356"/>
          <a:ext cx="37290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Equation" r:id="rId22" imgW="3729038" imgH="269875" progId="Equation.DSMT4">
                  <p:embed/>
                </p:oleObj>
              </mc:Choice>
              <mc:Fallback>
                <p:oleObj name="Equation" r:id="rId22" imgW="3729038" imgH="269875" progId="Equation.DSMT4">
                  <p:embed/>
                  <p:pic>
                    <p:nvPicPr>
                      <p:cNvPr id="0" name="Picture 101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714356"/>
                        <a:ext cx="3729037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WordArt 45"/>
          <p:cNvSpPr>
            <a:spLocks noChangeArrowheads="1" noChangeShapeType="1" noTextEdit="1"/>
          </p:cNvSpPr>
          <p:nvPr/>
        </p:nvSpPr>
        <p:spPr bwMode="auto">
          <a:xfrm>
            <a:off x="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一、概念的引入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2004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阶行列式的定义</a:t>
            </a:r>
          </a:p>
        </p:txBody>
      </p:sp>
      <p:graphicFrame>
        <p:nvGraphicFramePr>
          <p:cNvPr id="3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011169"/>
              </p:ext>
            </p:extLst>
          </p:nvPr>
        </p:nvGraphicFramePr>
        <p:xfrm>
          <a:off x="1752599" y="1327150"/>
          <a:ext cx="595312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4" imgW="5953125" imgH="3886200" progId="Equation.DSMT4">
                  <p:embed/>
                </p:oleObj>
              </mc:Choice>
              <mc:Fallback>
                <p:oleObj name="Equation" r:id="rId4" imgW="5953125" imgH="3886200" progId="Equation.DSMT4">
                  <p:embed/>
                  <p:pic>
                    <p:nvPicPr>
                      <p:cNvPr id="0" name="Picture 1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599" y="1327150"/>
                        <a:ext cx="5953125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67544" y="1280869"/>
            <a:ext cx="1444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</a:p>
        </p:txBody>
      </p:sp>
      <p:graphicFrame>
        <p:nvGraphicFramePr>
          <p:cNvPr id="4099" name="Object 15"/>
          <p:cNvGraphicFramePr>
            <a:graphicFrameLocks/>
          </p:cNvGraphicFramePr>
          <p:nvPr/>
        </p:nvGraphicFramePr>
        <p:xfrm>
          <a:off x="4021138" y="2838450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6" imgW="202147" imgH="429563" progId="Equation.DSMT4">
                  <p:embed/>
                </p:oleObj>
              </mc:Choice>
              <mc:Fallback>
                <p:oleObj name="Equation" r:id="rId6" imgW="202147" imgH="429563" progId="Equation.DSMT4">
                  <p:embed/>
                  <p:pic>
                    <p:nvPicPr>
                      <p:cNvPr id="0" name="Picture 1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2838450"/>
                        <a:ext cx="20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228600" y="615315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3051175" y="61531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2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959826"/>
              </p:ext>
            </p:extLst>
          </p:nvPr>
        </p:nvGraphicFramePr>
        <p:xfrm>
          <a:off x="1171650" y="1016230"/>
          <a:ext cx="6769025" cy="1025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4" imgW="3047760" imgH="431640" progId="Equation.DSMT4">
                  <p:embed/>
                </p:oleObj>
              </mc:Choice>
              <mc:Fallback>
                <p:oleObj name="Equation" r:id="rId4" imgW="3047760" imgH="431640" progId="Equation.DSMT4">
                  <p:embed/>
                  <p:pic>
                    <p:nvPicPr>
                      <p:cNvPr id="0" name="Picture 2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650" y="1016230"/>
                        <a:ext cx="6769025" cy="10259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890303"/>
              </p:ext>
            </p:extLst>
          </p:nvPr>
        </p:nvGraphicFramePr>
        <p:xfrm>
          <a:off x="2123728" y="2111375"/>
          <a:ext cx="534828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6" imgW="5348288" imgH="2971800" progId="Equation.DSMT4">
                  <p:embed/>
                </p:oleObj>
              </mc:Choice>
              <mc:Fallback>
                <p:oleObj name="Equation" r:id="rId6" imgW="5348288" imgH="2971800" progId="Equation.DSMT4">
                  <p:embed/>
                  <p:pic>
                    <p:nvPicPr>
                      <p:cNvPr id="0" name="Picture 3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111375"/>
                        <a:ext cx="5348288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912065"/>
              </p:ext>
            </p:extLst>
          </p:nvPr>
        </p:nvGraphicFramePr>
        <p:xfrm>
          <a:off x="1171650" y="5229200"/>
          <a:ext cx="7031533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8" imgW="2882880" imgH="482400" progId="Equation.DSMT4">
                  <p:embed/>
                </p:oleObj>
              </mc:Choice>
              <mc:Fallback>
                <p:oleObj name="Equation" r:id="rId8" imgW="2882880" imgH="482400" progId="Equation.DSMT4">
                  <p:embed/>
                  <p:pic>
                    <p:nvPicPr>
                      <p:cNvPr id="0" name="Picture 31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650" y="5229200"/>
                        <a:ext cx="7031533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2004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5"/>
          <p:cNvSpPr>
            <a:spLocks noChangeArrowheads="1"/>
          </p:cNvSpPr>
          <p:nvPr/>
        </p:nvSpPr>
        <p:spPr bwMode="auto">
          <a:xfrm>
            <a:off x="698500" y="1022350"/>
            <a:ext cx="1003481" cy="58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685800" y="1556792"/>
            <a:ext cx="76930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、行列式是一种特定的算式，它是根据求解方程个数和未知量个数相同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的线性方程组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的需要而定义的</a:t>
            </a:r>
            <a:r>
              <a:rPr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85800" y="3004589"/>
            <a:ext cx="5237163" cy="520699"/>
            <a:chOff x="576" y="1776"/>
            <a:chExt cx="3299" cy="328"/>
          </a:xfrm>
        </p:grpSpPr>
        <p:sp>
          <p:nvSpPr>
            <p:cNvPr id="6164" name="Rectangle 7"/>
            <p:cNvSpPr>
              <a:spLocks noChangeArrowheads="1"/>
            </p:cNvSpPr>
            <p:nvPr/>
          </p:nvSpPr>
          <p:spPr bwMode="auto">
            <a:xfrm>
              <a:off x="576" y="1776"/>
              <a:ext cx="3299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28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、  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阶</a:t>
              </a:r>
              <a:r>
                <a:rPr lang="zh-CN" altLang="en-US" sz="28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行列式是  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项</a:t>
              </a:r>
              <a:r>
                <a:rPr lang="zh-CN" altLang="en-US" sz="28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的代数和</a:t>
              </a:r>
              <a:r>
                <a:rPr lang="en-US" altLang="zh-CN" sz="28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;</a:t>
              </a:r>
            </a:p>
          </p:txBody>
        </p:sp>
        <p:graphicFrame>
          <p:nvGraphicFramePr>
            <p:cNvPr id="6152" name="Object 4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69682811"/>
                </p:ext>
              </p:extLst>
            </p:nvPr>
          </p:nvGraphicFramePr>
          <p:xfrm>
            <a:off x="1020" y="1887"/>
            <a:ext cx="159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" name="Equation" r:id="rId4" imgW="250672" imgH="263284" progId="Equation.DSMT4">
                    <p:embed/>
                  </p:oleObj>
                </mc:Choice>
                <mc:Fallback>
                  <p:oleObj name="Equation" r:id="rId4" imgW="250672" imgH="263284" progId="Equation.DSMT4">
                    <p:embed/>
                    <p:pic>
                      <p:nvPicPr>
                        <p:cNvPr id="0" name="Picture 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887"/>
                          <a:ext cx="159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4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6381420"/>
                </p:ext>
              </p:extLst>
            </p:nvPr>
          </p:nvGraphicFramePr>
          <p:xfrm>
            <a:off x="2319" y="1854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" name="Equation" r:id="rId6" imgW="328489" imgH="328489" progId="Equation.DSMT4">
                    <p:embed/>
                  </p:oleObj>
                </mc:Choice>
                <mc:Fallback>
                  <p:oleObj name="Equation" r:id="rId6" imgW="328489" imgH="328489" progId="Equation.DSMT4">
                    <p:embed/>
                    <p:pic>
                      <p:nvPicPr>
                        <p:cNvPr id="0" name="Picture 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854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85800" y="3658642"/>
            <a:ext cx="7847013" cy="942975"/>
            <a:chOff x="600" y="2188"/>
            <a:chExt cx="4943" cy="594"/>
          </a:xfrm>
        </p:grpSpPr>
        <p:sp>
          <p:nvSpPr>
            <p:cNvPr id="6163" name="Rectangle 11"/>
            <p:cNvSpPr>
              <a:spLocks noChangeArrowheads="1"/>
            </p:cNvSpPr>
            <p:nvPr/>
          </p:nvSpPr>
          <p:spPr bwMode="auto">
            <a:xfrm>
              <a:off x="600" y="2188"/>
              <a:ext cx="4943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28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、  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阶</a:t>
              </a:r>
              <a:r>
                <a:rPr lang="zh-CN" altLang="en-US" sz="28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行列式的每项都是位于不同行、不同列  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</a:t>
              </a:r>
              <a:r>
                <a:rPr lang="zh-CN" altLang="en-US" sz="28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元素的乘积</a:t>
              </a:r>
              <a:r>
                <a:rPr lang="en-US" altLang="zh-CN" sz="28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;</a:t>
              </a:r>
            </a:p>
          </p:txBody>
        </p:sp>
        <p:graphicFrame>
          <p:nvGraphicFramePr>
            <p:cNvPr id="6150" name="Object 44"/>
            <p:cNvGraphicFramePr>
              <a:graphicFrameLocks/>
            </p:cNvGraphicFramePr>
            <p:nvPr/>
          </p:nvGraphicFramePr>
          <p:xfrm>
            <a:off x="1067" y="2284"/>
            <a:ext cx="145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2" name="Equation" r:id="rId8" imgW="228600" imgH="263284" progId="Equation.DSMT4">
                    <p:embed/>
                  </p:oleObj>
                </mc:Choice>
                <mc:Fallback>
                  <p:oleObj name="Equation" r:id="rId8" imgW="228600" imgH="263284" progId="Equation.DSMT4">
                    <p:embed/>
                    <p:pic>
                      <p:nvPicPr>
                        <p:cNvPr id="0" name="Picture 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7" y="2284"/>
                          <a:ext cx="145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4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65681322"/>
                </p:ext>
              </p:extLst>
            </p:nvPr>
          </p:nvGraphicFramePr>
          <p:xfrm>
            <a:off x="5300" y="2281"/>
            <a:ext cx="146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" name="Equation" r:id="rId10" imgW="230177" imgH="263284" progId="Equation.DSMT4">
                    <p:embed/>
                  </p:oleObj>
                </mc:Choice>
                <mc:Fallback>
                  <p:oleObj name="Equation" r:id="rId10" imgW="230177" imgH="263284" progId="Equation.DSMT4">
                    <p:embed/>
                    <p:pic>
                      <p:nvPicPr>
                        <p:cNvPr id="0" name="Picture 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0" y="2281"/>
                          <a:ext cx="146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04850" y="4680991"/>
            <a:ext cx="6367463" cy="534988"/>
            <a:chOff x="624" y="3609"/>
            <a:chExt cx="4011" cy="337"/>
          </a:xfrm>
        </p:grpSpPr>
        <p:sp>
          <p:nvSpPr>
            <p:cNvPr id="6162" name="Rectangle 15"/>
            <p:cNvSpPr>
              <a:spLocks noChangeArrowheads="1"/>
            </p:cNvSpPr>
            <p:nvPr/>
          </p:nvSpPr>
          <p:spPr bwMode="auto">
            <a:xfrm>
              <a:off x="624" y="3609"/>
              <a:ext cx="2716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r>
                <a:rPr lang="zh-CN" altLang="en-US" sz="28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、            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</a:t>
              </a:r>
              <a:r>
                <a:rPr lang="zh-CN" altLang="en-US" sz="28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符号为</a:t>
              </a:r>
            </a:p>
          </p:txBody>
        </p:sp>
        <p:graphicFrame>
          <p:nvGraphicFramePr>
            <p:cNvPr id="6148" name="Object 4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15648880"/>
                </p:ext>
              </p:extLst>
            </p:nvPr>
          </p:nvGraphicFramePr>
          <p:xfrm>
            <a:off x="1094" y="3634"/>
            <a:ext cx="127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4" name="Equation" r:id="rId12" imgW="2015800" imgH="494442" progId="Equation.DSMT4">
                    <p:embed/>
                  </p:oleObj>
                </mc:Choice>
                <mc:Fallback>
                  <p:oleObj name="Equation" r:id="rId12" imgW="2015800" imgH="494442" progId="Equation.DSMT4">
                    <p:embed/>
                    <p:pic>
                      <p:nvPicPr>
                        <p:cNvPr id="0" name="Picture 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3634"/>
                          <a:ext cx="127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4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85324087"/>
                </p:ext>
              </p:extLst>
            </p:nvPr>
          </p:nvGraphicFramePr>
          <p:xfrm>
            <a:off x="3283" y="3609"/>
            <a:ext cx="135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" name="Equation" r:id="rId14" imgW="2142580" imgH="505535" progId="Equation.DSMT4">
                    <p:embed/>
                  </p:oleObj>
                </mc:Choice>
                <mc:Fallback>
                  <p:oleObj name="Equation" r:id="rId14" imgW="2142580" imgH="505535" progId="Equation.DSMT4">
                    <p:embed/>
                    <p:pic>
                      <p:nvPicPr>
                        <p:cNvPr id="0" name="Picture 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" y="3609"/>
                          <a:ext cx="135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04850" y="5269954"/>
            <a:ext cx="7902576" cy="1006475"/>
            <a:chOff x="624" y="2889"/>
            <a:chExt cx="4978" cy="634"/>
          </a:xfrm>
        </p:grpSpPr>
        <p:sp>
          <p:nvSpPr>
            <p:cNvPr id="6161" name="Rectangle 20"/>
            <p:cNvSpPr>
              <a:spLocks noChangeArrowheads="1"/>
            </p:cNvSpPr>
            <p:nvPr/>
          </p:nvSpPr>
          <p:spPr bwMode="auto">
            <a:xfrm>
              <a:off x="624" y="2889"/>
              <a:ext cx="4978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、 </a:t>
              </a:r>
              <a:r>
                <a:rPr lang="zh-CN" altLang="en-US" sz="2800" dirty="0" smtClean="0">
                  <a:solidFill>
                    <a:schemeClr val="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一</a:t>
              </a:r>
              <a:r>
                <a:rPr lang="zh-CN" altLang="en-US" sz="2800" dirty="0">
                  <a:solidFill>
                    <a:schemeClr val="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阶行列式      </a:t>
              </a:r>
              <a:r>
                <a:rPr lang="zh-CN" altLang="en-US" sz="2800" dirty="0" smtClean="0">
                  <a:solidFill>
                    <a:schemeClr val="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不要</a:t>
              </a:r>
              <a:r>
                <a:rPr lang="zh-CN" altLang="en-US" sz="2800" dirty="0">
                  <a:solidFill>
                    <a:schemeClr val="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与绝对值记号相混淆</a:t>
              </a:r>
              <a:r>
                <a:rPr lang="en-US" altLang="zh-CN" sz="2800" dirty="0">
                  <a:solidFill>
                    <a:schemeClr val="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;</a:t>
              </a:r>
            </a:p>
            <a:p>
              <a:r>
                <a:rPr lang="zh-CN" altLang="en-US" sz="2800" dirty="0" smtClean="0">
                  <a:solidFill>
                    <a:schemeClr val="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 如</a:t>
              </a:r>
              <a:r>
                <a:rPr lang="zh-CN" altLang="en-US" sz="2800" dirty="0">
                  <a:solidFill>
                    <a:schemeClr val="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</a:p>
          </p:txBody>
        </p:sp>
        <p:graphicFrame>
          <p:nvGraphicFramePr>
            <p:cNvPr id="6146" name="Object 4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93300242"/>
                </p:ext>
              </p:extLst>
            </p:nvPr>
          </p:nvGraphicFramePr>
          <p:xfrm>
            <a:off x="2337" y="2927"/>
            <a:ext cx="57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" name="Equation" r:id="rId16" imgW="912815" imgH="492857" progId="Equation.DSMT4">
                    <p:embed/>
                  </p:oleObj>
                </mc:Choice>
                <mc:Fallback>
                  <p:oleObj name="Equation" r:id="rId16" imgW="912815" imgH="492857" progId="Equation.DSMT4">
                    <p:embed/>
                    <p:pic>
                      <p:nvPicPr>
                        <p:cNvPr id="0" name="Picture 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7" y="2927"/>
                          <a:ext cx="57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8180417"/>
                </p:ext>
              </p:extLst>
            </p:nvPr>
          </p:nvGraphicFramePr>
          <p:xfrm>
            <a:off x="1492" y="3236"/>
            <a:ext cx="80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" name="Equation" r:id="rId18" imgW="1267799" imgH="454823" progId="Equation.DSMT4">
                    <p:embed/>
                  </p:oleObj>
                </mc:Choice>
                <mc:Fallback>
                  <p:oleObj name="Equation" r:id="rId18" imgW="1267799" imgH="454823" progId="Equation.DSMT4">
                    <p:embed/>
                    <p:pic>
                      <p:nvPicPr>
                        <p:cNvPr id="0" name="Picture 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3236"/>
                          <a:ext cx="80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2004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524000" y="2746376"/>
            <a:ext cx="6648400" cy="1039813"/>
            <a:chOff x="1104" y="1606"/>
            <a:chExt cx="3907" cy="655"/>
          </a:xfrm>
        </p:grpSpPr>
        <p:sp>
          <p:nvSpPr>
            <p:cNvPr id="7185" name="Rectangle 20"/>
            <p:cNvSpPr>
              <a:spLocks noChangeArrowheads="1"/>
            </p:cNvSpPr>
            <p:nvPr/>
          </p:nvSpPr>
          <p:spPr bwMode="auto">
            <a:xfrm>
              <a:off x="1104" y="1606"/>
              <a:ext cx="3907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800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8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       </a:t>
              </a:r>
              <a:r>
                <a:rPr lang="en-US" altLang="zh-CN" sz="2800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因此</a:t>
              </a:r>
              <a:r>
                <a:rPr lang="zh-CN" altLang="en-US" sz="28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要判断它们是不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   中</a:t>
              </a:r>
              <a:r>
                <a:rPr lang="zh-CN" altLang="en-US" sz="28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的项，关键是看它们的符号。</a:t>
              </a:r>
            </a:p>
          </p:txBody>
        </p:sp>
        <p:graphicFrame>
          <p:nvGraphicFramePr>
            <p:cNvPr id="7173" name="Object 49"/>
            <p:cNvGraphicFramePr>
              <a:graphicFrameLocks/>
            </p:cNvGraphicFramePr>
            <p:nvPr/>
          </p:nvGraphicFramePr>
          <p:xfrm>
            <a:off x="1384" y="1981"/>
            <a:ext cx="27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6" name="Equation" r:id="rId4" imgW="430306" imgH="442962" progId="Equation.DSMT4">
                    <p:embed/>
                  </p:oleObj>
                </mc:Choice>
                <mc:Fallback>
                  <p:oleObj name="Equation" r:id="rId4" imgW="430306" imgH="442962" progId="Equation.DSMT4">
                    <p:embed/>
                    <p:pic>
                      <p:nvPicPr>
                        <p:cNvPr id="0" name="Picture 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1981"/>
                          <a:ext cx="27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8" name="Rectangle 5"/>
          <p:cNvSpPr>
            <a:spLocks noChangeArrowheads="1"/>
          </p:cNvSpPr>
          <p:nvPr/>
        </p:nvSpPr>
        <p:spPr bwMode="auto">
          <a:xfrm>
            <a:off x="457200" y="963613"/>
            <a:ext cx="82931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　试判断</a:t>
            </a:r>
            <a:r>
              <a:rPr lang="zh-CN" altLang="en-US" sz="2800" b="1" dirty="0">
                <a:solidFill>
                  <a:schemeClr val="tx2"/>
                </a:solidFill>
              </a:rPr>
              <a:t>                           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和</a:t>
            </a:r>
            <a:r>
              <a:rPr lang="zh-CN" altLang="en-US" sz="2800" b="1" dirty="0">
                <a:solidFill>
                  <a:schemeClr val="tx2"/>
                </a:solidFill>
              </a:rPr>
              <a:t>                             </a:t>
            </a:r>
          </a:p>
          <a:p>
            <a:pPr>
              <a:lnSpc>
                <a:spcPct val="115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是否都是</a:t>
            </a:r>
            <a:r>
              <a:rPr lang="en-US" altLang="zh-CN" sz="2800" b="1" dirty="0">
                <a:solidFill>
                  <a:schemeClr val="tx2"/>
                </a:solidFill>
              </a:rPr>
              <a:t>6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阶行列式</a:t>
            </a:r>
            <a:r>
              <a:rPr lang="zh-CN" altLang="en-US" sz="2800" b="1" dirty="0">
                <a:solidFill>
                  <a:schemeClr val="tx2"/>
                </a:solidFill>
              </a:rPr>
              <a:t>              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中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的项。</a:t>
            </a:r>
          </a:p>
        </p:txBody>
      </p:sp>
      <p:graphicFrame>
        <p:nvGraphicFramePr>
          <p:cNvPr id="7170" name="Object 42"/>
          <p:cNvGraphicFramePr>
            <a:graphicFrameLocks/>
          </p:cNvGraphicFramePr>
          <p:nvPr/>
        </p:nvGraphicFramePr>
        <p:xfrm>
          <a:off x="2616204" y="1019175"/>
          <a:ext cx="252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6" imgW="2522920" imgH="443730" progId="Equation.DSMT4">
                  <p:embed/>
                </p:oleObj>
              </mc:Choice>
              <mc:Fallback>
                <p:oleObj name="Equation" r:id="rId6" imgW="2522920" imgH="443730" progId="Equation.DSMT4">
                  <p:embed/>
                  <p:pic>
                    <p:nvPicPr>
                      <p:cNvPr id="0" name="Picture 7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4" y="1019175"/>
                        <a:ext cx="252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3"/>
          <p:cNvGraphicFramePr>
            <a:graphicFrameLocks/>
          </p:cNvGraphicFramePr>
          <p:nvPr/>
        </p:nvGraphicFramePr>
        <p:xfrm>
          <a:off x="5638800" y="1019175"/>
          <a:ext cx="279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8" imgW="2789158" imgH="443730" progId="Equation.DSMT4">
                  <p:embed/>
                </p:oleObj>
              </mc:Choice>
              <mc:Fallback>
                <p:oleObj name="Equation" r:id="rId8" imgW="2789158" imgH="443730" progId="Equation.DSMT4">
                  <p:embed/>
                  <p:pic>
                    <p:nvPicPr>
                      <p:cNvPr id="0" name="Picture 7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019175"/>
                        <a:ext cx="279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4"/>
          <p:cNvGraphicFramePr>
            <a:graphicFrameLocks/>
          </p:cNvGraphicFramePr>
          <p:nvPr/>
        </p:nvGraphicFramePr>
        <p:xfrm>
          <a:off x="3632200" y="1514475"/>
          <a:ext cx="1257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10" imgW="1255121" imgH="557832" progId="Equation.DSMT4">
                  <p:embed/>
                </p:oleObj>
              </mc:Choice>
              <mc:Fallback>
                <p:oleObj name="Equation" r:id="rId10" imgW="1255121" imgH="557832" progId="Equation.DSMT4">
                  <p:embed/>
                  <p:pic>
                    <p:nvPicPr>
                      <p:cNvPr id="0" name="Picture 7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1514475"/>
                        <a:ext cx="1257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57200" y="2227263"/>
            <a:ext cx="901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24000" y="2233613"/>
            <a:ext cx="6497638" cy="1038225"/>
            <a:chOff x="1104" y="1261"/>
            <a:chExt cx="4093" cy="654"/>
          </a:xfrm>
        </p:grpSpPr>
        <p:sp>
          <p:nvSpPr>
            <p:cNvPr id="7187" name="Rectangle 10"/>
            <p:cNvSpPr>
              <a:spLocks noChangeArrowheads="1"/>
            </p:cNvSpPr>
            <p:nvPr/>
          </p:nvSpPr>
          <p:spPr bwMode="auto">
            <a:xfrm>
              <a:off x="1104" y="1261"/>
              <a:ext cx="4093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题中所给两个数都是   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中</a:t>
              </a:r>
              <a:r>
                <a:rPr lang="zh-CN" altLang="en-US" sz="28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不同行不同列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</a:t>
              </a:r>
              <a:r>
                <a:rPr lang="en-US" altLang="zh-CN" sz="28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  <a:r>
                <a:rPr lang="zh-CN" altLang="en-US" sz="28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个元素的乘积，</a:t>
              </a:r>
            </a:p>
          </p:txBody>
        </p:sp>
        <p:graphicFrame>
          <p:nvGraphicFramePr>
            <p:cNvPr id="7177" name="Object 45"/>
            <p:cNvGraphicFramePr>
              <a:graphicFrameLocks/>
            </p:cNvGraphicFramePr>
            <p:nvPr/>
          </p:nvGraphicFramePr>
          <p:xfrm>
            <a:off x="3240" y="1332"/>
            <a:ext cx="27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0" name="Equation" r:id="rId12" imgW="430306" imgH="442962" progId="Equation.DSMT4">
                    <p:embed/>
                  </p:oleObj>
                </mc:Choice>
                <mc:Fallback>
                  <p:oleObj name="Equation" r:id="rId12" imgW="430306" imgH="442962" progId="Equation.DSMT4">
                    <p:embed/>
                    <p:pic>
                      <p:nvPicPr>
                        <p:cNvPr id="0" name="Picture 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1332"/>
                          <a:ext cx="27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38175" y="4004468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19200" y="4041776"/>
            <a:ext cx="7327900" cy="2071688"/>
            <a:chOff x="912" y="2400"/>
            <a:chExt cx="4616" cy="1305"/>
          </a:xfrm>
        </p:grpSpPr>
        <p:sp>
          <p:nvSpPr>
            <p:cNvPr id="7186" name="Rectangle 14"/>
            <p:cNvSpPr>
              <a:spLocks noChangeArrowheads="1"/>
            </p:cNvSpPr>
            <p:nvPr/>
          </p:nvSpPr>
          <p:spPr bwMode="auto">
            <a:xfrm>
              <a:off x="912" y="2400"/>
              <a:ext cx="4256" cy="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第一个数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                   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的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个因子的第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一个下标为标准排列，第二个下标排列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4 3 1 2 6 5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的逆序数为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，所以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              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是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中的项。</a:t>
              </a:r>
            </a:p>
          </p:txBody>
        </p:sp>
        <p:graphicFrame>
          <p:nvGraphicFramePr>
            <p:cNvPr id="7174" name="Object 4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17559374"/>
                </p:ext>
              </p:extLst>
            </p:nvPr>
          </p:nvGraphicFramePr>
          <p:xfrm>
            <a:off x="1210" y="3408"/>
            <a:ext cx="27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1" name="Equation" r:id="rId14" imgW="430306" imgH="442962" progId="Equation.DSMT4">
                    <p:embed/>
                  </p:oleObj>
                </mc:Choice>
                <mc:Fallback>
                  <p:oleObj name="Equation" r:id="rId14" imgW="430306" imgH="442962" progId="Equation.DSMT4">
                    <p:embed/>
                    <p:pic>
                      <p:nvPicPr>
                        <p:cNvPr id="0" name="Picture 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3408"/>
                          <a:ext cx="27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47"/>
            <p:cNvGraphicFramePr>
              <a:graphicFrameLocks/>
            </p:cNvGraphicFramePr>
            <p:nvPr/>
          </p:nvGraphicFramePr>
          <p:xfrm>
            <a:off x="1920" y="2400"/>
            <a:ext cx="159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" name="Equation" r:id="rId16" imgW="2522920" imgH="443730" progId="Equation.DSMT4">
                    <p:embed/>
                  </p:oleObj>
                </mc:Choice>
                <mc:Fallback>
                  <p:oleObj name="Equation" r:id="rId16" imgW="2522920" imgH="443730" progId="Equation.DSMT4">
                    <p:embed/>
                    <p:pic>
                      <p:nvPicPr>
                        <p:cNvPr id="0" name="Picture 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400"/>
                          <a:ext cx="159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48"/>
            <p:cNvGraphicFramePr>
              <a:graphicFrameLocks/>
            </p:cNvGraphicFramePr>
            <p:nvPr/>
          </p:nvGraphicFramePr>
          <p:xfrm>
            <a:off x="3936" y="3072"/>
            <a:ext cx="159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" name="Equation" r:id="rId18" imgW="2522920" imgH="443730" progId="Equation.DSMT4">
                    <p:embed/>
                  </p:oleObj>
                </mc:Choice>
                <mc:Fallback>
                  <p:oleObj name="Equation" r:id="rId18" imgW="2522920" imgH="443730" progId="Equation.DSMT4">
                    <p:embed/>
                    <p:pic>
                      <p:nvPicPr>
                        <p:cNvPr id="0" name="Picture 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072"/>
                          <a:ext cx="159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2004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3"/>
          <p:cNvSpPr>
            <a:spLocks noChangeArrowheads="1"/>
          </p:cNvSpPr>
          <p:nvPr/>
        </p:nvSpPr>
        <p:spPr bwMode="auto">
          <a:xfrm>
            <a:off x="301625" y="615315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Rectangle 4"/>
          <p:cNvSpPr>
            <a:spLocks noChangeArrowheads="1"/>
          </p:cNvSpPr>
          <p:nvPr/>
        </p:nvSpPr>
        <p:spPr bwMode="auto">
          <a:xfrm>
            <a:off x="3124200" y="61531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01" name="Group 10"/>
          <p:cNvGrpSpPr>
            <a:grpSpLocks/>
          </p:cNvGrpSpPr>
          <p:nvPr/>
        </p:nvGrpSpPr>
        <p:grpSpPr bwMode="auto">
          <a:xfrm>
            <a:off x="990600" y="1123950"/>
            <a:ext cx="7426325" cy="2570163"/>
            <a:chOff x="624" y="624"/>
            <a:chExt cx="4678" cy="1619"/>
          </a:xfrm>
        </p:grpSpPr>
        <p:sp>
          <p:nvSpPr>
            <p:cNvPr id="8204" name="Rectangle 5"/>
            <p:cNvSpPr>
              <a:spLocks noChangeArrowheads="1"/>
            </p:cNvSpPr>
            <p:nvPr/>
          </p:nvSpPr>
          <p:spPr bwMode="auto">
            <a:xfrm>
              <a:off x="624" y="624"/>
              <a:ext cx="4678" cy="1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第二个数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                      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的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个因子的第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一个下标不是标准排列，所以我们可先重新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排序为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                      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，再看第二个下标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排列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4 5 2 3 1 6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的逆序数为</a:t>
              </a:r>
              <a:r>
                <a:rPr lang="en-US" altLang="zh-CN" sz="2800" dirty="0">
                  <a:solidFill>
                    <a:schemeClr val="tx2"/>
                  </a:solidFill>
                </a:rPr>
                <a:t>8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，所以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              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</a:rPr>
                <a:t>                          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不是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中的项。</a:t>
              </a:r>
            </a:p>
          </p:txBody>
        </p:sp>
        <p:graphicFrame>
          <p:nvGraphicFramePr>
            <p:cNvPr id="8195" name="Object 27"/>
            <p:cNvGraphicFramePr>
              <a:graphicFrameLocks/>
            </p:cNvGraphicFramePr>
            <p:nvPr/>
          </p:nvGraphicFramePr>
          <p:xfrm>
            <a:off x="3000" y="1960"/>
            <a:ext cx="27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4" name="Equation" r:id="rId4" imgW="430306" imgH="442962" progId="Equation.DSMT4">
                    <p:embed/>
                  </p:oleObj>
                </mc:Choice>
                <mc:Fallback>
                  <p:oleObj name="Equation" r:id="rId4" imgW="430306" imgH="442962" progId="Equation.DSMT4">
                    <p:embed/>
                    <p:pic>
                      <p:nvPicPr>
                        <p:cNvPr id="0" name="Picture 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" y="1960"/>
                          <a:ext cx="27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" name="Object 28"/>
            <p:cNvGraphicFramePr>
              <a:graphicFrameLocks/>
            </p:cNvGraphicFramePr>
            <p:nvPr/>
          </p:nvGraphicFramePr>
          <p:xfrm>
            <a:off x="1416" y="1312"/>
            <a:ext cx="17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5" name="Equation" r:id="rId6" imgW="2789158" imgH="443730" progId="Equation.DSMT4">
                    <p:embed/>
                  </p:oleObj>
                </mc:Choice>
                <mc:Fallback>
                  <p:oleObj name="Equation" r:id="rId6" imgW="2789158" imgH="443730" progId="Equation.DSMT4">
                    <p:embed/>
                    <p:pic>
                      <p:nvPicPr>
                        <p:cNvPr id="0" name="Picture 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1312"/>
                          <a:ext cx="176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29"/>
            <p:cNvGraphicFramePr>
              <a:graphicFrameLocks/>
            </p:cNvGraphicFramePr>
            <p:nvPr/>
          </p:nvGraphicFramePr>
          <p:xfrm>
            <a:off x="1632" y="672"/>
            <a:ext cx="17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" name="Equation" r:id="rId8" imgW="2789158" imgH="443730" progId="Equation.DSMT4">
                    <p:embed/>
                  </p:oleObj>
                </mc:Choice>
                <mc:Fallback>
                  <p:oleObj name="Equation" r:id="rId8" imgW="2789158" imgH="443730" progId="Equation.DSMT4">
                    <p:embed/>
                    <p:pic>
                      <p:nvPicPr>
                        <p:cNvPr id="0" name="Picture 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672"/>
                          <a:ext cx="176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30"/>
            <p:cNvGraphicFramePr>
              <a:graphicFrameLocks/>
            </p:cNvGraphicFramePr>
            <p:nvPr/>
          </p:nvGraphicFramePr>
          <p:xfrm>
            <a:off x="720" y="1920"/>
            <a:ext cx="17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7" name="Equation" r:id="rId10" imgW="2789158" imgH="443730" progId="Equation.DSMT4">
                    <p:embed/>
                  </p:oleObj>
                </mc:Choice>
                <mc:Fallback>
                  <p:oleObj name="Equation" r:id="rId10" imgW="2789158" imgH="443730" progId="Equation.DSMT4">
                    <p:embed/>
                    <p:pic>
                      <p:nvPicPr>
                        <p:cNvPr id="0" name="Picture 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20"/>
                          <a:ext cx="176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09600" y="3765550"/>
            <a:ext cx="4691991" cy="58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　试用定义求四阶行列式</a:t>
            </a:r>
          </a:p>
        </p:txBody>
      </p:sp>
      <p:graphicFrame>
        <p:nvGraphicFramePr>
          <p:cNvPr id="11" name="Object 31"/>
          <p:cNvGraphicFramePr>
            <a:graphicFrameLocks/>
          </p:cNvGraphicFramePr>
          <p:nvPr/>
        </p:nvGraphicFramePr>
        <p:xfrm>
          <a:off x="2717800" y="4400550"/>
          <a:ext cx="2971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12" imgW="2971800" imgH="2057400" progId="Equation.DSMT4">
                  <p:embed/>
                </p:oleObj>
              </mc:Choice>
              <mc:Fallback>
                <p:oleObj name="Equation" r:id="rId12" imgW="2971800" imgH="2057400" progId="Equation.DSMT4">
                  <p:embed/>
                  <p:pic>
                    <p:nvPicPr>
                      <p:cNvPr id="0" name="Picture 5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4400550"/>
                        <a:ext cx="29718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WordArt 45"/>
          <p:cNvSpPr>
            <a:spLocks noChangeArrowheads="1" noChangeShapeType="1" noTextEdit="1"/>
          </p:cNvSpPr>
          <p:nvPr/>
        </p:nvSpPr>
        <p:spPr bwMode="auto">
          <a:xfrm>
            <a:off x="152399" y="123824"/>
            <a:ext cx="3200401" cy="561975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阶行列式的定义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1060511</TotalTime>
  <Words>1159</Words>
  <Application>Microsoft Office PowerPoint</Application>
  <PresentationFormat>全屏显示(4:3)</PresentationFormat>
  <Paragraphs>200</Paragraphs>
  <Slides>32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黑体</vt:lpstr>
      <vt:lpstr>华文行楷</vt:lpstr>
      <vt:lpstr>楷体</vt:lpstr>
      <vt:lpstr>隶书</vt:lpstr>
      <vt:lpstr>宋体</vt:lpstr>
      <vt:lpstr>Arial</vt:lpstr>
      <vt:lpstr>Garamond</vt:lpstr>
      <vt:lpstr>Times New Roman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721</cp:revision>
  <cp:lastPrinted>1601-01-01T00:00:00Z</cp:lastPrinted>
  <dcterms:created xsi:type="dcterms:W3CDTF">1601-01-01T00:00:00Z</dcterms:created>
  <dcterms:modified xsi:type="dcterms:W3CDTF">2016-04-19T07:36:55Z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