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6"/>
  </p:notesMasterIdLst>
  <p:sldIdLst>
    <p:sldId id="922" r:id="rId2"/>
    <p:sldId id="964" r:id="rId3"/>
    <p:sldId id="926" r:id="rId4"/>
    <p:sldId id="965" r:id="rId5"/>
    <p:sldId id="927" r:id="rId6"/>
    <p:sldId id="928" r:id="rId7"/>
    <p:sldId id="950" r:id="rId8"/>
    <p:sldId id="929" r:id="rId9"/>
    <p:sldId id="963" r:id="rId10"/>
    <p:sldId id="930" r:id="rId11"/>
    <p:sldId id="931" r:id="rId12"/>
    <p:sldId id="932" r:id="rId13"/>
    <p:sldId id="933" r:id="rId14"/>
    <p:sldId id="934" r:id="rId15"/>
    <p:sldId id="935" r:id="rId16"/>
    <p:sldId id="936" r:id="rId17"/>
    <p:sldId id="937" r:id="rId18"/>
    <p:sldId id="951" r:id="rId19"/>
    <p:sldId id="938" r:id="rId20"/>
    <p:sldId id="939" r:id="rId21"/>
    <p:sldId id="940" r:id="rId22"/>
    <p:sldId id="953" r:id="rId23"/>
    <p:sldId id="954" r:id="rId24"/>
    <p:sldId id="941" r:id="rId25"/>
    <p:sldId id="942" r:id="rId26"/>
    <p:sldId id="943" r:id="rId27"/>
    <p:sldId id="944" r:id="rId28"/>
    <p:sldId id="945" r:id="rId29"/>
    <p:sldId id="946" r:id="rId30"/>
    <p:sldId id="947" r:id="rId31"/>
    <p:sldId id="960" r:id="rId32"/>
    <p:sldId id="958" r:id="rId33"/>
    <p:sldId id="952" r:id="rId34"/>
    <p:sldId id="959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00CCFF"/>
    <a:srgbClr val="FF0000"/>
    <a:srgbClr val="FF5050"/>
    <a:srgbClr val="800080"/>
    <a:srgbClr val="FFFF00"/>
    <a:srgbClr val="669900"/>
    <a:srgbClr val="33CC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3" autoAdjust="0"/>
    <p:restoredTop sz="85147" autoAdjust="0"/>
  </p:normalViewPr>
  <p:slideViewPr>
    <p:cSldViewPr>
      <p:cViewPr varScale="1">
        <p:scale>
          <a:sx n="63" d="100"/>
          <a:sy n="63" d="100"/>
        </p:scale>
        <p:origin x="963" y="4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72.emf"/><Relationship Id="rId3" Type="http://schemas.openxmlformats.org/officeDocument/2006/relationships/image" Target="../media/image66.emf"/><Relationship Id="rId7" Type="http://schemas.openxmlformats.org/officeDocument/2006/relationships/image" Target="../media/image69.emf"/><Relationship Id="rId12" Type="http://schemas.openxmlformats.org/officeDocument/2006/relationships/image" Target="../media/image64.wmf"/><Relationship Id="rId2" Type="http://schemas.openxmlformats.org/officeDocument/2006/relationships/image" Target="../media/image53.wmf"/><Relationship Id="rId16" Type="http://schemas.openxmlformats.org/officeDocument/2006/relationships/image" Target="../media/image75.wmf"/><Relationship Id="rId1" Type="http://schemas.openxmlformats.org/officeDocument/2006/relationships/image" Target="../media/image65.wmf"/><Relationship Id="rId6" Type="http://schemas.openxmlformats.org/officeDocument/2006/relationships/image" Target="../media/image68.emf"/><Relationship Id="rId11" Type="http://schemas.openxmlformats.org/officeDocument/2006/relationships/image" Target="../media/image71.emf"/><Relationship Id="rId5" Type="http://schemas.openxmlformats.org/officeDocument/2006/relationships/image" Target="../media/image56.wmf"/><Relationship Id="rId15" Type="http://schemas.openxmlformats.org/officeDocument/2006/relationships/image" Target="../media/image74.emf"/><Relationship Id="rId10" Type="http://schemas.openxmlformats.org/officeDocument/2006/relationships/image" Target="../media/image62.wmf"/><Relationship Id="rId4" Type="http://schemas.openxmlformats.org/officeDocument/2006/relationships/image" Target="../media/image67.emf"/><Relationship Id="rId9" Type="http://schemas.openxmlformats.org/officeDocument/2006/relationships/image" Target="../media/image70.emf"/><Relationship Id="rId14" Type="http://schemas.openxmlformats.org/officeDocument/2006/relationships/image" Target="../media/image7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82.emf"/><Relationship Id="rId3" Type="http://schemas.openxmlformats.org/officeDocument/2006/relationships/image" Target="../media/image76.emf"/><Relationship Id="rId7" Type="http://schemas.openxmlformats.org/officeDocument/2006/relationships/image" Target="../media/image79.emf"/><Relationship Id="rId12" Type="http://schemas.openxmlformats.org/officeDocument/2006/relationships/image" Target="../media/image64.wmf"/><Relationship Id="rId2" Type="http://schemas.openxmlformats.org/officeDocument/2006/relationships/image" Target="../media/image53.wmf"/><Relationship Id="rId1" Type="http://schemas.openxmlformats.org/officeDocument/2006/relationships/image" Target="../media/image65.wmf"/><Relationship Id="rId6" Type="http://schemas.openxmlformats.org/officeDocument/2006/relationships/image" Target="../media/image78.emf"/><Relationship Id="rId11" Type="http://schemas.openxmlformats.org/officeDocument/2006/relationships/image" Target="../media/image81.emf"/><Relationship Id="rId5" Type="http://schemas.openxmlformats.org/officeDocument/2006/relationships/image" Target="../media/image56.wmf"/><Relationship Id="rId15" Type="http://schemas.openxmlformats.org/officeDocument/2006/relationships/image" Target="../media/image75.wmf"/><Relationship Id="rId10" Type="http://schemas.openxmlformats.org/officeDocument/2006/relationships/image" Target="../media/image62.wmf"/><Relationship Id="rId4" Type="http://schemas.openxmlformats.org/officeDocument/2006/relationships/image" Target="../media/image77.emf"/><Relationship Id="rId9" Type="http://schemas.openxmlformats.org/officeDocument/2006/relationships/image" Target="../media/image80.emf"/><Relationship Id="rId14" Type="http://schemas.openxmlformats.org/officeDocument/2006/relationships/image" Target="../media/image83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96.emf"/><Relationship Id="rId3" Type="http://schemas.openxmlformats.org/officeDocument/2006/relationships/image" Target="../media/image86.emf"/><Relationship Id="rId7" Type="http://schemas.openxmlformats.org/officeDocument/2006/relationships/image" Target="../media/image90.emf"/><Relationship Id="rId12" Type="http://schemas.openxmlformats.org/officeDocument/2006/relationships/image" Target="../media/image95.e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11" Type="http://schemas.openxmlformats.org/officeDocument/2006/relationships/image" Target="../media/image94.wmf"/><Relationship Id="rId5" Type="http://schemas.openxmlformats.org/officeDocument/2006/relationships/image" Target="../media/image88.wmf"/><Relationship Id="rId10" Type="http://schemas.openxmlformats.org/officeDocument/2006/relationships/image" Target="../media/image93.wmf"/><Relationship Id="rId4" Type="http://schemas.openxmlformats.org/officeDocument/2006/relationships/image" Target="../media/image87.emf"/><Relationship Id="rId9" Type="http://schemas.openxmlformats.org/officeDocument/2006/relationships/image" Target="../media/image9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image" Target="../media/image106.wmf"/><Relationship Id="rId18" Type="http://schemas.openxmlformats.org/officeDocument/2006/relationships/image" Target="../media/image111.emf"/><Relationship Id="rId3" Type="http://schemas.openxmlformats.org/officeDocument/2006/relationships/image" Target="../media/image98.emf"/><Relationship Id="rId21" Type="http://schemas.openxmlformats.org/officeDocument/2006/relationships/image" Target="../media/image114.emf"/><Relationship Id="rId7" Type="http://schemas.openxmlformats.org/officeDocument/2006/relationships/image" Target="../media/image102.emf"/><Relationship Id="rId12" Type="http://schemas.openxmlformats.org/officeDocument/2006/relationships/image" Target="../media/image105.emf"/><Relationship Id="rId17" Type="http://schemas.openxmlformats.org/officeDocument/2006/relationships/image" Target="../media/image110.emf"/><Relationship Id="rId2" Type="http://schemas.openxmlformats.org/officeDocument/2006/relationships/image" Target="../media/image85.wmf"/><Relationship Id="rId16" Type="http://schemas.openxmlformats.org/officeDocument/2006/relationships/image" Target="../media/image109.emf"/><Relationship Id="rId20" Type="http://schemas.openxmlformats.org/officeDocument/2006/relationships/image" Target="../media/image113.wmf"/><Relationship Id="rId1" Type="http://schemas.openxmlformats.org/officeDocument/2006/relationships/image" Target="../media/image97.wmf"/><Relationship Id="rId6" Type="http://schemas.openxmlformats.org/officeDocument/2006/relationships/image" Target="../media/image101.emf"/><Relationship Id="rId11" Type="http://schemas.openxmlformats.org/officeDocument/2006/relationships/image" Target="../media/image104.emf"/><Relationship Id="rId24" Type="http://schemas.openxmlformats.org/officeDocument/2006/relationships/image" Target="../media/image117.emf"/><Relationship Id="rId5" Type="http://schemas.openxmlformats.org/officeDocument/2006/relationships/image" Target="../media/image100.wmf"/><Relationship Id="rId15" Type="http://schemas.openxmlformats.org/officeDocument/2006/relationships/image" Target="../media/image108.wmf"/><Relationship Id="rId23" Type="http://schemas.openxmlformats.org/officeDocument/2006/relationships/image" Target="../media/image116.emf"/><Relationship Id="rId10" Type="http://schemas.openxmlformats.org/officeDocument/2006/relationships/image" Target="../media/image94.wmf"/><Relationship Id="rId19" Type="http://schemas.openxmlformats.org/officeDocument/2006/relationships/image" Target="../media/image112.emf"/><Relationship Id="rId4" Type="http://schemas.openxmlformats.org/officeDocument/2006/relationships/image" Target="../media/image99.emf"/><Relationship Id="rId9" Type="http://schemas.openxmlformats.org/officeDocument/2006/relationships/image" Target="../media/image93.wmf"/><Relationship Id="rId14" Type="http://schemas.openxmlformats.org/officeDocument/2006/relationships/image" Target="../media/image107.wmf"/><Relationship Id="rId22" Type="http://schemas.openxmlformats.org/officeDocument/2006/relationships/image" Target="../media/image115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image" Target="../media/image106.wmf"/><Relationship Id="rId18" Type="http://schemas.openxmlformats.org/officeDocument/2006/relationships/image" Target="../media/image126.emf"/><Relationship Id="rId3" Type="http://schemas.openxmlformats.org/officeDocument/2006/relationships/image" Target="../media/image118.emf"/><Relationship Id="rId21" Type="http://schemas.openxmlformats.org/officeDocument/2006/relationships/image" Target="../media/image129.emf"/><Relationship Id="rId7" Type="http://schemas.openxmlformats.org/officeDocument/2006/relationships/image" Target="../media/image121.emf"/><Relationship Id="rId12" Type="http://schemas.openxmlformats.org/officeDocument/2006/relationships/image" Target="../media/image123.emf"/><Relationship Id="rId17" Type="http://schemas.openxmlformats.org/officeDocument/2006/relationships/image" Target="../media/image125.emf"/><Relationship Id="rId2" Type="http://schemas.openxmlformats.org/officeDocument/2006/relationships/image" Target="../media/image85.wmf"/><Relationship Id="rId16" Type="http://schemas.openxmlformats.org/officeDocument/2006/relationships/image" Target="../media/image124.emf"/><Relationship Id="rId20" Type="http://schemas.openxmlformats.org/officeDocument/2006/relationships/image" Target="../media/image128.emf"/><Relationship Id="rId1" Type="http://schemas.openxmlformats.org/officeDocument/2006/relationships/image" Target="../media/image97.wmf"/><Relationship Id="rId6" Type="http://schemas.openxmlformats.org/officeDocument/2006/relationships/image" Target="../media/image120.emf"/><Relationship Id="rId11" Type="http://schemas.openxmlformats.org/officeDocument/2006/relationships/image" Target="../media/image122.emf"/><Relationship Id="rId5" Type="http://schemas.openxmlformats.org/officeDocument/2006/relationships/image" Target="../media/image100.wmf"/><Relationship Id="rId15" Type="http://schemas.openxmlformats.org/officeDocument/2006/relationships/image" Target="../media/image108.wmf"/><Relationship Id="rId23" Type="http://schemas.openxmlformats.org/officeDocument/2006/relationships/image" Target="../media/image131.emf"/><Relationship Id="rId10" Type="http://schemas.openxmlformats.org/officeDocument/2006/relationships/image" Target="../media/image94.wmf"/><Relationship Id="rId19" Type="http://schemas.openxmlformats.org/officeDocument/2006/relationships/image" Target="../media/image127.emf"/><Relationship Id="rId4" Type="http://schemas.openxmlformats.org/officeDocument/2006/relationships/image" Target="../media/image119.emf"/><Relationship Id="rId9" Type="http://schemas.openxmlformats.org/officeDocument/2006/relationships/image" Target="../media/image93.wmf"/><Relationship Id="rId14" Type="http://schemas.openxmlformats.org/officeDocument/2006/relationships/image" Target="../media/image107.wmf"/><Relationship Id="rId22" Type="http://schemas.openxmlformats.org/officeDocument/2006/relationships/image" Target="../media/image13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Relationship Id="rId4" Type="http://schemas.openxmlformats.org/officeDocument/2006/relationships/image" Target="../media/image135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4" Type="http://schemas.openxmlformats.org/officeDocument/2006/relationships/image" Target="../media/image14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image" Target="../media/image157.wmf"/><Relationship Id="rId7" Type="http://schemas.openxmlformats.org/officeDocument/2006/relationships/image" Target="../media/image161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7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7" Type="http://schemas.openxmlformats.org/officeDocument/2006/relationships/image" Target="../media/image178.wmf"/><Relationship Id="rId2" Type="http://schemas.openxmlformats.org/officeDocument/2006/relationships/image" Target="../media/image158.wmf"/><Relationship Id="rId1" Type="http://schemas.openxmlformats.org/officeDocument/2006/relationships/image" Target="../media/image17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7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7" Type="http://schemas.openxmlformats.org/officeDocument/2006/relationships/image" Target="../media/image181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80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13" Type="http://schemas.openxmlformats.org/officeDocument/2006/relationships/image" Target="../media/image202.wmf"/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12" Type="http://schemas.openxmlformats.org/officeDocument/2006/relationships/image" Target="../media/image201.wmf"/><Relationship Id="rId2" Type="http://schemas.openxmlformats.org/officeDocument/2006/relationships/image" Target="../media/image191.wmf"/><Relationship Id="rId16" Type="http://schemas.openxmlformats.org/officeDocument/2006/relationships/image" Target="../media/image205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11" Type="http://schemas.openxmlformats.org/officeDocument/2006/relationships/image" Target="../media/image200.wmf"/><Relationship Id="rId5" Type="http://schemas.openxmlformats.org/officeDocument/2006/relationships/image" Target="../media/image194.wmf"/><Relationship Id="rId15" Type="http://schemas.openxmlformats.org/officeDocument/2006/relationships/image" Target="../media/image204.wmf"/><Relationship Id="rId10" Type="http://schemas.openxmlformats.org/officeDocument/2006/relationships/image" Target="../media/image199.wmf"/><Relationship Id="rId4" Type="http://schemas.openxmlformats.org/officeDocument/2006/relationships/image" Target="../media/image193.wmf"/><Relationship Id="rId9" Type="http://schemas.openxmlformats.org/officeDocument/2006/relationships/image" Target="../media/image198.wmf"/><Relationship Id="rId14" Type="http://schemas.openxmlformats.org/officeDocument/2006/relationships/image" Target="../media/image203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emf"/><Relationship Id="rId13" Type="http://schemas.openxmlformats.org/officeDocument/2006/relationships/image" Target="../media/image218.emf"/><Relationship Id="rId18" Type="http://schemas.openxmlformats.org/officeDocument/2006/relationships/image" Target="../media/image223.emf"/><Relationship Id="rId3" Type="http://schemas.openxmlformats.org/officeDocument/2006/relationships/image" Target="../media/image208.emf"/><Relationship Id="rId21" Type="http://schemas.openxmlformats.org/officeDocument/2006/relationships/image" Target="../media/image226.emf"/><Relationship Id="rId7" Type="http://schemas.openxmlformats.org/officeDocument/2006/relationships/image" Target="../media/image212.emf"/><Relationship Id="rId12" Type="http://schemas.openxmlformats.org/officeDocument/2006/relationships/image" Target="../media/image217.emf"/><Relationship Id="rId17" Type="http://schemas.openxmlformats.org/officeDocument/2006/relationships/image" Target="../media/image222.emf"/><Relationship Id="rId2" Type="http://schemas.openxmlformats.org/officeDocument/2006/relationships/image" Target="../media/image207.emf"/><Relationship Id="rId16" Type="http://schemas.openxmlformats.org/officeDocument/2006/relationships/image" Target="../media/image221.emf"/><Relationship Id="rId20" Type="http://schemas.openxmlformats.org/officeDocument/2006/relationships/image" Target="../media/image225.emf"/><Relationship Id="rId1" Type="http://schemas.openxmlformats.org/officeDocument/2006/relationships/image" Target="../media/image206.emf"/><Relationship Id="rId6" Type="http://schemas.openxmlformats.org/officeDocument/2006/relationships/image" Target="../media/image211.emf"/><Relationship Id="rId11" Type="http://schemas.openxmlformats.org/officeDocument/2006/relationships/image" Target="../media/image216.emf"/><Relationship Id="rId5" Type="http://schemas.openxmlformats.org/officeDocument/2006/relationships/image" Target="../media/image210.emf"/><Relationship Id="rId15" Type="http://schemas.openxmlformats.org/officeDocument/2006/relationships/image" Target="../media/image220.emf"/><Relationship Id="rId10" Type="http://schemas.openxmlformats.org/officeDocument/2006/relationships/image" Target="../media/image215.emf"/><Relationship Id="rId19" Type="http://schemas.openxmlformats.org/officeDocument/2006/relationships/image" Target="../media/image224.emf"/><Relationship Id="rId4" Type="http://schemas.openxmlformats.org/officeDocument/2006/relationships/image" Target="../media/image209.emf"/><Relationship Id="rId9" Type="http://schemas.openxmlformats.org/officeDocument/2006/relationships/image" Target="../media/image214.emf"/><Relationship Id="rId14" Type="http://schemas.openxmlformats.org/officeDocument/2006/relationships/image" Target="../media/image219.emf"/><Relationship Id="rId22" Type="http://schemas.openxmlformats.org/officeDocument/2006/relationships/image" Target="../media/image227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3" Type="http://schemas.openxmlformats.org/officeDocument/2006/relationships/image" Target="../media/image233.wmf"/><Relationship Id="rId7" Type="http://schemas.openxmlformats.org/officeDocument/2006/relationships/image" Target="../media/image237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Relationship Id="rId6" Type="http://schemas.openxmlformats.org/officeDocument/2006/relationships/image" Target="../media/image236.wmf"/><Relationship Id="rId5" Type="http://schemas.openxmlformats.org/officeDocument/2006/relationships/image" Target="../media/image235.wmf"/><Relationship Id="rId4" Type="http://schemas.openxmlformats.org/officeDocument/2006/relationships/image" Target="../media/image234.wmf"/><Relationship Id="rId9" Type="http://schemas.openxmlformats.org/officeDocument/2006/relationships/image" Target="../media/image23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7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6.wmf"/><Relationship Id="rId7" Type="http://schemas.openxmlformats.org/officeDocument/2006/relationships/image" Target="../media/image50.e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4.wmf"/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12" Type="http://schemas.openxmlformats.org/officeDocument/2006/relationships/image" Target="../media/image63.e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emf"/><Relationship Id="rId11" Type="http://schemas.openxmlformats.org/officeDocument/2006/relationships/image" Target="../media/image62.wmf"/><Relationship Id="rId5" Type="http://schemas.openxmlformats.org/officeDocument/2006/relationships/image" Target="../media/image56.wmf"/><Relationship Id="rId10" Type="http://schemas.openxmlformats.org/officeDocument/2006/relationships/image" Target="../media/image61.emf"/><Relationship Id="rId4" Type="http://schemas.openxmlformats.org/officeDocument/2006/relationships/image" Target="../media/image55.emf"/><Relationship Id="rId9" Type="http://schemas.openxmlformats.org/officeDocument/2006/relationships/image" Target="../media/image6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0C0C36-2434-46E3-9C97-5D64E84E0A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634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0C0C36-2434-46E3-9C97-5D64E84E0A7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322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可以行变换夹杂列变换的计算过程有：计算矩阵的秩，计算行列式的值</a:t>
            </a:r>
            <a:endParaRPr lang="en-US" altLang="zh-CN" dirty="0" smtClean="0"/>
          </a:p>
          <a:p>
            <a:r>
              <a:rPr lang="zh-CN" altLang="en-US" smtClean="0"/>
              <a:t>不能行变化夹杂列变换的计算过程有：计算逆矩阵，求向量组的极大无关组，消元法解方程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0C0C36-2434-46E3-9C97-5D64E84E0A7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47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0C0C36-2434-46E3-9C97-5D64E84E0A7A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55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756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3660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25903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800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20506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199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5066146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25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078544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9653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420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02009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3568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46724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65548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1.e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8.e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0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47.e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4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59.wmf"/><Relationship Id="rId26" Type="http://schemas.openxmlformats.org/officeDocument/2006/relationships/image" Target="../media/image63.e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5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8.emf"/><Relationship Id="rId20" Type="http://schemas.openxmlformats.org/officeDocument/2006/relationships/image" Target="../media/image6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62.w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28" Type="http://schemas.openxmlformats.org/officeDocument/2006/relationships/image" Target="../media/image64.wmf"/><Relationship Id="rId10" Type="http://schemas.openxmlformats.org/officeDocument/2006/relationships/image" Target="../media/image55.e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7.emf"/><Relationship Id="rId22" Type="http://schemas.openxmlformats.org/officeDocument/2006/relationships/image" Target="../media/image61.emf"/><Relationship Id="rId27" Type="http://schemas.openxmlformats.org/officeDocument/2006/relationships/oleObject" Target="../embeddings/oleObject6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60.wmf"/><Relationship Id="rId26" Type="http://schemas.openxmlformats.org/officeDocument/2006/relationships/image" Target="../media/image64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34" Type="http://schemas.openxmlformats.org/officeDocument/2006/relationships/image" Target="../media/image74.emf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74.bin"/><Relationship Id="rId25" Type="http://schemas.openxmlformats.org/officeDocument/2006/relationships/oleObject" Target="../embeddings/oleObject78.bin"/><Relationship Id="rId33" Type="http://schemas.openxmlformats.org/officeDocument/2006/relationships/oleObject" Target="../embeddings/oleObject83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9.emf"/><Relationship Id="rId20" Type="http://schemas.openxmlformats.org/officeDocument/2006/relationships/image" Target="../media/image70.emf"/><Relationship Id="rId29" Type="http://schemas.openxmlformats.org/officeDocument/2006/relationships/image" Target="../media/image72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71.emf"/><Relationship Id="rId32" Type="http://schemas.openxmlformats.org/officeDocument/2006/relationships/oleObject" Target="../embeddings/oleObject82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28" Type="http://schemas.openxmlformats.org/officeDocument/2006/relationships/oleObject" Target="../embeddings/oleObject80.bin"/><Relationship Id="rId36" Type="http://schemas.openxmlformats.org/officeDocument/2006/relationships/image" Target="../media/image75.wmf"/><Relationship Id="rId10" Type="http://schemas.openxmlformats.org/officeDocument/2006/relationships/image" Target="../media/image67.emf"/><Relationship Id="rId19" Type="http://schemas.openxmlformats.org/officeDocument/2006/relationships/oleObject" Target="../embeddings/oleObject75.bin"/><Relationship Id="rId31" Type="http://schemas.openxmlformats.org/officeDocument/2006/relationships/image" Target="../media/image73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68.emf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79.bin"/><Relationship Id="rId30" Type="http://schemas.openxmlformats.org/officeDocument/2006/relationships/oleObject" Target="../embeddings/oleObject81.bin"/><Relationship Id="rId35" Type="http://schemas.openxmlformats.org/officeDocument/2006/relationships/oleObject" Target="../embeddings/oleObject8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60.wmf"/><Relationship Id="rId26" Type="http://schemas.openxmlformats.org/officeDocument/2006/relationships/image" Target="../media/image64.w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34" Type="http://schemas.openxmlformats.org/officeDocument/2006/relationships/image" Target="../media/image75.wmf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33" Type="http://schemas.openxmlformats.org/officeDocument/2006/relationships/oleObject" Target="../embeddings/oleObject101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79.emf"/><Relationship Id="rId20" Type="http://schemas.openxmlformats.org/officeDocument/2006/relationships/image" Target="../media/image80.emf"/><Relationship Id="rId29" Type="http://schemas.openxmlformats.org/officeDocument/2006/relationships/image" Target="../media/image82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81.emf"/><Relationship Id="rId32" Type="http://schemas.openxmlformats.org/officeDocument/2006/relationships/image" Target="../media/image83.e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28" Type="http://schemas.openxmlformats.org/officeDocument/2006/relationships/oleObject" Target="../embeddings/oleObject98.bin"/><Relationship Id="rId10" Type="http://schemas.openxmlformats.org/officeDocument/2006/relationships/image" Target="../media/image77.emf"/><Relationship Id="rId19" Type="http://schemas.openxmlformats.org/officeDocument/2006/relationships/oleObject" Target="../embeddings/oleObject93.bin"/><Relationship Id="rId31" Type="http://schemas.openxmlformats.org/officeDocument/2006/relationships/oleObject" Target="../embeddings/oleObject100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78.emf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97.bin"/><Relationship Id="rId30" Type="http://schemas.openxmlformats.org/officeDocument/2006/relationships/oleObject" Target="../embeddings/oleObject9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91.emf"/><Relationship Id="rId26" Type="http://schemas.openxmlformats.org/officeDocument/2006/relationships/image" Target="../media/image95.e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3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90.emf"/><Relationship Id="rId20" Type="http://schemas.openxmlformats.org/officeDocument/2006/relationships/image" Target="../media/image9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94.w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28" Type="http://schemas.openxmlformats.org/officeDocument/2006/relationships/image" Target="../media/image96.emf"/><Relationship Id="rId10" Type="http://schemas.openxmlformats.org/officeDocument/2006/relationships/image" Target="../media/image87.e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84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89.wmf"/><Relationship Id="rId22" Type="http://schemas.openxmlformats.org/officeDocument/2006/relationships/image" Target="../media/image93.wmf"/><Relationship Id="rId27" Type="http://schemas.openxmlformats.org/officeDocument/2006/relationships/oleObject" Target="../embeddings/oleObject114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03.wmf"/><Relationship Id="rId26" Type="http://schemas.openxmlformats.org/officeDocument/2006/relationships/image" Target="../media/image105.emf"/><Relationship Id="rId39" Type="http://schemas.openxmlformats.org/officeDocument/2006/relationships/image" Target="../media/image111.emf"/><Relationship Id="rId21" Type="http://schemas.openxmlformats.org/officeDocument/2006/relationships/oleObject" Target="../embeddings/oleObject124.bin"/><Relationship Id="rId34" Type="http://schemas.openxmlformats.org/officeDocument/2006/relationships/oleObject" Target="../embeddings/oleObject131.bin"/><Relationship Id="rId42" Type="http://schemas.openxmlformats.org/officeDocument/2006/relationships/oleObject" Target="../embeddings/oleObject135.bin"/><Relationship Id="rId47" Type="http://schemas.openxmlformats.org/officeDocument/2006/relationships/oleObject" Target="../embeddings/oleObject139.bin"/><Relationship Id="rId50" Type="http://schemas.openxmlformats.org/officeDocument/2006/relationships/oleObject" Target="../embeddings/oleObject141.bin"/><Relationship Id="rId55" Type="http://schemas.openxmlformats.org/officeDocument/2006/relationships/image" Target="../media/image117.emf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22.bin"/><Relationship Id="rId25" Type="http://schemas.openxmlformats.org/officeDocument/2006/relationships/oleObject" Target="../embeddings/oleObject126.bin"/><Relationship Id="rId33" Type="http://schemas.openxmlformats.org/officeDocument/2006/relationships/image" Target="../media/image108.wmf"/><Relationship Id="rId38" Type="http://schemas.openxmlformats.org/officeDocument/2006/relationships/oleObject" Target="../embeddings/oleObject133.bin"/><Relationship Id="rId46" Type="http://schemas.openxmlformats.org/officeDocument/2006/relationships/oleObject" Target="../embeddings/oleObject13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02.emf"/><Relationship Id="rId20" Type="http://schemas.openxmlformats.org/officeDocument/2006/relationships/image" Target="../media/image93.wmf"/><Relationship Id="rId29" Type="http://schemas.openxmlformats.org/officeDocument/2006/relationships/oleObject" Target="../embeddings/oleObject128.bin"/><Relationship Id="rId41" Type="http://schemas.openxmlformats.org/officeDocument/2006/relationships/image" Target="../media/image112.emf"/><Relationship Id="rId54" Type="http://schemas.openxmlformats.org/officeDocument/2006/relationships/oleObject" Target="../embeddings/oleObject143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119.bin"/><Relationship Id="rId24" Type="http://schemas.openxmlformats.org/officeDocument/2006/relationships/image" Target="../media/image104.emf"/><Relationship Id="rId32" Type="http://schemas.openxmlformats.org/officeDocument/2006/relationships/oleObject" Target="../embeddings/oleObject130.bin"/><Relationship Id="rId37" Type="http://schemas.openxmlformats.org/officeDocument/2006/relationships/image" Target="../media/image110.emf"/><Relationship Id="rId40" Type="http://schemas.openxmlformats.org/officeDocument/2006/relationships/oleObject" Target="../embeddings/oleObject134.bin"/><Relationship Id="rId45" Type="http://schemas.openxmlformats.org/officeDocument/2006/relationships/oleObject" Target="../embeddings/oleObject137.bin"/><Relationship Id="rId53" Type="http://schemas.openxmlformats.org/officeDocument/2006/relationships/image" Target="../media/image116.emf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23" Type="http://schemas.openxmlformats.org/officeDocument/2006/relationships/oleObject" Target="../embeddings/oleObject125.bin"/><Relationship Id="rId28" Type="http://schemas.openxmlformats.org/officeDocument/2006/relationships/image" Target="../media/image106.wmf"/><Relationship Id="rId36" Type="http://schemas.openxmlformats.org/officeDocument/2006/relationships/oleObject" Target="../embeddings/oleObject132.bin"/><Relationship Id="rId49" Type="http://schemas.openxmlformats.org/officeDocument/2006/relationships/image" Target="../media/image114.emf"/><Relationship Id="rId10" Type="http://schemas.openxmlformats.org/officeDocument/2006/relationships/image" Target="../media/image99.emf"/><Relationship Id="rId19" Type="http://schemas.openxmlformats.org/officeDocument/2006/relationships/oleObject" Target="../embeddings/oleObject123.bin"/><Relationship Id="rId31" Type="http://schemas.openxmlformats.org/officeDocument/2006/relationships/oleObject" Target="../embeddings/oleObject129.bin"/><Relationship Id="rId44" Type="http://schemas.openxmlformats.org/officeDocument/2006/relationships/oleObject" Target="../embeddings/oleObject136.bin"/><Relationship Id="rId52" Type="http://schemas.openxmlformats.org/officeDocument/2006/relationships/oleObject" Target="../embeddings/oleObject142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01.emf"/><Relationship Id="rId22" Type="http://schemas.openxmlformats.org/officeDocument/2006/relationships/image" Target="../media/image94.wmf"/><Relationship Id="rId27" Type="http://schemas.openxmlformats.org/officeDocument/2006/relationships/oleObject" Target="../embeddings/oleObject127.bin"/><Relationship Id="rId30" Type="http://schemas.openxmlformats.org/officeDocument/2006/relationships/image" Target="../media/image107.wmf"/><Relationship Id="rId35" Type="http://schemas.openxmlformats.org/officeDocument/2006/relationships/image" Target="../media/image109.emf"/><Relationship Id="rId43" Type="http://schemas.openxmlformats.org/officeDocument/2006/relationships/image" Target="../media/image113.wmf"/><Relationship Id="rId48" Type="http://schemas.openxmlformats.org/officeDocument/2006/relationships/oleObject" Target="../embeddings/oleObject140.bin"/><Relationship Id="rId56" Type="http://schemas.openxmlformats.org/officeDocument/2006/relationships/oleObject" Target="../embeddings/oleObject144.bin"/><Relationship Id="rId8" Type="http://schemas.openxmlformats.org/officeDocument/2006/relationships/image" Target="../media/image98.emf"/><Relationship Id="rId51" Type="http://schemas.openxmlformats.org/officeDocument/2006/relationships/image" Target="../media/image115.emf"/><Relationship Id="rId3" Type="http://schemas.openxmlformats.org/officeDocument/2006/relationships/oleObject" Target="../embeddings/oleObject115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03.wmf"/><Relationship Id="rId26" Type="http://schemas.openxmlformats.org/officeDocument/2006/relationships/image" Target="../media/image123.emf"/><Relationship Id="rId39" Type="http://schemas.openxmlformats.org/officeDocument/2006/relationships/image" Target="../media/image126.emf"/><Relationship Id="rId3" Type="http://schemas.openxmlformats.org/officeDocument/2006/relationships/oleObject" Target="../embeddings/oleObject145.bin"/><Relationship Id="rId21" Type="http://schemas.openxmlformats.org/officeDocument/2006/relationships/oleObject" Target="../embeddings/oleObject154.bin"/><Relationship Id="rId34" Type="http://schemas.openxmlformats.org/officeDocument/2006/relationships/oleObject" Target="../embeddings/oleObject161.bin"/><Relationship Id="rId42" Type="http://schemas.openxmlformats.org/officeDocument/2006/relationships/oleObject" Target="../embeddings/oleObject165.bin"/><Relationship Id="rId47" Type="http://schemas.openxmlformats.org/officeDocument/2006/relationships/image" Target="../media/image128.emf"/><Relationship Id="rId50" Type="http://schemas.openxmlformats.org/officeDocument/2006/relationships/oleObject" Target="../embeddings/oleObject171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52.bin"/><Relationship Id="rId25" Type="http://schemas.openxmlformats.org/officeDocument/2006/relationships/oleObject" Target="../embeddings/oleObject156.bin"/><Relationship Id="rId33" Type="http://schemas.openxmlformats.org/officeDocument/2006/relationships/image" Target="../media/image108.wmf"/><Relationship Id="rId38" Type="http://schemas.openxmlformats.org/officeDocument/2006/relationships/oleObject" Target="../embeddings/oleObject163.bin"/><Relationship Id="rId46" Type="http://schemas.openxmlformats.org/officeDocument/2006/relationships/oleObject" Target="../embeddings/oleObject169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21.emf"/><Relationship Id="rId20" Type="http://schemas.openxmlformats.org/officeDocument/2006/relationships/image" Target="../media/image93.wmf"/><Relationship Id="rId29" Type="http://schemas.openxmlformats.org/officeDocument/2006/relationships/oleObject" Target="../embeddings/oleObject158.bin"/><Relationship Id="rId41" Type="http://schemas.openxmlformats.org/officeDocument/2006/relationships/image" Target="../media/image127.emf"/><Relationship Id="rId54" Type="http://schemas.openxmlformats.org/officeDocument/2006/relationships/oleObject" Target="../embeddings/oleObject173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149.bin"/><Relationship Id="rId24" Type="http://schemas.openxmlformats.org/officeDocument/2006/relationships/image" Target="../media/image122.emf"/><Relationship Id="rId32" Type="http://schemas.openxmlformats.org/officeDocument/2006/relationships/oleObject" Target="../embeddings/oleObject160.bin"/><Relationship Id="rId37" Type="http://schemas.openxmlformats.org/officeDocument/2006/relationships/image" Target="../media/image125.emf"/><Relationship Id="rId40" Type="http://schemas.openxmlformats.org/officeDocument/2006/relationships/oleObject" Target="../embeddings/oleObject164.bin"/><Relationship Id="rId45" Type="http://schemas.openxmlformats.org/officeDocument/2006/relationships/oleObject" Target="../embeddings/oleObject168.bin"/><Relationship Id="rId53" Type="http://schemas.openxmlformats.org/officeDocument/2006/relationships/image" Target="../media/image131.emf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23" Type="http://schemas.openxmlformats.org/officeDocument/2006/relationships/oleObject" Target="../embeddings/oleObject155.bin"/><Relationship Id="rId28" Type="http://schemas.openxmlformats.org/officeDocument/2006/relationships/image" Target="../media/image106.wmf"/><Relationship Id="rId36" Type="http://schemas.openxmlformats.org/officeDocument/2006/relationships/oleObject" Target="../embeddings/oleObject162.bin"/><Relationship Id="rId49" Type="http://schemas.openxmlformats.org/officeDocument/2006/relationships/image" Target="../media/image129.emf"/><Relationship Id="rId10" Type="http://schemas.openxmlformats.org/officeDocument/2006/relationships/image" Target="../media/image119.emf"/><Relationship Id="rId19" Type="http://schemas.openxmlformats.org/officeDocument/2006/relationships/oleObject" Target="../embeddings/oleObject153.bin"/><Relationship Id="rId31" Type="http://schemas.openxmlformats.org/officeDocument/2006/relationships/oleObject" Target="../embeddings/oleObject159.bin"/><Relationship Id="rId44" Type="http://schemas.openxmlformats.org/officeDocument/2006/relationships/oleObject" Target="../embeddings/oleObject167.bin"/><Relationship Id="rId52" Type="http://schemas.openxmlformats.org/officeDocument/2006/relationships/oleObject" Target="../embeddings/oleObject172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20.emf"/><Relationship Id="rId22" Type="http://schemas.openxmlformats.org/officeDocument/2006/relationships/image" Target="../media/image94.wmf"/><Relationship Id="rId27" Type="http://schemas.openxmlformats.org/officeDocument/2006/relationships/oleObject" Target="../embeddings/oleObject157.bin"/><Relationship Id="rId30" Type="http://schemas.openxmlformats.org/officeDocument/2006/relationships/image" Target="../media/image107.wmf"/><Relationship Id="rId35" Type="http://schemas.openxmlformats.org/officeDocument/2006/relationships/image" Target="../media/image124.emf"/><Relationship Id="rId43" Type="http://schemas.openxmlformats.org/officeDocument/2006/relationships/oleObject" Target="../embeddings/oleObject166.bin"/><Relationship Id="rId48" Type="http://schemas.openxmlformats.org/officeDocument/2006/relationships/oleObject" Target="../embeddings/oleObject170.bin"/><Relationship Id="rId8" Type="http://schemas.openxmlformats.org/officeDocument/2006/relationships/image" Target="../media/image118.emf"/><Relationship Id="rId51" Type="http://schemas.openxmlformats.org/officeDocument/2006/relationships/image" Target="../media/image13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3.emf"/><Relationship Id="rId5" Type="http://schemas.openxmlformats.org/officeDocument/2006/relationships/oleObject" Target="../embeddings/oleObject175.bin"/><Relationship Id="rId10" Type="http://schemas.openxmlformats.org/officeDocument/2006/relationships/image" Target="../media/image135.emf"/><Relationship Id="rId4" Type="http://schemas.openxmlformats.org/officeDocument/2006/relationships/image" Target="../media/image132.emf"/><Relationship Id="rId9" Type="http://schemas.openxmlformats.org/officeDocument/2006/relationships/oleObject" Target="../embeddings/oleObject17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83.bin"/><Relationship Id="rId18" Type="http://schemas.openxmlformats.org/officeDocument/2006/relationships/image" Target="../media/image143.w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40.wmf"/><Relationship Id="rId17" Type="http://schemas.openxmlformats.org/officeDocument/2006/relationships/oleObject" Target="../embeddings/oleObject185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42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4.bin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4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87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8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195.bin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52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54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5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162.wmf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159.wmf"/><Relationship Id="rId17" Type="http://schemas.openxmlformats.org/officeDocument/2006/relationships/oleObject" Target="../embeddings/oleObject204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61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16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210.bin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1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9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16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3.bin"/><Relationship Id="rId5" Type="http://schemas.openxmlformats.org/officeDocument/2006/relationships/image" Target="../media/image170.wmf"/><Relationship Id="rId4" Type="http://schemas.openxmlformats.org/officeDocument/2006/relationships/oleObject" Target="../embeddings/oleObject212.bin"/><Relationship Id="rId9" Type="http://schemas.openxmlformats.org/officeDocument/2006/relationships/image" Target="../media/image15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215.bin"/><Relationship Id="rId7" Type="http://schemas.openxmlformats.org/officeDocument/2006/relationships/oleObject" Target="../embeddings/oleObject217.bin"/><Relationship Id="rId12" Type="http://schemas.openxmlformats.org/officeDocument/2006/relationships/image" Target="../media/image1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219.bin"/><Relationship Id="rId5" Type="http://schemas.openxmlformats.org/officeDocument/2006/relationships/oleObject" Target="../embeddings/oleObject216.bin"/><Relationship Id="rId10" Type="http://schemas.openxmlformats.org/officeDocument/2006/relationships/image" Target="../media/image174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21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oleObject225.bin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160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78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10" Type="http://schemas.openxmlformats.org/officeDocument/2006/relationships/image" Target="../media/image177.wmf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16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oleObject" Target="../embeddings/oleObject232.bin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168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81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231.bin"/><Relationship Id="rId5" Type="http://schemas.openxmlformats.org/officeDocument/2006/relationships/oleObject" Target="../embeddings/oleObject228.bin"/><Relationship Id="rId15" Type="http://schemas.openxmlformats.org/officeDocument/2006/relationships/oleObject" Target="../embeddings/oleObject233.bin"/><Relationship Id="rId10" Type="http://schemas.openxmlformats.org/officeDocument/2006/relationships/image" Target="../media/image167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230.bin"/><Relationship Id="rId14" Type="http://schemas.openxmlformats.org/officeDocument/2006/relationships/image" Target="../media/image18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189.wmf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186.wmf"/><Relationship Id="rId17" Type="http://schemas.openxmlformats.org/officeDocument/2006/relationships/oleObject" Target="../embeddings/oleObject24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8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3.wmf"/><Relationship Id="rId11" Type="http://schemas.openxmlformats.org/officeDocument/2006/relationships/oleObject" Target="../embeddings/oleObject238.bin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10" Type="http://schemas.openxmlformats.org/officeDocument/2006/relationships/image" Target="../media/image185.wmf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18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oleObject" Target="../embeddings/oleObject247.bin"/><Relationship Id="rId18" Type="http://schemas.openxmlformats.org/officeDocument/2006/relationships/image" Target="../media/image197.wmf"/><Relationship Id="rId26" Type="http://schemas.openxmlformats.org/officeDocument/2006/relationships/image" Target="../media/image201.wmf"/><Relationship Id="rId3" Type="http://schemas.openxmlformats.org/officeDocument/2006/relationships/oleObject" Target="../embeddings/oleObject242.bin"/><Relationship Id="rId21" Type="http://schemas.openxmlformats.org/officeDocument/2006/relationships/oleObject" Target="../embeddings/oleObject251.bin"/><Relationship Id="rId34" Type="http://schemas.openxmlformats.org/officeDocument/2006/relationships/image" Target="../media/image205.wmf"/><Relationship Id="rId7" Type="http://schemas.openxmlformats.org/officeDocument/2006/relationships/oleObject" Target="../embeddings/oleObject244.bin"/><Relationship Id="rId12" Type="http://schemas.openxmlformats.org/officeDocument/2006/relationships/image" Target="../media/image194.wmf"/><Relationship Id="rId17" Type="http://schemas.openxmlformats.org/officeDocument/2006/relationships/oleObject" Target="../embeddings/oleObject249.bin"/><Relationship Id="rId25" Type="http://schemas.openxmlformats.org/officeDocument/2006/relationships/oleObject" Target="../embeddings/oleObject253.bin"/><Relationship Id="rId33" Type="http://schemas.openxmlformats.org/officeDocument/2006/relationships/oleObject" Target="../embeddings/oleObject2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6.wmf"/><Relationship Id="rId20" Type="http://schemas.openxmlformats.org/officeDocument/2006/relationships/image" Target="../media/image198.wmf"/><Relationship Id="rId29" Type="http://schemas.openxmlformats.org/officeDocument/2006/relationships/oleObject" Target="../embeddings/oleObject255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91.wmf"/><Relationship Id="rId11" Type="http://schemas.openxmlformats.org/officeDocument/2006/relationships/oleObject" Target="../embeddings/oleObject246.bin"/><Relationship Id="rId24" Type="http://schemas.openxmlformats.org/officeDocument/2006/relationships/image" Target="../media/image200.wmf"/><Relationship Id="rId32" Type="http://schemas.openxmlformats.org/officeDocument/2006/relationships/image" Target="../media/image204.wmf"/><Relationship Id="rId5" Type="http://schemas.openxmlformats.org/officeDocument/2006/relationships/oleObject" Target="../embeddings/oleObject243.bin"/><Relationship Id="rId15" Type="http://schemas.openxmlformats.org/officeDocument/2006/relationships/oleObject" Target="../embeddings/oleObject248.bin"/><Relationship Id="rId23" Type="http://schemas.openxmlformats.org/officeDocument/2006/relationships/oleObject" Target="../embeddings/oleObject252.bin"/><Relationship Id="rId28" Type="http://schemas.openxmlformats.org/officeDocument/2006/relationships/image" Target="../media/image202.wmf"/><Relationship Id="rId10" Type="http://schemas.openxmlformats.org/officeDocument/2006/relationships/image" Target="../media/image193.wmf"/><Relationship Id="rId19" Type="http://schemas.openxmlformats.org/officeDocument/2006/relationships/oleObject" Target="../embeddings/oleObject250.bin"/><Relationship Id="rId31" Type="http://schemas.openxmlformats.org/officeDocument/2006/relationships/oleObject" Target="../embeddings/oleObject256.bin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245.bin"/><Relationship Id="rId14" Type="http://schemas.openxmlformats.org/officeDocument/2006/relationships/image" Target="../media/image195.wmf"/><Relationship Id="rId22" Type="http://schemas.openxmlformats.org/officeDocument/2006/relationships/image" Target="../media/image199.wmf"/><Relationship Id="rId27" Type="http://schemas.openxmlformats.org/officeDocument/2006/relationships/oleObject" Target="../embeddings/oleObject254.bin"/><Relationship Id="rId30" Type="http://schemas.openxmlformats.org/officeDocument/2006/relationships/image" Target="../media/image20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emf"/><Relationship Id="rId13" Type="http://schemas.openxmlformats.org/officeDocument/2006/relationships/oleObject" Target="../embeddings/oleObject263.bin"/><Relationship Id="rId18" Type="http://schemas.openxmlformats.org/officeDocument/2006/relationships/image" Target="../media/image213.emf"/><Relationship Id="rId26" Type="http://schemas.openxmlformats.org/officeDocument/2006/relationships/image" Target="../media/image217.emf"/><Relationship Id="rId39" Type="http://schemas.openxmlformats.org/officeDocument/2006/relationships/oleObject" Target="../embeddings/oleObject276.bin"/><Relationship Id="rId3" Type="http://schemas.openxmlformats.org/officeDocument/2006/relationships/oleObject" Target="../embeddings/oleObject258.bin"/><Relationship Id="rId21" Type="http://schemas.openxmlformats.org/officeDocument/2006/relationships/oleObject" Target="../embeddings/oleObject267.bin"/><Relationship Id="rId34" Type="http://schemas.openxmlformats.org/officeDocument/2006/relationships/image" Target="../media/image221.emf"/><Relationship Id="rId42" Type="http://schemas.openxmlformats.org/officeDocument/2006/relationships/image" Target="../media/image225.emf"/><Relationship Id="rId47" Type="http://schemas.openxmlformats.org/officeDocument/2006/relationships/oleObject" Target="../embeddings/oleObject280.bin"/><Relationship Id="rId7" Type="http://schemas.openxmlformats.org/officeDocument/2006/relationships/oleObject" Target="../embeddings/oleObject260.bin"/><Relationship Id="rId12" Type="http://schemas.openxmlformats.org/officeDocument/2006/relationships/image" Target="../media/image210.emf"/><Relationship Id="rId17" Type="http://schemas.openxmlformats.org/officeDocument/2006/relationships/oleObject" Target="../embeddings/oleObject265.bin"/><Relationship Id="rId25" Type="http://schemas.openxmlformats.org/officeDocument/2006/relationships/oleObject" Target="../embeddings/oleObject269.bin"/><Relationship Id="rId33" Type="http://schemas.openxmlformats.org/officeDocument/2006/relationships/oleObject" Target="../embeddings/oleObject273.bin"/><Relationship Id="rId38" Type="http://schemas.openxmlformats.org/officeDocument/2006/relationships/image" Target="../media/image223.emf"/><Relationship Id="rId46" Type="http://schemas.openxmlformats.org/officeDocument/2006/relationships/image" Target="../media/image227.e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12.emf"/><Relationship Id="rId20" Type="http://schemas.openxmlformats.org/officeDocument/2006/relationships/image" Target="../media/image214.emf"/><Relationship Id="rId29" Type="http://schemas.openxmlformats.org/officeDocument/2006/relationships/oleObject" Target="../embeddings/oleObject271.bin"/><Relationship Id="rId41" Type="http://schemas.openxmlformats.org/officeDocument/2006/relationships/oleObject" Target="../embeddings/oleObject277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07.emf"/><Relationship Id="rId11" Type="http://schemas.openxmlformats.org/officeDocument/2006/relationships/oleObject" Target="../embeddings/oleObject262.bin"/><Relationship Id="rId24" Type="http://schemas.openxmlformats.org/officeDocument/2006/relationships/image" Target="../media/image216.emf"/><Relationship Id="rId32" Type="http://schemas.openxmlformats.org/officeDocument/2006/relationships/image" Target="../media/image220.emf"/><Relationship Id="rId37" Type="http://schemas.openxmlformats.org/officeDocument/2006/relationships/oleObject" Target="../embeddings/oleObject275.bin"/><Relationship Id="rId40" Type="http://schemas.openxmlformats.org/officeDocument/2006/relationships/image" Target="../media/image224.emf"/><Relationship Id="rId45" Type="http://schemas.openxmlformats.org/officeDocument/2006/relationships/oleObject" Target="../embeddings/oleObject279.bin"/><Relationship Id="rId5" Type="http://schemas.openxmlformats.org/officeDocument/2006/relationships/oleObject" Target="../embeddings/oleObject259.bin"/><Relationship Id="rId15" Type="http://schemas.openxmlformats.org/officeDocument/2006/relationships/oleObject" Target="../embeddings/oleObject264.bin"/><Relationship Id="rId23" Type="http://schemas.openxmlformats.org/officeDocument/2006/relationships/oleObject" Target="../embeddings/oleObject268.bin"/><Relationship Id="rId28" Type="http://schemas.openxmlformats.org/officeDocument/2006/relationships/image" Target="../media/image218.emf"/><Relationship Id="rId36" Type="http://schemas.openxmlformats.org/officeDocument/2006/relationships/image" Target="../media/image222.emf"/><Relationship Id="rId10" Type="http://schemas.openxmlformats.org/officeDocument/2006/relationships/image" Target="../media/image209.emf"/><Relationship Id="rId19" Type="http://schemas.openxmlformats.org/officeDocument/2006/relationships/oleObject" Target="../embeddings/oleObject266.bin"/><Relationship Id="rId31" Type="http://schemas.openxmlformats.org/officeDocument/2006/relationships/oleObject" Target="../embeddings/oleObject272.bin"/><Relationship Id="rId44" Type="http://schemas.openxmlformats.org/officeDocument/2006/relationships/image" Target="../media/image226.emf"/><Relationship Id="rId4" Type="http://schemas.openxmlformats.org/officeDocument/2006/relationships/image" Target="../media/image206.emf"/><Relationship Id="rId9" Type="http://schemas.openxmlformats.org/officeDocument/2006/relationships/oleObject" Target="../embeddings/oleObject261.bin"/><Relationship Id="rId14" Type="http://schemas.openxmlformats.org/officeDocument/2006/relationships/image" Target="../media/image211.emf"/><Relationship Id="rId22" Type="http://schemas.openxmlformats.org/officeDocument/2006/relationships/image" Target="../media/image215.emf"/><Relationship Id="rId27" Type="http://schemas.openxmlformats.org/officeDocument/2006/relationships/oleObject" Target="../embeddings/oleObject270.bin"/><Relationship Id="rId30" Type="http://schemas.openxmlformats.org/officeDocument/2006/relationships/image" Target="../media/image219.emf"/><Relationship Id="rId35" Type="http://schemas.openxmlformats.org/officeDocument/2006/relationships/oleObject" Target="../embeddings/oleObject274.bin"/><Relationship Id="rId43" Type="http://schemas.openxmlformats.org/officeDocument/2006/relationships/oleObject" Target="../embeddings/oleObject278.bin"/><Relationship Id="rId48" Type="http://schemas.openxmlformats.org/officeDocument/2006/relationships/oleObject" Target="../embeddings/oleObject28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3" Type="http://schemas.openxmlformats.org/officeDocument/2006/relationships/oleObject" Target="../embeddings/oleObject282.bin"/><Relationship Id="rId7" Type="http://schemas.openxmlformats.org/officeDocument/2006/relationships/oleObject" Target="../embeddings/oleObject28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29.wmf"/><Relationship Id="rId5" Type="http://schemas.openxmlformats.org/officeDocument/2006/relationships/oleObject" Target="../embeddings/oleObject283.bin"/><Relationship Id="rId4" Type="http://schemas.openxmlformats.org/officeDocument/2006/relationships/image" Target="../media/image228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13" Type="http://schemas.openxmlformats.org/officeDocument/2006/relationships/oleObject" Target="../embeddings/oleObject290.bin"/><Relationship Id="rId18" Type="http://schemas.openxmlformats.org/officeDocument/2006/relationships/image" Target="../media/image238.wmf"/><Relationship Id="rId3" Type="http://schemas.openxmlformats.org/officeDocument/2006/relationships/oleObject" Target="../embeddings/oleObject285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235.wmf"/><Relationship Id="rId17" Type="http://schemas.openxmlformats.org/officeDocument/2006/relationships/oleObject" Target="../embeddings/oleObject2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7.wmf"/><Relationship Id="rId20" Type="http://schemas.openxmlformats.org/officeDocument/2006/relationships/image" Target="../media/image239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32.wmf"/><Relationship Id="rId11" Type="http://schemas.openxmlformats.org/officeDocument/2006/relationships/oleObject" Target="../embeddings/oleObject289.bin"/><Relationship Id="rId5" Type="http://schemas.openxmlformats.org/officeDocument/2006/relationships/oleObject" Target="../embeddings/oleObject286.bin"/><Relationship Id="rId15" Type="http://schemas.openxmlformats.org/officeDocument/2006/relationships/oleObject" Target="../embeddings/oleObject291.bin"/><Relationship Id="rId10" Type="http://schemas.openxmlformats.org/officeDocument/2006/relationships/image" Target="../media/image234.wmf"/><Relationship Id="rId19" Type="http://schemas.openxmlformats.org/officeDocument/2006/relationships/oleObject" Target="../embeddings/oleObject293.bin"/><Relationship Id="rId4" Type="http://schemas.openxmlformats.org/officeDocument/2006/relationships/image" Target="../media/image231.wmf"/><Relationship Id="rId9" Type="http://schemas.openxmlformats.org/officeDocument/2006/relationships/oleObject" Target="../embeddings/oleObject288.bin"/><Relationship Id="rId14" Type="http://schemas.openxmlformats.org/officeDocument/2006/relationships/image" Target="../media/image23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4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95.bin"/><Relationship Id="rId5" Type="http://schemas.openxmlformats.org/officeDocument/2006/relationships/image" Target="../media/image240.wmf"/><Relationship Id="rId4" Type="http://schemas.openxmlformats.org/officeDocument/2006/relationships/oleObject" Target="../embeddings/oleObject294.bin"/><Relationship Id="rId9" Type="http://schemas.openxmlformats.org/officeDocument/2006/relationships/image" Target="../media/image24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2.wmf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2.bin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4.bin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15" Type="http://schemas.openxmlformats.org/officeDocument/2006/relationships/image" Target="../media/image33.wmf"/><Relationship Id="rId23" Type="http://schemas.openxmlformats.org/officeDocument/2006/relationships/oleObject" Target="../embeddings/oleObject38.bin"/><Relationship Id="rId10" Type="http://schemas.openxmlformats.org/officeDocument/2006/relationships/oleObject" Target="../embeddings/oleObject31.bin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7.wmf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3.bin"/><Relationship Id="rId22" Type="http://schemas.openxmlformats.org/officeDocument/2006/relationships/image" Target="../media/image3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1992979" y="2036108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577179" y="1981666"/>
            <a:ext cx="50039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矩阵的初等变换与初等方阵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37222" name="Oval 6"/>
          <p:cNvSpPr>
            <a:spLocks noChangeAspect="1" noChangeArrowheads="1"/>
          </p:cNvSpPr>
          <p:nvPr/>
        </p:nvSpPr>
        <p:spPr bwMode="auto">
          <a:xfrm>
            <a:off x="1992979" y="269426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3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6154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第六节 初等方阵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2577179" y="2642287"/>
            <a:ext cx="4156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n</a:t>
            </a: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阶方阵可逆的充要条件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1992979" y="336988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4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2577179" y="3319080"/>
            <a:ext cx="47753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逆矩阵的计算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9" name="Oval 4"/>
          <p:cNvSpPr>
            <a:spLocks noChangeAspect="1" noChangeArrowheads="1"/>
          </p:cNvSpPr>
          <p:nvPr/>
        </p:nvSpPr>
        <p:spPr bwMode="auto">
          <a:xfrm>
            <a:off x="1992979" y="1377951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81506" y="1321045"/>
            <a:ext cx="431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初等方阵与初等变换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1" name="Oval 6"/>
          <p:cNvSpPr>
            <a:spLocks noChangeAspect="1" noChangeArrowheads="1"/>
          </p:cNvSpPr>
          <p:nvPr/>
        </p:nvSpPr>
        <p:spPr bwMode="auto">
          <a:xfrm>
            <a:off x="1992979" y="404550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5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2577179" y="3999922"/>
            <a:ext cx="47753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两同型矩阵可逆的充要条件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3" name="Oval 6"/>
          <p:cNvSpPr>
            <a:spLocks noChangeAspect="1" noChangeArrowheads="1"/>
          </p:cNvSpPr>
          <p:nvPr/>
        </p:nvSpPr>
        <p:spPr bwMode="auto">
          <a:xfrm>
            <a:off x="1992979" y="47211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6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2577179" y="4675415"/>
            <a:ext cx="47753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练习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60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394659" y="1386933"/>
            <a:ext cx="16557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定理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4398" name="Group 14"/>
          <p:cNvGrpSpPr>
            <a:grpSpLocks/>
          </p:cNvGrpSpPr>
          <p:nvPr/>
        </p:nvGrpSpPr>
        <p:grpSpPr bwMode="auto">
          <a:xfrm>
            <a:off x="1547295" y="1355726"/>
            <a:ext cx="1195388" cy="595312"/>
            <a:chOff x="1287" y="2218"/>
            <a:chExt cx="753" cy="375"/>
          </a:xfrm>
        </p:grpSpPr>
        <p:sp>
          <p:nvSpPr>
            <p:cNvPr id="144399" name="Text Box 15"/>
            <p:cNvSpPr txBox="1">
              <a:spLocks noChangeArrowheads="1"/>
            </p:cNvSpPr>
            <p:nvPr/>
          </p:nvSpPr>
          <p:spPr bwMode="auto">
            <a:xfrm>
              <a:off x="1287" y="2218"/>
              <a:ext cx="37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对</a:t>
              </a:r>
            </a:p>
          </p:txBody>
        </p:sp>
        <p:graphicFrame>
          <p:nvGraphicFramePr>
            <p:cNvPr id="144400" name="Object 16"/>
            <p:cNvGraphicFramePr>
              <a:graphicFrameLocks noChangeAspect="1"/>
            </p:cNvGraphicFramePr>
            <p:nvPr/>
          </p:nvGraphicFramePr>
          <p:xfrm>
            <a:off x="1586" y="2267"/>
            <a:ext cx="454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9" name="Equation" r:id="rId3" imgW="317362" imgH="228501" progId="Equation.3">
                    <p:embed/>
                  </p:oleObj>
                </mc:Choice>
                <mc:Fallback>
                  <p:oleObj name="Equation" r:id="rId3" imgW="317362" imgH="228501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" y="2267"/>
                          <a:ext cx="454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4401" name="Text Box 17"/>
          <p:cNvSpPr txBox="1">
            <a:spLocks noChangeArrowheads="1"/>
          </p:cNvSpPr>
          <p:nvPr/>
        </p:nvSpPr>
        <p:spPr bwMode="auto">
          <a:xfrm>
            <a:off x="404295" y="2090294"/>
            <a:ext cx="753924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⑴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施行一次初等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变换所得矩阵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阶初等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方阵；</a:t>
            </a:r>
          </a:p>
        </p:txBody>
      </p:sp>
      <p:sp>
        <p:nvSpPr>
          <p:cNvPr id="144402" name="Text Box 18"/>
          <p:cNvSpPr txBox="1">
            <a:spLocks noChangeArrowheads="1"/>
          </p:cNvSpPr>
          <p:nvPr/>
        </p:nvSpPr>
        <p:spPr bwMode="auto">
          <a:xfrm>
            <a:off x="397128" y="3231076"/>
            <a:ext cx="753924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⑵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施行一次初等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变换所得矩阵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阶初等方阵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9530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 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矩阵的初等变换与初等方阵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558200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01" grpId="0"/>
      <p:bldP spid="14440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336587" y="974726"/>
            <a:ext cx="4730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例</a:t>
            </a:r>
          </a:p>
        </p:txBody>
      </p:sp>
      <p:grpSp>
        <p:nvGrpSpPr>
          <p:cNvPr id="126994" name="Group 18"/>
          <p:cNvGrpSpPr>
            <a:grpSpLocks/>
          </p:cNvGrpSpPr>
          <p:nvPr/>
        </p:nvGrpSpPr>
        <p:grpSpPr bwMode="auto">
          <a:xfrm>
            <a:off x="4829212" y="1512094"/>
            <a:ext cx="936625" cy="396875"/>
            <a:chOff x="3061" y="595"/>
            <a:chExt cx="590" cy="250"/>
          </a:xfrm>
        </p:grpSpPr>
        <p:sp>
          <p:nvSpPr>
            <p:cNvPr id="126992" name="Line 16"/>
            <p:cNvSpPr>
              <a:spLocks noChangeShapeType="1"/>
            </p:cNvSpPr>
            <p:nvPr/>
          </p:nvSpPr>
          <p:spPr bwMode="auto">
            <a:xfrm>
              <a:off x="3061" y="845"/>
              <a:ext cx="59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26993" name="Object 17"/>
            <p:cNvGraphicFramePr>
              <a:graphicFrameLocks noChangeAspect="1"/>
            </p:cNvGraphicFramePr>
            <p:nvPr/>
          </p:nvGraphicFramePr>
          <p:xfrm>
            <a:off x="3107" y="595"/>
            <a:ext cx="48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6" name="Equation" r:id="rId3" imgW="457200" imgH="228600" progId="Equation.3">
                    <p:embed/>
                  </p:oleObj>
                </mc:Choice>
                <mc:Fallback>
                  <p:oleObj name="Equation" r:id="rId3" imgW="457200" imgH="228600" progId="Equation.3">
                    <p:embed/>
                    <p:pic>
                      <p:nvPicPr>
                        <p:cNvPr id="0" name="Picture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595"/>
                          <a:ext cx="487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699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845349"/>
              </p:ext>
            </p:extLst>
          </p:nvPr>
        </p:nvGraphicFramePr>
        <p:xfrm>
          <a:off x="1266862" y="1124744"/>
          <a:ext cx="1484312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7" name="Equation" r:id="rId5" imgW="698500" imgH="711200" progId="Equation.3">
                  <p:embed/>
                </p:oleObj>
              </mc:Choice>
              <mc:Fallback>
                <p:oleObj name="Equation" r:id="rId5" imgW="698500" imgH="711200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62" y="1124744"/>
                        <a:ext cx="1484312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7004" name="Group 28"/>
          <p:cNvGrpSpPr>
            <a:grpSpLocks/>
          </p:cNvGrpSpPr>
          <p:nvPr/>
        </p:nvGrpSpPr>
        <p:grpSpPr bwMode="auto">
          <a:xfrm>
            <a:off x="5759487" y="1129506"/>
            <a:ext cx="2159000" cy="1511300"/>
            <a:chOff x="2152" y="2614"/>
            <a:chExt cx="1360" cy="952"/>
          </a:xfrm>
        </p:grpSpPr>
        <p:graphicFrame>
          <p:nvGraphicFramePr>
            <p:cNvPr id="126995" name="Object 19"/>
            <p:cNvGraphicFramePr>
              <a:graphicFrameLocks noChangeAspect="1"/>
            </p:cNvGraphicFramePr>
            <p:nvPr/>
          </p:nvGraphicFramePr>
          <p:xfrm>
            <a:off x="2152" y="2614"/>
            <a:ext cx="136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8" name="Equation" r:id="rId7" imgW="1016000" imgH="711200" progId="Equation.3">
                    <p:embed/>
                  </p:oleObj>
                </mc:Choice>
                <mc:Fallback>
                  <p:oleObj name="Equation" r:id="rId7" imgW="1016000" imgH="711200" progId="Equation.3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2" y="2614"/>
                          <a:ext cx="1360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998" name="Object 22"/>
            <p:cNvGraphicFramePr>
              <a:graphicFrameLocks noChangeAspect="1"/>
            </p:cNvGraphicFramePr>
            <p:nvPr/>
          </p:nvGraphicFramePr>
          <p:xfrm>
            <a:off x="2269" y="3241"/>
            <a:ext cx="118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9" name="Equation" r:id="rId9" imgW="1116720" imgH="292680" progId="Equation.3">
                    <p:embed/>
                  </p:oleObj>
                </mc:Choice>
                <mc:Fallback>
                  <p:oleObj name="Equation" r:id="rId9" imgW="1116720" imgH="292680" progId="Equation.3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9" y="3241"/>
                          <a:ext cx="1180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999" name="Object 23"/>
            <p:cNvGraphicFramePr>
              <a:graphicFrameLocks noChangeAspect="1"/>
            </p:cNvGraphicFramePr>
            <p:nvPr/>
          </p:nvGraphicFramePr>
          <p:xfrm>
            <a:off x="2261" y="2643"/>
            <a:ext cx="118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70" name="Equation" r:id="rId11" imgW="1142280" imgH="292680" progId="Equation.3">
                    <p:embed/>
                  </p:oleObj>
                </mc:Choice>
                <mc:Fallback>
                  <p:oleObj name="Equation" r:id="rId11" imgW="1142280" imgH="292680" progId="Equation.3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1" y="2643"/>
                          <a:ext cx="1180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002" name="Group 26"/>
          <p:cNvGrpSpPr>
            <a:grpSpLocks/>
          </p:cNvGrpSpPr>
          <p:nvPr/>
        </p:nvGrpSpPr>
        <p:grpSpPr bwMode="auto">
          <a:xfrm>
            <a:off x="2670212" y="1124744"/>
            <a:ext cx="2159000" cy="1511300"/>
            <a:chOff x="1791" y="2659"/>
            <a:chExt cx="1360" cy="952"/>
          </a:xfrm>
        </p:grpSpPr>
        <p:graphicFrame>
          <p:nvGraphicFramePr>
            <p:cNvPr id="126997" name="Object 21"/>
            <p:cNvGraphicFramePr>
              <a:graphicFrameLocks noChangeAspect="1"/>
            </p:cNvGraphicFramePr>
            <p:nvPr/>
          </p:nvGraphicFramePr>
          <p:xfrm>
            <a:off x="1791" y="2659"/>
            <a:ext cx="136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71" name="Equation" r:id="rId13" imgW="1016000" imgH="711200" progId="Equation.3">
                    <p:embed/>
                  </p:oleObj>
                </mc:Choice>
                <mc:Fallback>
                  <p:oleObj name="Equation" r:id="rId13" imgW="1016000" imgH="711200" progId="Equation.3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659"/>
                          <a:ext cx="1360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7000" name="Object 24"/>
            <p:cNvGraphicFramePr>
              <a:graphicFrameLocks noChangeAspect="1"/>
            </p:cNvGraphicFramePr>
            <p:nvPr/>
          </p:nvGraphicFramePr>
          <p:xfrm>
            <a:off x="1893" y="2680"/>
            <a:ext cx="118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72" name="Equation" r:id="rId15" imgW="1116720" imgH="292680" progId="Equation.3">
                    <p:embed/>
                  </p:oleObj>
                </mc:Choice>
                <mc:Fallback>
                  <p:oleObj name="Equation" r:id="rId15" imgW="1116720" imgH="292680" progId="Equation.3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3" y="2680"/>
                          <a:ext cx="1180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7001" name="Object 25"/>
            <p:cNvGraphicFramePr>
              <a:graphicFrameLocks noChangeAspect="1"/>
            </p:cNvGraphicFramePr>
            <p:nvPr/>
          </p:nvGraphicFramePr>
          <p:xfrm>
            <a:off x="1898" y="3286"/>
            <a:ext cx="1171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73" name="Equation" r:id="rId17" imgW="1142280" imgH="292680" progId="Equation.3">
                    <p:embed/>
                  </p:oleObj>
                </mc:Choice>
                <mc:Fallback>
                  <p:oleObj name="Equation" r:id="rId17" imgW="1142280" imgH="292680" progId="Equation.3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8" y="3286"/>
                          <a:ext cx="1171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9530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 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矩阵的初等变换与初等方阵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386178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604305"/>
              </p:ext>
            </p:extLst>
          </p:nvPr>
        </p:nvGraphicFramePr>
        <p:xfrm>
          <a:off x="1259632" y="1124744"/>
          <a:ext cx="1484312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5" name="Equation" r:id="rId3" imgW="698500" imgH="711200" progId="Equation.3">
                  <p:embed/>
                </p:oleObj>
              </mc:Choice>
              <mc:Fallback>
                <p:oleObj name="Equation" r:id="rId3" imgW="698500" imgH="711200" progId="Equation.3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124744"/>
                        <a:ext cx="1484312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079" name="Group 7"/>
          <p:cNvGrpSpPr>
            <a:grpSpLocks/>
          </p:cNvGrpSpPr>
          <p:nvPr/>
        </p:nvGrpSpPr>
        <p:grpSpPr bwMode="auto">
          <a:xfrm>
            <a:off x="5752257" y="1129506"/>
            <a:ext cx="2159000" cy="1511300"/>
            <a:chOff x="2152" y="2614"/>
            <a:chExt cx="1360" cy="952"/>
          </a:xfrm>
        </p:grpSpPr>
        <p:graphicFrame>
          <p:nvGraphicFramePr>
            <p:cNvPr id="131080" name="Object 8"/>
            <p:cNvGraphicFramePr>
              <a:graphicFrameLocks noChangeAspect="1"/>
            </p:cNvGraphicFramePr>
            <p:nvPr/>
          </p:nvGraphicFramePr>
          <p:xfrm>
            <a:off x="2152" y="2614"/>
            <a:ext cx="136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96" name="Equation" r:id="rId5" imgW="1016000" imgH="711200" progId="Equation.3">
                    <p:embed/>
                  </p:oleObj>
                </mc:Choice>
                <mc:Fallback>
                  <p:oleObj name="Equation" r:id="rId5" imgW="1016000" imgH="711200" progId="Equation.3">
                    <p:embed/>
                    <p:pic>
                      <p:nvPicPr>
                        <p:cNvPr id="0" name="Picture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2" y="2614"/>
                          <a:ext cx="1360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081" name="Object 9"/>
            <p:cNvGraphicFramePr>
              <a:graphicFrameLocks noChangeAspect="1"/>
            </p:cNvGraphicFramePr>
            <p:nvPr/>
          </p:nvGraphicFramePr>
          <p:xfrm>
            <a:off x="2269" y="3241"/>
            <a:ext cx="118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97" name="Equation" r:id="rId7" imgW="1116720" imgH="292680" progId="Equation.3">
                    <p:embed/>
                  </p:oleObj>
                </mc:Choice>
                <mc:Fallback>
                  <p:oleObj name="Equation" r:id="rId7" imgW="1116720" imgH="292680" progId="Equation.3">
                    <p:embed/>
                    <p:pic>
                      <p:nvPicPr>
                        <p:cNvPr id="0" name="Picture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9" y="3241"/>
                          <a:ext cx="1180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082" name="Object 10"/>
            <p:cNvGraphicFramePr>
              <a:graphicFrameLocks noChangeAspect="1"/>
            </p:cNvGraphicFramePr>
            <p:nvPr/>
          </p:nvGraphicFramePr>
          <p:xfrm>
            <a:off x="2261" y="2643"/>
            <a:ext cx="118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98" name="Equation" r:id="rId9" imgW="1142280" imgH="292680" progId="Equation.3">
                    <p:embed/>
                  </p:oleObj>
                </mc:Choice>
                <mc:Fallback>
                  <p:oleObj name="Equation" r:id="rId9" imgW="1142280" imgH="292680" progId="Equation.3">
                    <p:embed/>
                    <p:pic>
                      <p:nvPicPr>
                        <p:cNvPr id="0" name="Picture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1" y="2643"/>
                          <a:ext cx="1180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083" name="Group 11"/>
          <p:cNvGrpSpPr>
            <a:grpSpLocks/>
          </p:cNvGrpSpPr>
          <p:nvPr/>
        </p:nvGrpSpPr>
        <p:grpSpPr bwMode="auto">
          <a:xfrm>
            <a:off x="2662982" y="1124744"/>
            <a:ext cx="2159000" cy="1511300"/>
            <a:chOff x="1791" y="2659"/>
            <a:chExt cx="1360" cy="952"/>
          </a:xfrm>
        </p:grpSpPr>
        <p:graphicFrame>
          <p:nvGraphicFramePr>
            <p:cNvPr id="131084" name="Object 12"/>
            <p:cNvGraphicFramePr>
              <a:graphicFrameLocks noChangeAspect="1"/>
            </p:cNvGraphicFramePr>
            <p:nvPr/>
          </p:nvGraphicFramePr>
          <p:xfrm>
            <a:off x="1791" y="2659"/>
            <a:ext cx="136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99" name="Equation" r:id="rId11" imgW="1016000" imgH="711200" progId="Equation.3">
                    <p:embed/>
                  </p:oleObj>
                </mc:Choice>
                <mc:Fallback>
                  <p:oleObj name="Equation" r:id="rId11" imgW="1016000" imgH="711200" progId="Equation.3">
                    <p:embed/>
                    <p:pic>
                      <p:nvPicPr>
                        <p:cNvPr id="0" name="Picture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659"/>
                          <a:ext cx="1360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085" name="Object 13"/>
            <p:cNvGraphicFramePr>
              <a:graphicFrameLocks noChangeAspect="1"/>
            </p:cNvGraphicFramePr>
            <p:nvPr/>
          </p:nvGraphicFramePr>
          <p:xfrm>
            <a:off x="1893" y="2680"/>
            <a:ext cx="118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00" name="Equation" r:id="rId13" imgW="1116720" imgH="292680" progId="Equation.3">
                    <p:embed/>
                  </p:oleObj>
                </mc:Choice>
                <mc:Fallback>
                  <p:oleObj name="Equation" r:id="rId13" imgW="1116720" imgH="292680" progId="Equation.3">
                    <p:embed/>
                    <p:pic>
                      <p:nvPicPr>
                        <p:cNvPr id="0" name="Picture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3" y="2680"/>
                          <a:ext cx="1180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086" name="Object 14"/>
            <p:cNvGraphicFramePr>
              <a:graphicFrameLocks noChangeAspect="1"/>
            </p:cNvGraphicFramePr>
            <p:nvPr/>
          </p:nvGraphicFramePr>
          <p:xfrm>
            <a:off x="1898" y="3286"/>
            <a:ext cx="1171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01" name="Equation" r:id="rId15" imgW="1142280" imgH="292680" progId="Equation.3">
                    <p:embed/>
                  </p:oleObj>
                </mc:Choice>
                <mc:Fallback>
                  <p:oleObj name="Equation" r:id="rId15" imgW="1142280" imgH="292680" progId="Equation.3">
                    <p:embed/>
                    <p:pic>
                      <p:nvPicPr>
                        <p:cNvPr id="0" name="Picture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8" y="3286"/>
                          <a:ext cx="1171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089" name="Group 17"/>
          <p:cNvGrpSpPr>
            <a:grpSpLocks/>
          </p:cNvGrpSpPr>
          <p:nvPr/>
        </p:nvGrpSpPr>
        <p:grpSpPr bwMode="auto">
          <a:xfrm>
            <a:off x="4966444" y="1837531"/>
            <a:ext cx="647700" cy="71438"/>
            <a:chOff x="3107" y="754"/>
            <a:chExt cx="408" cy="45"/>
          </a:xfrm>
        </p:grpSpPr>
        <p:sp>
          <p:nvSpPr>
            <p:cNvPr id="131087" name="Line 15"/>
            <p:cNvSpPr>
              <a:spLocks noChangeShapeType="1"/>
            </p:cNvSpPr>
            <p:nvPr/>
          </p:nvSpPr>
          <p:spPr bwMode="auto">
            <a:xfrm>
              <a:off x="3107" y="754"/>
              <a:ext cx="40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088" name="Line 16"/>
            <p:cNvSpPr>
              <a:spLocks noChangeShapeType="1"/>
            </p:cNvSpPr>
            <p:nvPr/>
          </p:nvSpPr>
          <p:spPr bwMode="auto">
            <a:xfrm>
              <a:off x="3107" y="799"/>
              <a:ext cx="40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1090" name="Group 18"/>
          <p:cNvGrpSpPr>
            <a:grpSpLocks/>
          </p:cNvGrpSpPr>
          <p:nvPr/>
        </p:nvGrpSpPr>
        <p:grpSpPr bwMode="auto">
          <a:xfrm>
            <a:off x="4814666" y="3420368"/>
            <a:ext cx="936625" cy="385762"/>
            <a:chOff x="3061" y="602"/>
            <a:chExt cx="590" cy="243"/>
          </a:xfrm>
        </p:grpSpPr>
        <p:sp>
          <p:nvSpPr>
            <p:cNvPr id="131091" name="Line 19"/>
            <p:cNvSpPr>
              <a:spLocks noChangeShapeType="1"/>
            </p:cNvSpPr>
            <p:nvPr/>
          </p:nvSpPr>
          <p:spPr bwMode="auto">
            <a:xfrm>
              <a:off x="3061" y="845"/>
              <a:ext cx="59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31092" name="Object 20"/>
            <p:cNvGraphicFramePr>
              <a:graphicFrameLocks noChangeAspect="1"/>
            </p:cNvGraphicFramePr>
            <p:nvPr/>
          </p:nvGraphicFramePr>
          <p:xfrm>
            <a:off x="3087" y="602"/>
            <a:ext cx="528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02" name="Equation" r:id="rId17" imgW="494870" imgH="215713" progId="Equation.3">
                    <p:embed/>
                  </p:oleObj>
                </mc:Choice>
                <mc:Fallback>
                  <p:oleObj name="Equation" r:id="rId17" imgW="494870" imgH="215713" progId="Equation.3">
                    <p:embed/>
                    <p:pic>
                      <p:nvPicPr>
                        <p:cNvPr id="0" name="Picture 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7" y="602"/>
                          <a:ext cx="528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093" name="Group 21"/>
          <p:cNvGrpSpPr>
            <a:grpSpLocks/>
          </p:cNvGrpSpPr>
          <p:nvPr/>
        </p:nvGrpSpPr>
        <p:grpSpPr bwMode="auto">
          <a:xfrm>
            <a:off x="2079403" y="2967930"/>
            <a:ext cx="1511300" cy="1511300"/>
            <a:chOff x="1248" y="2304"/>
            <a:chExt cx="952" cy="952"/>
          </a:xfrm>
        </p:grpSpPr>
        <p:graphicFrame>
          <p:nvGraphicFramePr>
            <p:cNvPr id="131094" name="Object 22"/>
            <p:cNvGraphicFramePr>
              <a:graphicFrameLocks noChangeAspect="1"/>
            </p:cNvGraphicFramePr>
            <p:nvPr/>
          </p:nvGraphicFramePr>
          <p:xfrm>
            <a:off x="1248" y="2304"/>
            <a:ext cx="952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03" name="Equation" r:id="rId19" imgW="571252" imgH="710891" progId="Equation.3">
                    <p:embed/>
                  </p:oleObj>
                </mc:Choice>
                <mc:Fallback>
                  <p:oleObj name="Equation" r:id="rId19" imgW="571252" imgH="710891" progId="Equation.3">
                    <p:embed/>
                    <p:pic>
                      <p:nvPicPr>
                        <p:cNvPr id="0" name="Picture 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304"/>
                          <a:ext cx="952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095" name="Object 23"/>
            <p:cNvGraphicFramePr>
              <a:graphicFrameLocks noChangeAspect="1"/>
            </p:cNvGraphicFramePr>
            <p:nvPr/>
          </p:nvGraphicFramePr>
          <p:xfrm>
            <a:off x="1742" y="2325"/>
            <a:ext cx="306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04" name="Equation" r:id="rId21" imgW="291960" imgH="903240" progId="Equation.3">
                    <p:embed/>
                  </p:oleObj>
                </mc:Choice>
                <mc:Fallback>
                  <p:oleObj name="Equation" r:id="rId21" imgW="291960" imgH="903240" progId="Equation.3">
                    <p:embed/>
                    <p:pic>
                      <p:nvPicPr>
                        <p:cNvPr id="0" name="Picture 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2" y="2325"/>
                          <a:ext cx="306" cy="9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096" name="Group 24"/>
          <p:cNvGrpSpPr>
            <a:grpSpLocks/>
          </p:cNvGrpSpPr>
          <p:nvPr/>
        </p:nvGrpSpPr>
        <p:grpSpPr bwMode="auto">
          <a:xfrm>
            <a:off x="5965603" y="2988568"/>
            <a:ext cx="1441450" cy="1511300"/>
            <a:chOff x="2835" y="2568"/>
            <a:chExt cx="908" cy="952"/>
          </a:xfrm>
        </p:grpSpPr>
        <p:graphicFrame>
          <p:nvGraphicFramePr>
            <p:cNvPr id="131097" name="Object 25"/>
            <p:cNvGraphicFramePr>
              <a:graphicFrameLocks noChangeAspect="1"/>
            </p:cNvGraphicFramePr>
            <p:nvPr/>
          </p:nvGraphicFramePr>
          <p:xfrm>
            <a:off x="2835" y="2568"/>
            <a:ext cx="90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05" name="Equation" r:id="rId23" imgW="571252" imgH="710891" progId="Equation.3">
                    <p:embed/>
                  </p:oleObj>
                </mc:Choice>
                <mc:Fallback>
                  <p:oleObj name="Equation" r:id="rId23" imgW="571252" imgH="710891" progId="Equation.3">
                    <p:embed/>
                    <p:pic>
                      <p:nvPicPr>
                        <p:cNvPr id="0" name="Picture 1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2568"/>
                          <a:ext cx="908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098" name="Object 26"/>
            <p:cNvGraphicFramePr>
              <a:graphicFrameLocks noChangeAspect="1"/>
            </p:cNvGraphicFramePr>
            <p:nvPr/>
          </p:nvGraphicFramePr>
          <p:xfrm>
            <a:off x="2955" y="2598"/>
            <a:ext cx="306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06" name="Equation" r:id="rId25" imgW="291960" imgH="903240" progId="Equation.3">
                    <p:embed/>
                  </p:oleObj>
                </mc:Choice>
                <mc:Fallback>
                  <p:oleObj name="Equation" r:id="rId25" imgW="291960" imgH="903240" progId="Equation.3">
                    <p:embed/>
                    <p:pic>
                      <p:nvPicPr>
                        <p:cNvPr id="0" name="Picture 1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5" y="2598"/>
                          <a:ext cx="306" cy="9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109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593861"/>
              </p:ext>
            </p:extLst>
          </p:nvPr>
        </p:nvGraphicFramePr>
        <p:xfrm>
          <a:off x="3538316" y="3255268"/>
          <a:ext cx="12763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7" name="Equation" r:id="rId27" imgW="482600" imgH="457200" progId="Equation.3">
                  <p:embed/>
                </p:oleObj>
              </mc:Choice>
              <mc:Fallback>
                <p:oleObj name="Equation" r:id="rId27" imgW="482600" imgH="457200" progId="Equation.3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316" y="3255268"/>
                        <a:ext cx="127635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9530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 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矩阵的初等变换与初等方阵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336587" y="974726"/>
            <a:ext cx="4730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3774879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08181"/>
              </p:ext>
            </p:extLst>
          </p:nvPr>
        </p:nvGraphicFramePr>
        <p:xfrm>
          <a:off x="1331640" y="1185912"/>
          <a:ext cx="1484312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4" name="Equation" r:id="rId3" imgW="698500" imgH="711200" progId="Equation.3">
                  <p:embed/>
                </p:oleObj>
              </mc:Choice>
              <mc:Fallback>
                <p:oleObj name="Equation" r:id="rId3" imgW="698500" imgH="711200" progId="Equation.3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185912"/>
                        <a:ext cx="1484312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2100" name="Group 4"/>
          <p:cNvGrpSpPr>
            <a:grpSpLocks/>
          </p:cNvGrpSpPr>
          <p:nvPr/>
        </p:nvGrpSpPr>
        <p:grpSpPr bwMode="auto">
          <a:xfrm>
            <a:off x="5824265" y="1190674"/>
            <a:ext cx="2159000" cy="1511300"/>
            <a:chOff x="2152" y="2614"/>
            <a:chExt cx="1360" cy="952"/>
          </a:xfrm>
        </p:grpSpPr>
        <p:graphicFrame>
          <p:nvGraphicFramePr>
            <p:cNvPr id="132101" name="Object 5"/>
            <p:cNvGraphicFramePr>
              <a:graphicFrameLocks noChangeAspect="1"/>
            </p:cNvGraphicFramePr>
            <p:nvPr/>
          </p:nvGraphicFramePr>
          <p:xfrm>
            <a:off x="2152" y="2614"/>
            <a:ext cx="136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25" name="Equation" r:id="rId5" imgW="1016000" imgH="711200" progId="Equation.3">
                    <p:embed/>
                  </p:oleObj>
                </mc:Choice>
                <mc:Fallback>
                  <p:oleObj name="Equation" r:id="rId5" imgW="1016000" imgH="711200" progId="Equation.3">
                    <p:embed/>
                    <p:pic>
                      <p:nvPicPr>
                        <p:cNvPr id="0" name="Picture 2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2" y="2614"/>
                          <a:ext cx="1360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02" name="Object 6"/>
            <p:cNvGraphicFramePr>
              <a:graphicFrameLocks noChangeAspect="1"/>
            </p:cNvGraphicFramePr>
            <p:nvPr/>
          </p:nvGraphicFramePr>
          <p:xfrm>
            <a:off x="2269" y="3241"/>
            <a:ext cx="118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26" name="Equation" r:id="rId7" imgW="1116720" imgH="292680" progId="Equation.3">
                    <p:embed/>
                  </p:oleObj>
                </mc:Choice>
                <mc:Fallback>
                  <p:oleObj name="Equation" r:id="rId7" imgW="1116720" imgH="292680" progId="Equation.3">
                    <p:embed/>
                    <p:pic>
                      <p:nvPicPr>
                        <p:cNvPr id="0" name="Picture 2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9" y="3241"/>
                          <a:ext cx="1180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03" name="Object 7"/>
            <p:cNvGraphicFramePr>
              <a:graphicFrameLocks noChangeAspect="1"/>
            </p:cNvGraphicFramePr>
            <p:nvPr/>
          </p:nvGraphicFramePr>
          <p:xfrm>
            <a:off x="2261" y="2643"/>
            <a:ext cx="118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27" name="Equation" r:id="rId9" imgW="1142280" imgH="292680" progId="Equation.3">
                    <p:embed/>
                  </p:oleObj>
                </mc:Choice>
                <mc:Fallback>
                  <p:oleObj name="Equation" r:id="rId9" imgW="1142280" imgH="292680" progId="Equation.3">
                    <p:embed/>
                    <p:pic>
                      <p:nvPicPr>
                        <p:cNvPr id="0" name="Picture 2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1" y="2643"/>
                          <a:ext cx="1180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2104" name="Group 8"/>
          <p:cNvGrpSpPr>
            <a:grpSpLocks/>
          </p:cNvGrpSpPr>
          <p:nvPr/>
        </p:nvGrpSpPr>
        <p:grpSpPr bwMode="auto">
          <a:xfrm>
            <a:off x="2734990" y="1185912"/>
            <a:ext cx="2159000" cy="1511300"/>
            <a:chOff x="1791" y="2659"/>
            <a:chExt cx="1360" cy="952"/>
          </a:xfrm>
        </p:grpSpPr>
        <p:graphicFrame>
          <p:nvGraphicFramePr>
            <p:cNvPr id="132105" name="Object 9"/>
            <p:cNvGraphicFramePr>
              <a:graphicFrameLocks noChangeAspect="1"/>
            </p:cNvGraphicFramePr>
            <p:nvPr/>
          </p:nvGraphicFramePr>
          <p:xfrm>
            <a:off x="1791" y="2659"/>
            <a:ext cx="136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28" name="Equation" r:id="rId11" imgW="1016000" imgH="711200" progId="Equation.3">
                    <p:embed/>
                  </p:oleObj>
                </mc:Choice>
                <mc:Fallback>
                  <p:oleObj name="Equation" r:id="rId11" imgW="1016000" imgH="711200" progId="Equation.3">
                    <p:embed/>
                    <p:pic>
                      <p:nvPicPr>
                        <p:cNvPr id="0" name="Picture 2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659"/>
                          <a:ext cx="1360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06" name="Object 10"/>
            <p:cNvGraphicFramePr>
              <a:graphicFrameLocks noChangeAspect="1"/>
            </p:cNvGraphicFramePr>
            <p:nvPr/>
          </p:nvGraphicFramePr>
          <p:xfrm>
            <a:off x="1893" y="2680"/>
            <a:ext cx="118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29" name="Equation" r:id="rId13" imgW="1116720" imgH="292680" progId="Equation.3">
                    <p:embed/>
                  </p:oleObj>
                </mc:Choice>
                <mc:Fallback>
                  <p:oleObj name="Equation" r:id="rId13" imgW="1116720" imgH="292680" progId="Equation.3">
                    <p:embed/>
                    <p:pic>
                      <p:nvPicPr>
                        <p:cNvPr id="0" name="Picture 2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3" y="2680"/>
                          <a:ext cx="1180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07" name="Object 11"/>
            <p:cNvGraphicFramePr>
              <a:graphicFrameLocks noChangeAspect="1"/>
            </p:cNvGraphicFramePr>
            <p:nvPr/>
          </p:nvGraphicFramePr>
          <p:xfrm>
            <a:off x="1898" y="3286"/>
            <a:ext cx="1171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30" name="Equation" r:id="rId15" imgW="1142280" imgH="292680" progId="Equation.3">
                    <p:embed/>
                  </p:oleObj>
                </mc:Choice>
                <mc:Fallback>
                  <p:oleObj name="Equation" r:id="rId15" imgW="1142280" imgH="292680" progId="Equation.3">
                    <p:embed/>
                    <p:pic>
                      <p:nvPicPr>
                        <p:cNvPr id="0" name="Picture 2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8" y="3286"/>
                          <a:ext cx="1171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2108" name="Group 12"/>
          <p:cNvGrpSpPr>
            <a:grpSpLocks/>
          </p:cNvGrpSpPr>
          <p:nvPr/>
        </p:nvGrpSpPr>
        <p:grpSpPr bwMode="auto">
          <a:xfrm>
            <a:off x="5038452" y="1898699"/>
            <a:ext cx="647700" cy="71438"/>
            <a:chOff x="3107" y="754"/>
            <a:chExt cx="408" cy="45"/>
          </a:xfrm>
        </p:grpSpPr>
        <p:sp>
          <p:nvSpPr>
            <p:cNvPr id="132109" name="Line 13"/>
            <p:cNvSpPr>
              <a:spLocks noChangeShapeType="1"/>
            </p:cNvSpPr>
            <p:nvPr/>
          </p:nvSpPr>
          <p:spPr bwMode="auto">
            <a:xfrm>
              <a:off x="3107" y="754"/>
              <a:ext cx="40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0" name="Line 14"/>
            <p:cNvSpPr>
              <a:spLocks noChangeShapeType="1"/>
            </p:cNvSpPr>
            <p:nvPr/>
          </p:nvSpPr>
          <p:spPr bwMode="auto">
            <a:xfrm>
              <a:off x="3107" y="799"/>
              <a:ext cx="40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2114" name="Group 18"/>
          <p:cNvGrpSpPr>
            <a:grpSpLocks/>
          </p:cNvGrpSpPr>
          <p:nvPr/>
        </p:nvGrpSpPr>
        <p:grpSpPr bwMode="auto">
          <a:xfrm>
            <a:off x="2085702" y="2905174"/>
            <a:ext cx="1511300" cy="1511300"/>
            <a:chOff x="1248" y="2304"/>
            <a:chExt cx="952" cy="952"/>
          </a:xfrm>
        </p:grpSpPr>
        <p:graphicFrame>
          <p:nvGraphicFramePr>
            <p:cNvPr id="132115" name="Object 19"/>
            <p:cNvGraphicFramePr>
              <a:graphicFrameLocks noChangeAspect="1"/>
            </p:cNvGraphicFramePr>
            <p:nvPr/>
          </p:nvGraphicFramePr>
          <p:xfrm>
            <a:off x="1248" y="2304"/>
            <a:ext cx="952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31" name="Equation" r:id="rId17" imgW="571252" imgH="710891" progId="Equation.3">
                    <p:embed/>
                  </p:oleObj>
                </mc:Choice>
                <mc:Fallback>
                  <p:oleObj name="Equation" r:id="rId17" imgW="571252" imgH="710891" progId="Equation.3">
                    <p:embed/>
                    <p:pic>
                      <p:nvPicPr>
                        <p:cNvPr id="0" name="Picture 2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304"/>
                          <a:ext cx="952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16" name="Object 20"/>
            <p:cNvGraphicFramePr>
              <a:graphicFrameLocks noChangeAspect="1"/>
            </p:cNvGraphicFramePr>
            <p:nvPr/>
          </p:nvGraphicFramePr>
          <p:xfrm>
            <a:off x="1742" y="2325"/>
            <a:ext cx="306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32" name="Equation" r:id="rId19" imgW="291960" imgH="903240" progId="Equation.3">
                    <p:embed/>
                  </p:oleObj>
                </mc:Choice>
                <mc:Fallback>
                  <p:oleObj name="Equation" r:id="rId19" imgW="291960" imgH="903240" progId="Equation.3">
                    <p:embed/>
                    <p:pic>
                      <p:nvPicPr>
                        <p:cNvPr id="0" name="Picture 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2" y="2325"/>
                          <a:ext cx="306" cy="9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2117" name="Group 21"/>
          <p:cNvGrpSpPr>
            <a:grpSpLocks/>
          </p:cNvGrpSpPr>
          <p:nvPr/>
        </p:nvGrpSpPr>
        <p:grpSpPr bwMode="auto">
          <a:xfrm>
            <a:off x="5971902" y="2925812"/>
            <a:ext cx="1441450" cy="1511300"/>
            <a:chOff x="2835" y="2568"/>
            <a:chExt cx="908" cy="952"/>
          </a:xfrm>
        </p:grpSpPr>
        <p:graphicFrame>
          <p:nvGraphicFramePr>
            <p:cNvPr id="132118" name="Object 22"/>
            <p:cNvGraphicFramePr>
              <a:graphicFrameLocks noChangeAspect="1"/>
            </p:cNvGraphicFramePr>
            <p:nvPr/>
          </p:nvGraphicFramePr>
          <p:xfrm>
            <a:off x="2835" y="2568"/>
            <a:ext cx="90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33" name="Equation" r:id="rId21" imgW="571252" imgH="710891" progId="Equation.3">
                    <p:embed/>
                  </p:oleObj>
                </mc:Choice>
                <mc:Fallback>
                  <p:oleObj name="Equation" r:id="rId21" imgW="571252" imgH="710891" progId="Equation.3">
                    <p:embed/>
                    <p:pic>
                      <p:nvPicPr>
                        <p:cNvPr id="0" name="Picture 2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2568"/>
                          <a:ext cx="908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19" name="Object 23"/>
            <p:cNvGraphicFramePr>
              <a:graphicFrameLocks noChangeAspect="1"/>
            </p:cNvGraphicFramePr>
            <p:nvPr/>
          </p:nvGraphicFramePr>
          <p:xfrm>
            <a:off x="2955" y="2598"/>
            <a:ext cx="306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34" name="Equation" r:id="rId23" imgW="291960" imgH="903240" progId="Equation.3">
                    <p:embed/>
                  </p:oleObj>
                </mc:Choice>
                <mc:Fallback>
                  <p:oleObj name="Equation" r:id="rId23" imgW="291960" imgH="903240" progId="Equation.3">
                    <p:embed/>
                    <p:pic>
                      <p:nvPicPr>
                        <p:cNvPr id="0" name="Picture 2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5" y="2598"/>
                          <a:ext cx="306" cy="9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21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563528"/>
              </p:ext>
            </p:extLst>
          </p:nvPr>
        </p:nvGraphicFramePr>
        <p:xfrm>
          <a:off x="3544615" y="3192512"/>
          <a:ext cx="12763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5" name="Equation" r:id="rId25" imgW="482600" imgH="457200" progId="Equation.3">
                  <p:embed/>
                </p:oleObj>
              </mc:Choice>
              <mc:Fallback>
                <p:oleObj name="Equation" r:id="rId25" imgW="482600" imgH="457200" progId="Equation.3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615" y="3192512"/>
                        <a:ext cx="127635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2121" name="Group 25"/>
          <p:cNvGrpSpPr>
            <a:grpSpLocks/>
          </p:cNvGrpSpPr>
          <p:nvPr/>
        </p:nvGrpSpPr>
        <p:grpSpPr bwMode="auto">
          <a:xfrm>
            <a:off x="5038452" y="3697337"/>
            <a:ext cx="647700" cy="71437"/>
            <a:chOff x="3107" y="754"/>
            <a:chExt cx="408" cy="45"/>
          </a:xfrm>
        </p:grpSpPr>
        <p:sp>
          <p:nvSpPr>
            <p:cNvPr id="132122" name="Line 26"/>
            <p:cNvSpPr>
              <a:spLocks noChangeShapeType="1"/>
            </p:cNvSpPr>
            <p:nvPr/>
          </p:nvSpPr>
          <p:spPr bwMode="auto">
            <a:xfrm>
              <a:off x="3107" y="754"/>
              <a:ext cx="40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23" name="Line 27"/>
            <p:cNvSpPr>
              <a:spLocks noChangeShapeType="1"/>
            </p:cNvSpPr>
            <p:nvPr/>
          </p:nvSpPr>
          <p:spPr bwMode="auto">
            <a:xfrm>
              <a:off x="3107" y="799"/>
              <a:ext cx="40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2127" name="Group 31"/>
          <p:cNvGrpSpPr>
            <a:grpSpLocks/>
          </p:cNvGrpSpPr>
          <p:nvPr/>
        </p:nvGrpSpPr>
        <p:grpSpPr bwMode="auto">
          <a:xfrm>
            <a:off x="2046288" y="4648200"/>
            <a:ext cx="1511300" cy="1511300"/>
            <a:chOff x="1248" y="2304"/>
            <a:chExt cx="952" cy="952"/>
          </a:xfrm>
        </p:grpSpPr>
        <p:graphicFrame>
          <p:nvGraphicFramePr>
            <p:cNvPr id="132128" name="Object 32"/>
            <p:cNvGraphicFramePr>
              <a:graphicFrameLocks noChangeAspect="1"/>
            </p:cNvGraphicFramePr>
            <p:nvPr/>
          </p:nvGraphicFramePr>
          <p:xfrm>
            <a:off x="1248" y="2304"/>
            <a:ext cx="952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36" name="Equation" r:id="rId27" imgW="571252" imgH="710891" progId="Equation.3">
                    <p:embed/>
                  </p:oleObj>
                </mc:Choice>
                <mc:Fallback>
                  <p:oleObj name="Equation" r:id="rId27" imgW="571252" imgH="710891" progId="Equation.3">
                    <p:embed/>
                    <p:pic>
                      <p:nvPicPr>
                        <p:cNvPr id="0" name="Picture 2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304"/>
                          <a:ext cx="952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29" name="Object 33"/>
            <p:cNvGraphicFramePr>
              <a:graphicFrameLocks noChangeAspect="1"/>
            </p:cNvGraphicFramePr>
            <p:nvPr/>
          </p:nvGraphicFramePr>
          <p:xfrm>
            <a:off x="1742" y="2325"/>
            <a:ext cx="306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37" name="Equation" r:id="rId28" imgW="291960" imgH="903240" progId="Equation.3">
                    <p:embed/>
                  </p:oleObj>
                </mc:Choice>
                <mc:Fallback>
                  <p:oleObj name="Equation" r:id="rId28" imgW="291960" imgH="903240" progId="Equation.3">
                    <p:embed/>
                    <p:pic>
                      <p:nvPicPr>
                        <p:cNvPr id="0" name="Picture 2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2" y="2325"/>
                          <a:ext cx="306" cy="9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2130" name="Group 34"/>
          <p:cNvGrpSpPr>
            <a:grpSpLocks/>
          </p:cNvGrpSpPr>
          <p:nvPr/>
        </p:nvGrpSpPr>
        <p:grpSpPr bwMode="auto">
          <a:xfrm>
            <a:off x="4781550" y="5080000"/>
            <a:ext cx="936625" cy="385763"/>
            <a:chOff x="3061" y="602"/>
            <a:chExt cx="590" cy="243"/>
          </a:xfrm>
        </p:grpSpPr>
        <p:sp>
          <p:nvSpPr>
            <p:cNvPr id="132131" name="Line 35"/>
            <p:cNvSpPr>
              <a:spLocks noChangeShapeType="1"/>
            </p:cNvSpPr>
            <p:nvPr/>
          </p:nvSpPr>
          <p:spPr bwMode="auto">
            <a:xfrm>
              <a:off x="3061" y="845"/>
              <a:ext cx="59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32132" name="Object 36"/>
            <p:cNvGraphicFramePr>
              <a:graphicFrameLocks noChangeAspect="1"/>
            </p:cNvGraphicFramePr>
            <p:nvPr/>
          </p:nvGraphicFramePr>
          <p:xfrm>
            <a:off x="3148" y="602"/>
            <a:ext cx="406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38" name="Equation" r:id="rId30" imgW="380835" imgH="215806" progId="Equation.3">
                    <p:embed/>
                  </p:oleObj>
                </mc:Choice>
                <mc:Fallback>
                  <p:oleObj name="Equation" r:id="rId30" imgW="380835" imgH="215806" progId="Equation.3">
                    <p:embed/>
                    <p:pic>
                      <p:nvPicPr>
                        <p:cNvPr id="0" name="Picture 2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8" y="602"/>
                          <a:ext cx="406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2137" name="Group 41"/>
          <p:cNvGrpSpPr>
            <a:grpSpLocks/>
          </p:cNvGrpSpPr>
          <p:nvPr/>
        </p:nvGrpSpPr>
        <p:grpSpPr bwMode="auto">
          <a:xfrm>
            <a:off x="5791200" y="4648200"/>
            <a:ext cx="1511300" cy="1511300"/>
            <a:chOff x="3606" y="2614"/>
            <a:chExt cx="952" cy="952"/>
          </a:xfrm>
        </p:grpSpPr>
        <p:graphicFrame>
          <p:nvGraphicFramePr>
            <p:cNvPr id="132134" name="Object 38"/>
            <p:cNvGraphicFramePr>
              <a:graphicFrameLocks noChangeAspect="1"/>
            </p:cNvGraphicFramePr>
            <p:nvPr/>
          </p:nvGraphicFramePr>
          <p:xfrm>
            <a:off x="3606" y="2614"/>
            <a:ext cx="952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39" name="Equation" r:id="rId32" imgW="571252" imgH="710891" progId="Equation.3">
                    <p:embed/>
                  </p:oleObj>
                </mc:Choice>
                <mc:Fallback>
                  <p:oleObj name="Equation" r:id="rId32" imgW="571252" imgH="710891" progId="Equation.3">
                    <p:embed/>
                    <p:pic>
                      <p:nvPicPr>
                        <p:cNvPr id="0" name="Picture 2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614"/>
                          <a:ext cx="952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35" name="Object 39"/>
            <p:cNvGraphicFramePr>
              <a:graphicFrameLocks noChangeAspect="1"/>
            </p:cNvGraphicFramePr>
            <p:nvPr/>
          </p:nvGraphicFramePr>
          <p:xfrm>
            <a:off x="4058" y="2635"/>
            <a:ext cx="391" cy="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40" name="Equation" r:id="rId33" imgW="380880" imgH="903240" progId="Equation.3">
                    <p:embed/>
                  </p:oleObj>
                </mc:Choice>
                <mc:Fallback>
                  <p:oleObj name="Equation" r:id="rId33" imgW="380880" imgH="903240" progId="Equation.3">
                    <p:embed/>
                    <p:pic>
                      <p:nvPicPr>
                        <p:cNvPr id="0" name="Picture 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8" y="2635"/>
                          <a:ext cx="391" cy="9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213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014579"/>
              </p:ext>
            </p:extLst>
          </p:nvPr>
        </p:nvGraphicFramePr>
        <p:xfrm>
          <a:off x="3486150" y="4972050"/>
          <a:ext cx="12763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1" name="Equation" r:id="rId35" imgW="482600" imgH="457200" progId="Equation.3">
                  <p:embed/>
                </p:oleObj>
              </mc:Choice>
              <mc:Fallback>
                <p:oleObj name="Equation" r:id="rId35" imgW="482600" imgH="457200" progId="Equation.3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4972050"/>
                        <a:ext cx="127635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9530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 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矩阵的初等变换与初等方阵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336587" y="974726"/>
            <a:ext cx="4730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2800427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733428"/>
              </p:ext>
            </p:extLst>
          </p:nvPr>
        </p:nvGraphicFramePr>
        <p:xfrm>
          <a:off x="1331640" y="1185912"/>
          <a:ext cx="1484312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4" name="Equation" r:id="rId3" imgW="698500" imgH="711200" progId="Equation.3">
                  <p:embed/>
                </p:oleObj>
              </mc:Choice>
              <mc:Fallback>
                <p:oleObj name="Equation" r:id="rId3" imgW="698500" imgH="711200" progId="Equation.3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185912"/>
                        <a:ext cx="1484312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24" name="Group 4"/>
          <p:cNvGrpSpPr>
            <a:grpSpLocks/>
          </p:cNvGrpSpPr>
          <p:nvPr/>
        </p:nvGrpSpPr>
        <p:grpSpPr bwMode="auto">
          <a:xfrm>
            <a:off x="5824265" y="1190674"/>
            <a:ext cx="2159000" cy="1511300"/>
            <a:chOff x="2152" y="2614"/>
            <a:chExt cx="1360" cy="952"/>
          </a:xfrm>
        </p:grpSpPr>
        <p:graphicFrame>
          <p:nvGraphicFramePr>
            <p:cNvPr id="133125" name="Object 5"/>
            <p:cNvGraphicFramePr>
              <a:graphicFrameLocks noChangeAspect="1"/>
            </p:cNvGraphicFramePr>
            <p:nvPr/>
          </p:nvGraphicFramePr>
          <p:xfrm>
            <a:off x="2152" y="2614"/>
            <a:ext cx="136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25" name="Equation" r:id="rId5" imgW="1016000" imgH="711200" progId="Equation.3">
                    <p:embed/>
                  </p:oleObj>
                </mc:Choice>
                <mc:Fallback>
                  <p:oleObj name="Equation" r:id="rId5" imgW="1016000" imgH="711200" progId="Equation.3">
                    <p:embed/>
                    <p:pic>
                      <p:nvPicPr>
                        <p:cNvPr id="0" name="Picture 2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2" y="2614"/>
                          <a:ext cx="1360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26" name="Object 6"/>
            <p:cNvGraphicFramePr>
              <a:graphicFrameLocks noChangeAspect="1"/>
            </p:cNvGraphicFramePr>
            <p:nvPr/>
          </p:nvGraphicFramePr>
          <p:xfrm>
            <a:off x="2269" y="3241"/>
            <a:ext cx="118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26" name="Equation" r:id="rId7" imgW="1116720" imgH="292680" progId="Equation.3">
                    <p:embed/>
                  </p:oleObj>
                </mc:Choice>
                <mc:Fallback>
                  <p:oleObj name="Equation" r:id="rId7" imgW="1116720" imgH="292680" progId="Equation.3">
                    <p:embed/>
                    <p:pic>
                      <p:nvPicPr>
                        <p:cNvPr id="0" name="Picture 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9" y="3241"/>
                          <a:ext cx="1180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27" name="Object 7"/>
            <p:cNvGraphicFramePr>
              <a:graphicFrameLocks noChangeAspect="1"/>
            </p:cNvGraphicFramePr>
            <p:nvPr/>
          </p:nvGraphicFramePr>
          <p:xfrm>
            <a:off x="2261" y="2643"/>
            <a:ext cx="118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27" name="Equation" r:id="rId9" imgW="1142280" imgH="292680" progId="Equation.3">
                    <p:embed/>
                  </p:oleObj>
                </mc:Choice>
                <mc:Fallback>
                  <p:oleObj name="Equation" r:id="rId9" imgW="1142280" imgH="292680" progId="Equation.3">
                    <p:embed/>
                    <p:pic>
                      <p:nvPicPr>
                        <p:cNvPr id="0" name="Picture 2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1" y="2643"/>
                          <a:ext cx="1180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128" name="Group 8"/>
          <p:cNvGrpSpPr>
            <a:grpSpLocks/>
          </p:cNvGrpSpPr>
          <p:nvPr/>
        </p:nvGrpSpPr>
        <p:grpSpPr bwMode="auto">
          <a:xfrm>
            <a:off x="2734990" y="1185912"/>
            <a:ext cx="2159000" cy="1511300"/>
            <a:chOff x="1791" y="2659"/>
            <a:chExt cx="1360" cy="952"/>
          </a:xfrm>
        </p:grpSpPr>
        <p:graphicFrame>
          <p:nvGraphicFramePr>
            <p:cNvPr id="133129" name="Object 9"/>
            <p:cNvGraphicFramePr>
              <a:graphicFrameLocks noChangeAspect="1"/>
            </p:cNvGraphicFramePr>
            <p:nvPr/>
          </p:nvGraphicFramePr>
          <p:xfrm>
            <a:off x="1791" y="2659"/>
            <a:ext cx="136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28" name="Equation" r:id="rId11" imgW="1016000" imgH="711200" progId="Equation.3">
                    <p:embed/>
                  </p:oleObj>
                </mc:Choice>
                <mc:Fallback>
                  <p:oleObj name="Equation" r:id="rId11" imgW="1016000" imgH="711200" progId="Equation.3">
                    <p:embed/>
                    <p:pic>
                      <p:nvPicPr>
                        <p:cNvPr id="0" name="Picture 2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659"/>
                          <a:ext cx="1360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30" name="Object 10"/>
            <p:cNvGraphicFramePr>
              <a:graphicFrameLocks noChangeAspect="1"/>
            </p:cNvGraphicFramePr>
            <p:nvPr/>
          </p:nvGraphicFramePr>
          <p:xfrm>
            <a:off x="1893" y="2680"/>
            <a:ext cx="118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29" name="Equation" r:id="rId13" imgW="1116720" imgH="292680" progId="Equation.3">
                    <p:embed/>
                  </p:oleObj>
                </mc:Choice>
                <mc:Fallback>
                  <p:oleObj name="Equation" r:id="rId13" imgW="1116720" imgH="292680" progId="Equation.3">
                    <p:embed/>
                    <p:pic>
                      <p:nvPicPr>
                        <p:cNvPr id="0" name="Picture 2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3" y="2680"/>
                          <a:ext cx="1180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31" name="Object 11"/>
            <p:cNvGraphicFramePr>
              <a:graphicFrameLocks noChangeAspect="1"/>
            </p:cNvGraphicFramePr>
            <p:nvPr/>
          </p:nvGraphicFramePr>
          <p:xfrm>
            <a:off x="1898" y="3286"/>
            <a:ext cx="1171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0" name="Equation" r:id="rId15" imgW="1142280" imgH="292680" progId="Equation.3">
                    <p:embed/>
                  </p:oleObj>
                </mc:Choice>
                <mc:Fallback>
                  <p:oleObj name="Equation" r:id="rId15" imgW="1142280" imgH="292680" progId="Equation.3">
                    <p:embed/>
                    <p:pic>
                      <p:nvPicPr>
                        <p:cNvPr id="0" name="Picture 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8" y="3286"/>
                          <a:ext cx="1171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132" name="Group 12"/>
          <p:cNvGrpSpPr>
            <a:grpSpLocks/>
          </p:cNvGrpSpPr>
          <p:nvPr/>
        </p:nvGrpSpPr>
        <p:grpSpPr bwMode="auto">
          <a:xfrm>
            <a:off x="5038452" y="1898699"/>
            <a:ext cx="647700" cy="71438"/>
            <a:chOff x="3107" y="754"/>
            <a:chExt cx="408" cy="45"/>
          </a:xfrm>
        </p:grpSpPr>
        <p:sp>
          <p:nvSpPr>
            <p:cNvPr id="133133" name="Line 13"/>
            <p:cNvSpPr>
              <a:spLocks noChangeShapeType="1"/>
            </p:cNvSpPr>
            <p:nvPr/>
          </p:nvSpPr>
          <p:spPr bwMode="auto">
            <a:xfrm>
              <a:off x="3107" y="754"/>
              <a:ext cx="40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134" name="Line 14"/>
            <p:cNvSpPr>
              <a:spLocks noChangeShapeType="1"/>
            </p:cNvSpPr>
            <p:nvPr/>
          </p:nvSpPr>
          <p:spPr bwMode="auto">
            <a:xfrm>
              <a:off x="3107" y="799"/>
              <a:ext cx="40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3135" name="Group 15"/>
          <p:cNvGrpSpPr>
            <a:grpSpLocks/>
          </p:cNvGrpSpPr>
          <p:nvPr/>
        </p:nvGrpSpPr>
        <p:grpSpPr bwMode="auto">
          <a:xfrm>
            <a:off x="2085702" y="2905174"/>
            <a:ext cx="1511300" cy="1511300"/>
            <a:chOff x="1248" y="2304"/>
            <a:chExt cx="952" cy="952"/>
          </a:xfrm>
        </p:grpSpPr>
        <p:graphicFrame>
          <p:nvGraphicFramePr>
            <p:cNvPr id="133136" name="Object 16"/>
            <p:cNvGraphicFramePr>
              <a:graphicFrameLocks noChangeAspect="1"/>
            </p:cNvGraphicFramePr>
            <p:nvPr/>
          </p:nvGraphicFramePr>
          <p:xfrm>
            <a:off x="1248" y="2304"/>
            <a:ext cx="952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1" name="Equation" r:id="rId17" imgW="571252" imgH="710891" progId="Equation.3">
                    <p:embed/>
                  </p:oleObj>
                </mc:Choice>
                <mc:Fallback>
                  <p:oleObj name="Equation" r:id="rId17" imgW="571252" imgH="710891" progId="Equation.3">
                    <p:embed/>
                    <p:pic>
                      <p:nvPicPr>
                        <p:cNvPr id="0" name="Picture 2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304"/>
                          <a:ext cx="952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37" name="Object 17"/>
            <p:cNvGraphicFramePr>
              <a:graphicFrameLocks noChangeAspect="1"/>
            </p:cNvGraphicFramePr>
            <p:nvPr/>
          </p:nvGraphicFramePr>
          <p:xfrm>
            <a:off x="1742" y="2325"/>
            <a:ext cx="306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2" name="Equation" r:id="rId19" imgW="291960" imgH="903240" progId="Equation.3">
                    <p:embed/>
                  </p:oleObj>
                </mc:Choice>
                <mc:Fallback>
                  <p:oleObj name="Equation" r:id="rId19" imgW="291960" imgH="903240" progId="Equation.3">
                    <p:embed/>
                    <p:pic>
                      <p:nvPicPr>
                        <p:cNvPr id="0" name="Picture 2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2" y="2325"/>
                          <a:ext cx="306" cy="9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138" name="Group 18"/>
          <p:cNvGrpSpPr>
            <a:grpSpLocks/>
          </p:cNvGrpSpPr>
          <p:nvPr/>
        </p:nvGrpSpPr>
        <p:grpSpPr bwMode="auto">
          <a:xfrm>
            <a:off x="5971902" y="2925812"/>
            <a:ext cx="1441450" cy="1511300"/>
            <a:chOff x="2835" y="2568"/>
            <a:chExt cx="908" cy="952"/>
          </a:xfrm>
        </p:grpSpPr>
        <p:graphicFrame>
          <p:nvGraphicFramePr>
            <p:cNvPr id="133139" name="Object 19"/>
            <p:cNvGraphicFramePr>
              <a:graphicFrameLocks noChangeAspect="1"/>
            </p:cNvGraphicFramePr>
            <p:nvPr/>
          </p:nvGraphicFramePr>
          <p:xfrm>
            <a:off x="2835" y="2568"/>
            <a:ext cx="90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3" name="Equation" r:id="rId21" imgW="571252" imgH="710891" progId="Equation.3">
                    <p:embed/>
                  </p:oleObj>
                </mc:Choice>
                <mc:Fallback>
                  <p:oleObj name="Equation" r:id="rId21" imgW="571252" imgH="710891" progId="Equation.3">
                    <p:embed/>
                    <p:pic>
                      <p:nvPicPr>
                        <p:cNvPr id="0" name="Picture 2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2568"/>
                          <a:ext cx="908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40" name="Object 20"/>
            <p:cNvGraphicFramePr>
              <a:graphicFrameLocks noChangeAspect="1"/>
            </p:cNvGraphicFramePr>
            <p:nvPr/>
          </p:nvGraphicFramePr>
          <p:xfrm>
            <a:off x="2955" y="2598"/>
            <a:ext cx="306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4" name="Equation" r:id="rId23" imgW="291960" imgH="903240" progId="Equation.3">
                    <p:embed/>
                  </p:oleObj>
                </mc:Choice>
                <mc:Fallback>
                  <p:oleObj name="Equation" r:id="rId23" imgW="291960" imgH="903240" progId="Equation.3">
                    <p:embed/>
                    <p:pic>
                      <p:nvPicPr>
                        <p:cNvPr id="0" name="Picture 2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5" y="2598"/>
                          <a:ext cx="306" cy="9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14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694799"/>
              </p:ext>
            </p:extLst>
          </p:nvPr>
        </p:nvGraphicFramePr>
        <p:xfrm>
          <a:off x="3544615" y="3192512"/>
          <a:ext cx="12763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5" name="Equation" r:id="rId25" imgW="482600" imgH="457200" progId="Equation.3">
                  <p:embed/>
                </p:oleObj>
              </mc:Choice>
              <mc:Fallback>
                <p:oleObj name="Equation" r:id="rId25" imgW="482600" imgH="457200" progId="Equation.3">
                  <p:embed/>
                  <p:pic>
                    <p:nvPicPr>
                      <p:cNvPr id="0" name="Picture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615" y="3192512"/>
                        <a:ext cx="127635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42" name="Group 22"/>
          <p:cNvGrpSpPr>
            <a:grpSpLocks/>
          </p:cNvGrpSpPr>
          <p:nvPr/>
        </p:nvGrpSpPr>
        <p:grpSpPr bwMode="auto">
          <a:xfrm>
            <a:off x="5038452" y="3697337"/>
            <a:ext cx="647700" cy="71437"/>
            <a:chOff x="3107" y="754"/>
            <a:chExt cx="408" cy="45"/>
          </a:xfrm>
        </p:grpSpPr>
        <p:sp>
          <p:nvSpPr>
            <p:cNvPr id="133143" name="Line 23"/>
            <p:cNvSpPr>
              <a:spLocks noChangeShapeType="1"/>
            </p:cNvSpPr>
            <p:nvPr/>
          </p:nvSpPr>
          <p:spPr bwMode="auto">
            <a:xfrm>
              <a:off x="3107" y="754"/>
              <a:ext cx="40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144" name="Line 24"/>
            <p:cNvSpPr>
              <a:spLocks noChangeShapeType="1"/>
            </p:cNvSpPr>
            <p:nvPr/>
          </p:nvSpPr>
          <p:spPr bwMode="auto">
            <a:xfrm>
              <a:off x="3107" y="799"/>
              <a:ext cx="40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3145" name="Group 25"/>
          <p:cNvGrpSpPr>
            <a:grpSpLocks/>
          </p:cNvGrpSpPr>
          <p:nvPr/>
        </p:nvGrpSpPr>
        <p:grpSpPr bwMode="auto">
          <a:xfrm>
            <a:off x="2046288" y="4653136"/>
            <a:ext cx="1511300" cy="1511300"/>
            <a:chOff x="1248" y="2304"/>
            <a:chExt cx="952" cy="952"/>
          </a:xfrm>
        </p:grpSpPr>
        <p:graphicFrame>
          <p:nvGraphicFramePr>
            <p:cNvPr id="133146" name="Object 26"/>
            <p:cNvGraphicFramePr>
              <a:graphicFrameLocks noChangeAspect="1"/>
            </p:cNvGraphicFramePr>
            <p:nvPr/>
          </p:nvGraphicFramePr>
          <p:xfrm>
            <a:off x="1248" y="2304"/>
            <a:ext cx="952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6" name="Equation" r:id="rId27" imgW="571252" imgH="710891" progId="Equation.3">
                    <p:embed/>
                  </p:oleObj>
                </mc:Choice>
                <mc:Fallback>
                  <p:oleObj name="Equation" r:id="rId27" imgW="571252" imgH="710891" progId="Equation.3">
                    <p:embed/>
                    <p:pic>
                      <p:nvPicPr>
                        <p:cNvPr id="0" name="Picture 2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304"/>
                          <a:ext cx="952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47" name="Object 27"/>
            <p:cNvGraphicFramePr>
              <a:graphicFrameLocks noChangeAspect="1"/>
            </p:cNvGraphicFramePr>
            <p:nvPr/>
          </p:nvGraphicFramePr>
          <p:xfrm>
            <a:off x="1742" y="2325"/>
            <a:ext cx="306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7" name="Equation" r:id="rId28" imgW="291960" imgH="903240" progId="Equation.3">
                    <p:embed/>
                  </p:oleObj>
                </mc:Choice>
                <mc:Fallback>
                  <p:oleObj name="Equation" r:id="rId28" imgW="291960" imgH="903240" progId="Equation.3">
                    <p:embed/>
                    <p:pic>
                      <p:nvPicPr>
                        <p:cNvPr id="0" name="Picture 2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2" y="2325"/>
                          <a:ext cx="306" cy="9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151" name="Group 31"/>
          <p:cNvGrpSpPr>
            <a:grpSpLocks/>
          </p:cNvGrpSpPr>
          <p:nvPr/>
        </p:nvGrpSpPr>
        <p:grpSpPr bwMode="auto">
          <a:xfrm>
            <a:off x="5791200" y="4653136"/>
            <a:ext cx="1511300" cy="1511300"/>
            <a:chOff x="3606" y="2614"/>
            <a:chExt cx="952" cy="952"/>
          </a:xfrm>
        </p:grpSpPr>
        <p:graphicFrame>
          <p:nvGraphicFramePr>
            <p:cNvPr id="133152" name="Object 32"/>
            <p:cNvGraphicFramePr>
              <a:graphicFrameLocks noChangeAspect="1"/>
            </p:cNvGraphicFramePr>
            <p:nvPr/>
          </p:nvGraphicFramePr>
          <p:xfrm>
            <a:off x="3606" y="2614"/>
            <a:ext cx="952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8" name="Equation" r:id="rId30" imgW="571252" imgH="710891" progId="Equation.3">
                    <p:embed/>
                  </p:oleObj>
                </mc:Choice>
                <mc:Fallback>
                  <p:oleObj name="Equation" r:id="rId30" imgW="571252" imgH="710891" progId="Equation.3">
                    <p:embed/>
                    <p:pic>
                      <p:nvPicPr>
                        <p:cNvPr id="0" name="Picture 2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614"/>
                          <a:ext cx="952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53" name="Object 33"/>
            <p:cNvGraphicFramePr>
              <a:graphicFrameLocks noChangeAspect="1"/>
            </p:cNvGraphicFramePr>
            <p:nvPr/>
          </p:nvGraphicFramePr>
          <p:xfrm>
            <a:off x="4058" y="2635"/>
            <a:ext cx="391" cy="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9" name="Equation" r:id="rId31" imgW="380880" imgH="903240" progId="Equation.3">
                    <p:embed/>
                  </p:oleObj>
                </mc:Choice>
                <mc:Fallback>
                  <p:oleObj name="Equation" r:id="rId31" imgW="380880" imgH="903240" progId="Equation.3">
                    <p:embed/>
                    <p:pic>
                      <p:nvPicPr>
                        <p:cNvPr id="0" name="Picture 2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8" y="2635"/>
                          <a:ext cx="391" cy="9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15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314621"/>
              </p:ext>
            </p:extLst>
          </p:nvPr>
        </p:nvGraphicFramePr>
        <p:xfrm>
          <a:off x="3486150" y="4976986"/>
          <a:ext cx="12763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0" name="Equation" r:id="rId33" imgW="482600" imgH="457200" progId="Equation.3">
                  <p:embed/>
                </p:oleObj>
              </mc:Choice>
              <mc:Fallback>
                <p:oleObj name="Equation" r:id="rId33" imgW="482600" imgH="457200" progId="Equation.3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4976986"/>
                        <a:ext cx="127635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55" name="Group 35"/>
          <p:cNvGrpSpPr>
            <a:grpSpLocks/>
          </p:cNvGrpSpPr>
          <p:nvPr/>
        </p:nvGrpSpPr>
        <p:grpSpPr bwMode="auto">
          <a:xfrm>
            <a:off x="4926013" y="5445299"/>
            <a:ext cx="647700" cy="71437"/>
            <a:chOff x="3107" y="754"/>
            <a:chExt cx="408" cy="45"/>
          </a:xfrm>
        </p:grpSpPr>
        <p:sp>
          <p:nvSpPr>
            <p:cNvPr id="133156" name="Line 36"/>
            <p:cNvSpPr>
              <a:spLocks noChangeShapeType="1"/>
            </p:cNvSpPr>
            <p:nvPr/>
          </p:nvSpPr>
          <p:spPr bwMode="auto">
            <a:xfrm>
              <a:off x="3107" y="754"/>
              <a:ext cx="40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157" name="Line 37"/>
            <p:cNvSpPr>
              <a:spLocks noChangeShapeType="1"/>
            </p:cNvSpPr>
            <p:nvPr/>
          </p:nvSpPr>
          <p:spPr bwMode="auto">
            <a:xfrm>
              <a:off x="3107" y="799"/>
              <a:ext cx="40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9530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 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矩阵的初等变换与初等方阵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336587" y="974726"/>
            <a:ext cx="4730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1431849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8" name="Object 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766414659"/>
              </p:ext>
            </p:extLst>
          </p:nvPr>
        </p:nvGraphicFramePr>
        <p:xfrm>
          <a:off x="1198512" y="1209452"/>
          <a:ext cx="147161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0" name="Equation" r:id="rId3" imgW="698500" imgH="711200" progId="Equation.3">
                  <p:embed/>
                </p:oleObj>
              </mc:Choice>
              <mc:Fallback>
                <p:oleObj name="Equation" r:id="rId3" imgW="698500" imgH="711200" progId="Equation.3">
                  <p:embed/>
                  <p:pic>
                    <p:nvPicPr>
                      <p:cNvPr id="0" name="Picture 19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12" y="1209452"/>
                        <a:ext cx="1471613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4154" name="Group 10"/>
          <p:cNvGrpSpPr>
            <a:grpSpLocks/>
          </p:cNvGrpSpPr>
          <p:nvPr/>
        </p:nvGrpSpPr>
        <p:grpSpPr bwMode="auto">
          <a:xfrm>
            <a:off x="2633612" y="1196752"/>
            <a:ext cx="1419225" cy="1500187"/>
            <a:chOff x="2167" y="2024"/>
            <a:chExt cx="894" cy="945"/>
          </a:xfrm>
        </p:grpSpPr>
        <p:graphicFrame>
          <p:nvGraphicFramePr>
            <p:cNvPr id="134150" name="Object 6"/>
            <p:cNvGraphicFramePr>
              <a:graphicFrameLocks noChangeAspect="1"/>
            </p:cNvGraphicFramePr>
            <p:nvPr/>
          </p:nvGraphicFramePr>
          <p:xfrm>
            <a:off x="2167" y="2024"/>
            <a:ext cx="894" cy="9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1" name="Equation" r:id="rId5" imgW="672808" imgH="710891" progId="Equation.3">
                    <p:embed/>
                  </p:oleObj>
                </mc:Choice>
                <mc:Fallback>
                  <p:oleObj name="Equation" r:id="rId5" imgW="672808" imgH="710891" progId="Equation.3">
                    <p:embed/>
                    <p:pic>
                      <p:nvPicPr>
                        <p:cNvPr id="0" name="Picture 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7" y="2024"/>
                          <a:ext cx="894" cy="9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51" name="Object 7"/>
            <p:cNvGraphicFramePr>
              <a:graphicFrameLocks noChangeAspect="1"/>
            </p:cNvGraphicFramePr>
            <p:nvPr/>
          </p:nvGraphicFramePr>
          <p:xfrm>
            <a:off x="2246" y="2341"/>
            <a:ext cx="72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2" name="Equation" r:id="rId7" imgW="710640" imgH="279720" progId="Equation.3">
                    <p:embed/>
                  </p:oleObj>
                </mc:Choice>
                <mc:Fallback>
                  <p:oleObj name="Equation" r:id="rId7" imgW="710640" imgH="279720" progId="Equation.3">
                    <p:embed/>
                    <p:pic>
                      <p:nvPicPr>
                        <p:cNvPr id="0" name="Picture 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6" y="2341"/>
                          <a:ext cx="725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53" name="Object 9"/>
            <p:cNvGraphicFramePr>
              <a:graphicFrameLocks noChangeAspect="1"/>
            </p:cNvGraphicFramePr>
            <p:nvPr/>
          </p:nvGraphicFramePr>
          <p:xfrm>
            <a:off x="2246" y="2651"/>
            <a:ext cx="72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3" name="Equation" r:id="rId9" imgW="710640" imgH="292680" progId="Equation.3">
                    <p:embed/>
                  </p:oleObj>
                </mc:Choice>
                <mc:Fallback>
                  <p:oleObj name="Equation" r:id="rId9" imgW="710640" imgH="292680" progId="Equation.3">
                    <p:embed/>
                    <p:pic>
                      <p:nvPicPr>
                        <p:cNvPr id="0" name="Picture 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6" y="2651"/>
                          <a:ext cx="725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4155" name="Group 11"/>
          <p:cNvGrpSpPr>
            <a:grpSpLocks/>
          </p:cNvGrpSpPr>
          <p:nvPr/>
        </p:nvGrpSpPr>
        <p:grpSpPr bwMode="auto">
          <a:xfrm>
            <a:off x="4146500" y="1592039"/>
            <a:ext cx="936625" cy="396875"/>
            <a:chOff x="3061" y="595"/>
            <a:chExt cx="590" cy="250"/>
          </a:xfrm>
        </p:grpSpPr>
        <p:sp>
          <p:nvSpPr>
            <p:cNvPr id="134156" name="Line 12"/>
            <p:cNvSpPr>
              <a:spLocks noChangeShapeType="1"/>
            </p:cNvSpPr>
            <p:nvPr/>
          </p:nvSpPr>
          <p:spPr bwMode="auto">
            <a:xfrm>
              <a:off x="3061" y="845"/>
              <a:ext cx="59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34157" name="Object 13"/>
            <p:cNvGraphicFramePr>
              <a:graphicFrameLocks noChangeAspect="1"/>
            </p:cNvGraphicFramePr>
            <p:nvPr/>
          </p:nvGraphicFramePr>
          <p:xfrm>
            <a:off x="3114" y="595"/>
            <a:ext cx="47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4" name="Equation" r:id="rId11" imgW="444307" imgH="228501" progId="Equation.3">
                    <p:embed/>
                  </p:oleObj>
                </mc:Choice>
                <mc:Fallback>
                  <p:oleObj name="Equation" r:id="rId11" imgW="444307" imgH="228501" progId="Equation.3">
                    <p:embed/>
                    <p:pic>
                      <p:nvPicPr>
                        <p:cNvPr id="0" name="Picture 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4" y="595"/>
                          <a:ext cx="474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4165" name="Group 21"/>
          <p:cNvGrpSpPr>
            <a:grpSpLocks/>
          </p:cNvGrpSpPr>
          <p:nvPr/>
        </p:nvGrpSpPr>
        <p:grpSpPr bwMode="auto">
          <a:xfrm>
            <a:off x="5154562" y="1196752"/>
            <a:ext cx="3017838" cy="1500187"/>
            <a:chOff x="2156" y="2598"/>
            <a:chExt cx="1901" cy="945"/>
          </a:xfrm>
        </p:grpSpPr>
        <p:graphicFrame>
          <p:nvGraphicFramePr>
            <p:cNvPr id="134152" name="Object 8"/>
            <p:cNvGraphicFramePr>
              <a:graphicFrameLocks noChangeAspect="1"/>
            </p:cNvGraphicFramePr>
            <p:nvPr/>
          </p:nvGraphicFramePr>
          <p:xfrm>
            <a:off x="2156" y="2598"/>
            <a:ext cx="254" cy="9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5" name="Equation" r:id="rId13" imgW="190417" imgH="710891" progId="Equation.3">
                    <p:embed/>
                  </p:oleObj>
                </mc:Choice>
                <mc:Fallback>
                  <p:oleObj name="Equation" r:id="rId13" imgW="190417" imgH="710891" progId="Equation.3">
                    <p:embed/>
                    <p:pic>
                      <p:nvPicPr>
                        <p:cNvPr id="0" name="Picture 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6" y="2598"/>
                          <a:ext cx="254" cy="9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58" name="Object 14"/>
            <p:cNvGraphicFramePr>
              <a:graphicFrameLocks noChangeAspect="1"/>
            </p:cNvGraphicFramePr>
            <p:nvPr/>
          </p:nvGraphicFramePr>
          <p:xfrm>
            <a:off x="2495" y="3233"/>
            <a:ext cx="27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6" name="Equation" r:id="rId15" imgW="253800" imgH="292680" progId="Equation.3">
                    <p:embed/>
                  </p:oleObj>
                </mc:Choice>
                <mc:Fallback>
                  <p:oleObj name="Equation" r:id="rId15" imgW="253800" imgH="292680" progId="Equation.3">
                    <p:embed/>
                    <p:pic>
                      <p:nvPicPr>
                        <p:cNvPr id="0" name="Picture 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5" y="3233"/>
                          <a:ext cx="270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59" name="Object 15"/>
            <p:cNvGraphicFramePr>
              <a:graphicFrameLocks noChangeAspect="1"/>
            </p:cNvGraphicFramePr>
            <p:nvPr/>
          </p:nvGraphicFramePr>
          <p:xfrm>
            <a:off x="3416" y="3230"/>
            <a:ext cx="287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7" name="Equation" r:id="rId17" imgW="279360" imgH="292680" progId="Equation.3">
                    <p:embed/>
                  </p:oleObj>
                </mc:Choice>
                <mc:Fallback>
                  <p:oleObj name="Equation" r:id="rId17" imgW="279360" imgH="292680" progId="Equation.3">
                    <p:embed/>
                    <p:pic>
                      <p:nvPicPr>
                        <p:cNvPr id="0" name="Picture 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6" y="3230"/>
                          <a:ext cx="287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60" name="Object 16"/>
            <p:cNvGraphicFramePr>
              <a:graphicFrameLocks noChangeAspect="1"/>
            </p:cNvGraphicFramePr>
            <p:nvPr/>
          </p:nvGraphicFramePr>
          <p:xfrm>
            <a:off x="3803" y="2598"/>
            <a:ext cx="254" cy="9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8" name="Equation" r:id="rId19" imgW="190417" imgH="710891" progId="Equation.3">
                    <p:embed/>
                  </p:oleObj>
                </mc:Choice>
                <mc:Fallback>
                  <p:oleObj name="Equation" r:id="rId19" imgW="190417" imgH="710891" progId="Equation.3">
                    <p:embed/>
                    <p:pic>
                      <p:nvPicPr>
                        <p:cNvPr id="0" name="Picture 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3" y="2598"/>
                          <a:ext cx="254" cy="9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61" name="Object 17"/>
            <p:cNvGraphicFramePr>
              <a:graphicFrameLocks noChangeAspect="1"/>
            </p:cNvGraphicFramePr>
            <p:nvPr/>
          </p:nvGraphicFramePr>
          <p:xfrm>
            <a:off x="2496" y="2619"/>
            <a:ext cx="271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9" name="Equation" r:id="rId21" imgW="203024" imgH="215713" progId="Equation.3">
                    <p:embed/>
                  </p:oleObj>
                </mc:Choice>
                <mc:Fallback>
                  <p:oleObj name="Equation" r:id="rId21" imgW="203024" imgH="215713" progId="Equation.3">
                    <p:embed/>
                    <p:pic>
                      <p:nvPicPr>
                        <p:cNvPr id="0" name="Picture 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619"/>
                          <a:ext cx="271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62" name="Object 18"/>
            <p:cNvGraphicFramePr>
              <a:graphicFrameLocks noChangeAspect="1"/>
            </p:cNvGraphicFramePr>
            <p:nvPr/>
          </p:nvGraphicFramePr>
          <p:xfrm>
            <a:off x="3416" y="2619"/>
            <a:ext cx="271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90" name="Equation" r:id="rId23" imgW="203024" imgH="215713" progId="Equation.3">
                    <p:embed/>
                  </p:oleObj>
                </mc:Choice>
                <mc:Fallback>
                  <p:oleObj name="Equation" r:id="rId23" imgW="203024" imgH="215713" progId="Equation.3">
                    <p:embed/>
                    <p:pic>
                      <p:nvPicPr>
                        <p:cNvPr id="0" name="Picture 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6" y="2619"/>
                          <a:ext cx="271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63" name="Object 19"/>
            <p:cNvGraphicFramePr>
              <a:graphicFrameLocks noChangeAspect="1"/>
            </p:cNvGraphicFramePr>
            <p:nvPr/>
          </p:nvGraphicFramePr>
          <p:xfrm>
            <a:off x="2245" y="2923"/>
            <a:ext cx="77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91" name="Equation" r:id="rId25" imgW="761400" imgH="292680" progId="Equation.3">
                    <p:embed/>
                  </p:oleObj>
                </mc:Choice>
                <mc:Fallback>
                  <p:oleObj name="Equation" r:id="rId25" imgW="761400" imgH="292680" progId="Equation.3">
                    <p:embed/>
                    <p:pic>
                      <p:nvPicPr>
                        <p:cNvPr id="0" name="Picture 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923"/>
                          <a:ext cx="779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64" name="Object 20"/>
            <p:cNvGraphicFramePr>
              <a:graphicFrameLocks noChangeAspect="1"/>
            </p:cNvGraphicFramePr>
            <p:nvPr/>
          </p:nvGraphicFramePr>
          <p:xfrm>
            <a:off x="3160" y="2923"/>
            <a:ext cx="79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92" name="Equation" r:id="rId27" imgW="786960" imgH="292680" progId="Equation.3">
                    <p:embed/>
                  </p:oleObj>
                </mc:Choice>
                <mc:Fallback>
                  <p:oleObj name="Equation" r:id="rId27" imgW="786960" imgH="292680" progId="Equation.3">
                    <p:embed/>
                    <p:pic>
                      <p:nvPicPr>
                        <p:cNvPr id="0" name="Picture 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0" y="2923"/>
                          <a:ext cx="795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9530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 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矩阵的初等变换与初等方阵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336587" y="974726"/>
            <a:ext cx="4730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3377585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4" name="Object 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32187474"/>
              </p:ext>
            </p:extLst>
          </p:nvPr>
        </p:nvGraphicFramePr>
        <p:xfrm>
          <a:off x="1187624" y="1210320"/>
          <a:ext cx="147161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4" name="Equation" r:id="rId3" imgW="698500" imgH="711200" progId="Equation.3">
                  <p:embed/>
                </p:oleObj>
              </mc:Choice>
              <mc:Fallback>
                <p:oleObj name="Equation" r:id="rId3" imgW="698500" imgH="711200" progId="Equation.3">
                  <p:embed/>
                  <p:pic>
                    <p:nvPicPr>
                      <p:cNvPr id="0" name="Picture 45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210320"/>
                        <a:ext cx="1471613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6195" name="Group 3"/>
          <p:cNvGrpSpPr>
            <a:grpSpLocks/>
          </p:cNvGrpSpPr>
          <p:nvPr/>
        </p:nvGrpSpPr>
        <p:grpSpPr bwMode="auto">
          <a:xfrm>
            <a:off x="2622724" y="1197620"/>
            <a:ext cx="1419225" cy="1500187"/>
            <a:chOff x="2167" y="2024"/>
            <a:chExt cx="894" cy="945"/>
          </a:xfrm>
        </p:grpSpPr>
        <p:graphicFrame>
          <p:nvGraphicFramePr>
            <p:cNvPr id="136196" name="Object 4"/>
            <p:cNvGraphicFramePr>
              <a:graphicFrameLocks noChangeAspect="1"/>
            </p:cNvGraphicFramePr>
            <p:nvPr/>
          </p:nvGraphicFramePr>
          <p:xfrm>
            <a:off x="2167" y="2024"/>
            <a:ext cx="894" cy="9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95" name="Equation" r:id="rId5" imgW="672808" imgH="710891" progId="Equation.3">
                    <p:embed/>
                  </p:oleObj>
                </mc:Choice>
                <mc:Fallback>
                  <p:oleObj name="Equation" r:id="rId5" imgW="672808" imgH="710891" progId="Equation.3">
                    <p:embed/>
                    <p:pic>
                      <p:nvPicPr>
                        <p:cNvPr id="0" name="Picture 4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7" y="2024"/>
                          <a:ext cx="894" cy="9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197" name="Object 5"/>
            <p:cNvGraphicFramePr>
              <a:graphicFrameLocks noChangeAspect="1"/>
            </p:cNvGraphicFramePr>
            <p:nvPr/>
          </p:nvGraphicFramePr>
          <p:xfrm>
            <a:off x="2246" y="2341"/>
            <a:ext cx="72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96" name="Equation" r:id="rId7" imgW="710640" imgH="279720" progId="Equation.3">
                    <p:embed/>
                  </p:oleObj>
                </mc:Choice>
                <mc:Fallback>
                  <p:oleObj name="Equation" r:id="rId7" imgW="710640" imgH="279720" progId="Equation.3">
                    <p:embed/>
                    <p:pic>
                      <p:nvPicPr>
                        <p:cNvPr id="0" name="Picture 4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6" y="2341"/>
                          <a:ext cx="725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198" name="Object 6"/>
            <p:cNvGraphicFramePr>
              <a:graphicFrameLocks noChangeAspect="1"/>
            </p:cNvGraphicFramePr>
            <p:nvPr/>
          </p:nvGraphicFramePr>
          <p:xfrm>
            <a:off x="2246" y="2651"/>
            <a:ext cx="72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97" name="Equation" r:id="rId9" imgW="710640" imgH="292680" progId="Equation.3">
                    <p:embed/>
                  </p:oleObj>
                </mc:Choice>
                <mc:Fallback>
                  <p:oleObj name="Equation" r:id="rId9" imgW="710640" imgH="292680" progId="Equation.3">
                    <p:embed/>
                    <p:pic>
                      <p:nvPicPr>
                        <p:cNvPr id="0" name="Picture 4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6" y="2651"/>
                          <a:ext cx="725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6202" name="Group 10"/>
          <p:cNvGrpSpPr>
            <a:grpSpLocks/>
          </p:cNvGrpSpPr>
          <p:nvPr/>
        </p:nvGrpSpPr>
        <p:grpSpPr bwMode="auto">
          <a:xfrm>
            <a:off x="5143674" y="1197620"/>
            <a:ext cx="3017838" cy="1500187"/>
            <a:chOff x="2156" y="2598"/>
            <a:chExt cx="1901" cy="945"/>
          </a:xfrm>
        </p:grpSpPr>
        <p:graphicFrame>
          <p:nvGraphicFramePr>
            <p:cNvPr id="136203" name="Object 11"/>
            <p:cNvGraphicFramePr>
              <a:graphicFrameLocks noChangeAspect="1"/>
            </p:cNvGraphicFramePr>
            <p:nvPr/>
          </p:nvGraphicFramePr>
          <p:xfrm>
            <a:off x="2156" y="2598"/>
            <a:ext cx="254" cy="9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98" name="Equation" r:id="rId11" imgW="190417" imgH="710891" progId="Equation.3">
                    <p:embed/>
                  </p:oleObj>
                </mc:Choice>
                <mc:Fallback>
                  <p:oleObj name="Equation" r:id="rId11" imgW="190417" imgH="710891" progId="Equation.3">
                    <p:embed/>
                    <p:pic>
                      <p:nvPicPr>
                        <p:cNvPr id="0" name="Picture 4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6" y="2598"/>
                          <a:ext cx="254" cy="9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04" name="Object 12"/>
            <p:cNvGraphicFramePr>
              <a:graphicFrameLocks noChangeAspect="1"/>
            </p:cNvGraphicFramePr>
            <p:nvPr/>
          </p:nvGraphicFramePr>
          <p:xfrm>
            <a:off x="2495" y="3233"/>
            <a:ext cx="27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99" name="Equation" r:id="rId13" imgW="253800" imgH="292680" progId="Equation.3">
                    <p:embed/>
                  </p:oleObj>
                </mc:Choice>
                <mc:Fallback>
                  <p:oleObj name="Equation" r:id="rId13" imgW="253800" imgH="292680" progId="Equation.3">
                    <p:embed/>
                    <p:pic>
                      <p:nvPicPr>
                        <p:cNvPr id="0" name="Picture 4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5" y="3233"/>
                          <a:ext cx="270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05" name="Object 13"/>
            <p:cNvGraphicFramePr>
              <a:graphicFrameLocks noChangeAspect="1"/>
            </p:cNvGraphicFramePr>
            <p:nvPr/>
          </p:nvGraphicFramePr>
          <p:xfrm>
            <a:off x="3416" y="3230"/>
            <a:ext cx="287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00" name="Equation" r:id="rId15" imgW="279360" imgH="292680" progId="Equation.3">
                    <p:embed/>
                  </p:oleObj>
                </mc:Choice>
                <mc:Fallback>
                  <p:oleObj name="Equation" r:id="rId15" imgW="279360" imgH="292680" progId="Equation.3">
                    <p:embed/>
                    <p:pic>
                      <p:nvPicPr>
                        <p:cNvPr id="0" name="Picture 4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6" y="3230"/>
                          <a:ext cx="287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06" name="Object 14"/>
            <p:cNvGraphicFramePr>
              <a:graphicFrameLocks noChangeAspect="1"/>
            </p:cNvGraphicFramePr>
            <p:nvPr/>
          </p:nvGraphicFramePr>
          <p:xfrm>
            <a:off x="3803" y="2598"/>
            <a:ext cx="254" cy="9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01" name="Equation" r:id="rId17" imgW="190417" imgH="710891" progId="Equation.3">
                    <p:embed/>
                  </p:oleObj>
                </mc:Choice>
                <mc:Fallback>
                  <p:oleObj name="Equation" r:id="rId17" imgW="190417" imgH="710891" progId="Equation.3">
                    <p:embed/>
                    <p:pic>
                      <p:nvPicPr>
                        <p:cNvPr id="0" name="Picture 4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3" y="2598"/>
                          <a:ext cx="254" cy="9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07" name="Object 15"/>
            <p:cNvGraphicFramePr>
              <a:graphicFrameLocks noChangeAspect="1"/>
            </p:cNvGraphicFramePr>
            <p:nvPr/>
          </p:nvGraphicFramePr>
          <p:xfrm>
            <a:off x="2496" y="2619"/>
            <a:ext cx="271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02" name="Equation" r:id="rId19" imgW="203024" imgH="215713" progId="Equation.3">
                    <p:embed/>
                  </p:oleObj>
                </mc:Choice>
                <mc:Fallback>
                  <p:oleObj name="Equation" r:id="rId19" imgW="203024" imgH="215713" progId="Equation.3">
                    <p:embed/>
                    <p:pic>
                      <p:nvPicPr>
                        <p:cNvPr id="0" name="Picture 4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619"/>
                          <a:ext cx="271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08" name="Object 16"/>
            <p:cNvGraphicFramePr>
              <a:graphicFrameLocks noChangeAspect="1"/>
            </p:cNvGraphicFramePr>
            <p:nvPr/>
          </p:nvGraphicFramePr>
          <p:xfrm>
            <a:off x="3416" y="2619"/>
            <a:ext cx="271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03" name="Equation" r:id="rId21" imgW="203024" imgH="215713" progId="Equation.3">
                    <p:embed/>
                  </p:oleObj>
                </mc:Choice>
                <mc:Fallback>
                  <p:oleObj name="Equation" r:id="rId21" imgW="203024" imgH="215713" progId="Equation.3">
                    <p:embed/>
                    <p:pic>
                      <p:nvPicPr>
                        <p:cNvPr id="0" name="Picture 4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6" y="2619"/>
                          <a:ext cx="271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09" name="Object 17"/>
            <p:cNvGraphicFramePr>
              <a:graphicFrameLocks noChangeAspect="1"/>
            </p:cNvGraphicFramePr>
            <p:nvPr/>
          </p:nvGraphicFramePr>
          <p:xfrm>
            <a:off x="2245" y="2923"/>
            <a:ext cx="77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04" name="Equation" r:id="rId23" imgW="761400" imgH="292680" progId="Equation.3">
                    <p:embed/>
                  </p:oleObj>
                </mc:Choice>
                <mc:Fallback>
                  <p:oleObj name="Equation" r:id="rId23" imgW="761400" imgH="292680" progId="Equation.3">
                    <p:embed/>
                    <p:pic>
                      <p:nvPicPr>
                        <p:cNvPr id="0" name="Picture 4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923"/>
                          <a:ext cx="779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10" name="Object 18"/>
            <p:cNvGraphicFramePr>
              <a:graphicFrameLocks noChangeAspect="1"/>
            </p:cNvGraphicFramePr>
            <p:nvPr/>
          </p:nvGraphicFramePr>
          <p:xfrm>
            <a:off x="3160" y="2923"/>
            <a:ext cx="79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05" name="Equation" r:id="rId25" imgW="786960" imgH="292680" progId="Equation.3">
                    <p:embed/>
                  </p:oleObj>
                </mc:Choice>
                <mc:Fallback>
                  <p:oleObj name="Equation" r:id="rId25" imgW="786960" imgH="292680" progId="Equation.3">
                    <p:embed/>
                    <p:pic>
                      <p:nvPicPr>
                        <p:cNvPr id="0" name="Picture 4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0" y="2923"/>
                          <a:ext cx="795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6211" name="Group 19"/>
          <p:cNvGrpSpPr>
            <a:grpSpLocks/>
          </p:cNvGrpSpPr>
          <p:nvPr/>
        </p:nvGrpSpPr>
        <p:grpSpPr bwMode="auto">
          <a:xfrm>
            <a:off x="4278487" y="1918345"/>
            <a:ext cx="647700" cy="71437"/>
            <a:chOff x="3107" y="754"/>
            <a:chExt cx="408" cy="45"/>
          </a:xfrm>
        </p:grpSpPr>
        <p:sp>
          <p:nvSpPr>
            <p:cNvPr id="136212" name="Line 20"/>
            <p:cNvSpPr>
              <a:spLocks noChangeShapeType="1"/>
            </p:cNvSpPr>
            <p:nvPr/>
          </p:nvSpPr>
          <p:spPr bwMode="auto">
            <a:xfrm>
              <a:off x="3107" y="754"/>
              <a:ext cx="40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213" name="Line 21"/>
            <p:cNvSpPr>
              <a:spLocks noChangeShapeType="1"/>
            </p:cNvSpPr>
            <p:nvPr/>
          </p:nvSpPr>
          <p:spPr bwMode="auto">
            <a:xfrm>
              <a:off x="3107" y="799"/>
              <a:ext cx="40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6223" name="Group 31"/>
          <p:cNvGrpSpPr>
            <a:grpSpLocks/>
          </p:cNvGrpSpPr>
          <p:nvPr/>
        </p:nvGrpSpPr>
        <p:grpSpPr bwMode="auto">
          <a:xfrm>
            <a:off x="682625" y="2965450"/>
            <a:ext cx="2152650" cy="976313"/>
            <a:chOff x="2789" y="2580"/>
            <a:chExt cx="1356" cy="615"/>
          </a:xfrm>
        </p:grpSpPr>
        <p:graphicFrame>
          <p:nvGraphicFramePr>
            <p:cNvPr id="136215" name="Object 23"/>
            <p:cNvGraphicFramePr>
              <a:graphicFrameLocks noChangeAspect="1"/>
            </p:cNvGraphicFramePr>
            <p:nvPr/>
          </p:nvGraphicFramePr>
          <p:xfrm>
            <a:off x="2789" y="2580"/>
            <a:ext cx="253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06" name="Equation" r:id="rId27" imgW="190500" imgH="457200" progId="Equation.3">
                    <p:embed/>
                  </p:oleObj>
                </mc:Choice>
                <mc:Fallback>
                  <p:oleObj name="Equation" r:id="rId27" imgW="190500" imgH="457200" progId="Equation.3">
                    <p:embed/>
                    <p:pic>
                      <p:nvPicPr>
                        <p:cNvPr id="0" name="Picture 4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2580"/>
                          <a:ext cx="253" cy="6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16" name="Object 24"/>
            <p:cNvGraphicFramePr>
              <a:graphicFrameLocks noChangeAspect="1"/>
            </p:cNvGraphicFramePr>
            <p:nvPr/>
          </p:nvGraphicFramePr>
          <p:xfrm>
            <a:off x="3892" y="2584"/>
            <a:ext cx="253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07" name="Equation" r:id="rId29" imgW="190500" imgH="457200" progId="Equation.3">
                    <p:embed/>
                  </p:oleObj>
                </mc:Choice>
                <mc:Fallback>
                  <p:oleObj name="Equation" r:id="rId29" imgW="190500" imgH="457200" progId="Equation.3">
                    <p:embed/>
                    <p:pic>
                      <p:nvPicPr>
                        <p:cNvPr id="0" name="Picture 4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2" y="2584"/>
                          <a:ext cx="253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17" name="Object 25"/>
            <p:cNvGraphicFramePr>
              <a:graphicFrameLocks noChangeAspect="1"/>
            </p:cNvGraphicFramePr>
            <p:nvPr/>
          </p:nvGraphicFramePr>
          <p:xfrm>
            <a:off x="2888" y="2590"/>
            <a:ext cx="27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08" name="Equation" r:id="rId31" imgW="203024" imgH="215713" progId="Equation.3">
                    <p:embed/>
                  </p:oleObj>
                </mc:Choice>
                <mc:Fallback>
                  <p:oleObj name="Equation" r:id="rId31" imgW="203024" imgH="215713" progId="Equation.3">
                    <p:embed/>
                    <p:pic>
                      <p:nvPicPr>
                        <p:cNvPr id="0" name="Picture 4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8" y="2590"/>
                          <a:ext cx="270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18" name="Object 26"/>
            <p:cNvGraphicFramePr>
              <a:graphicFrameLocks noChangeAspect="1"/>
            </p:cNvGraphicFramePr>
            <p:nvPr/>
          </p:nvGraphicFramePr>
          <p:xfrm>
            <a:off x="2880" y="2891"/>
            <a:ext cx="287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09" name="Equation" r:id="rId32" imgW="215619" imgH="215619" progId="Equation.3">
                    <p:embed/>
                  </p:oleObj>
                </mc:Choice>
                <mc:Fallback>
                  <p:oleObj name="Equation" r:id="rId32" imgW="215619" imgH="215619" progId="Equation.3">
                    <p:embed/>
                    <p:pic>
                      <p:nvPicPr>
                        <p:cNvPr id="0" name="Picture 4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891"/>
                          <a:ext cx="287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19" name="Object 27"/>
            <p:cNvGraphicFramePr>
              <a:graphicFrameLocks noChangeAspect="1"/>
            </p:cNvGraphicFramePr>
            <p:nvPr/>
          </p:nvGraphicFramePr>
          <p:xfrm>
            <a:off x="3310" y="2590"/>
            <a:ext cx="269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10" name="Equation" r:id="rId34" imgW="253800" imgH="279720" progId="Equation.3">
                    <p:embed/>
                  </p:oleObj>
                </mc:Choice>
                <mc:Fallback>
                  <p:oleObj name="Equation" r:id="rId34" imgW="253800" imgH="279720" progId="Equation.3">
                    <p:embed/>
                    <p:pic>
                      <p:nvPicPr>
                        <p:cNvPr id="0" name="Picture 4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0" y="2590"/>
                          <a:ext cx="269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20" name="Object 28"/>
            <p:cNvGraphicFramePr>
              <a:graphicFrameLocks noChangeAspect="1"/>
            </p:cNvGraphicFramePr>
            <p:nvPr/>
          </p:nvGraphicFramePr>
          <p:xfrm>
            <a:off x="3302" y="2888"/>
            <a:ext cx="28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11" name="Equation" r:id="rId36" imgW="279360" imgH="279720" progId="Equation.3">
                    <p:embed/>
                  </p:oleObj>
                </mc:Choice>
                <mc:Fallback>
                  <p:oleObj name="Equation" r:id="rId36" imgW="279360" imgH="279720" progId="Equation.3">
                    <p:embed/>
                    <p:pic>
                      <p:nvPicPr>
                        <p:cNvPr id="0" name="Picture 4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2" y="2888"/>
                          <a:ext cx="285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21" name="Object 29"/>
            <p:cNvGraphicFramePr>
              <a:graphicFrameLocks noChangeAspect="1"/>
            </p:cNvGraphicFramePr>
            <p:nvPr/>
          </p:nvGraphicFramePr>
          <p:xfrm>
            <a:off x="3742" y="2592"/>
            <a:ext cx="26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12" name="Equation" r:id="rId38" imgW="253800" imgH="292680" progId="Equation.3">
                    <p:embed/>
                  </p:oleObj>
                </mc:Choice>
                <mc:Fallback>
                  <p:oleObj name="Equation" r:id="rId38" imgW="253800" imgH="292680" progId="Equation.3">
                    <p:embed/>
                    <p:pic>
                      <p:nvPicPr>
                        <p:cNvPr id="0" name="Picture 4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2592"/>
                          <a:ext cx="269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22" name="Object 30"/>
            <p:cNvGraphicFramePr>
              <a:graphicFrameLocks noChangeAspect="1"/>
            </p:cNvGraphicFramePr>
            <p:nvPr/>
          </p:nvGraphicFramePr>
          <p:xfrm>
            <a:off x="3734" y="2891"/>
            <a:ext cx="28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13" name="Equation" r:id="rId40" imgW="279360" imgH="292680" progId="Equation.3">
                    <p:embed/>
                  </p:oleObj>
                </mc:Choice>
                <mc:Fallback>
                  <p:oleObj name="Equation" r:id="rId40" imgW="279360" imgH="292680" progId="Equation.3">
                    <p:embed/>
                    <p:pic>
                      <p:nvPicPr>
                        <p:cNvPr id="0" name="Picture 4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4" y="2891"/>
                          <a:ext cx="28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6224" name="Group 32"/>
          <p:cNvGrpSpPr>
            <a:grpSpLocks/>
          </p:cNvGrpSpPr>
          <p:nvPr/>
        </p:nvGrpSpPr>
        <p:grpSpPr bwMode="auto">
          <a:xfrm>
            <a:off x="4283075" y="3078163"/>
            <a:ext cx="936625" cy="396875"/>
            <a:chOff x="3061" y="595"/>
            <a:chExt cx="590" cy="250"/>
          </a:xfrm>
        </p:grpSpPr>
        <p:sp>
          <p:nvSpPr>
            <p:cNvPr id="136225" name="Line 33"/>
            <p:cNvSpPr>
              <a:spLocks noChangeShapeType="1"/>
            </p:cNvSpPr>
            <p:nvPr/>
          </p:nvSpPr>
          <p:spPr bwMode="auto">
            <a:xfrm>
              <a:off x="3061" y="845"/>
              <a:ext cx="59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36226" name="Object 34"/>
            <p:cNvGraphicFramePr>
              <a:graphicFrameLocks noChangeAspect="1"/>
            </p:cNvGraphicFramePr>
            <p:nvPr/>
          </p:nvGraphicFramePr>
          <p:xfrm>
            <a:off x="3094" y="595"/>
            <a:ext cx="51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14" name="Equation" r:id="rId42" imgW="482391" imgH="228501" progId="Equation.3">
                    <p:embed/>
                  </p:oleObj>
                </mc:Choice>
                <mc:Fallback>
                  <p:oleObj name="Equation" r:id="rId42" imgW="482391" imgH="228501" progId="Equation.3">
                    <p:embed/>
                    <p:pic>
                      <p:nvPicPr>
                        <p:cNvPr id="0" name="Picture 4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4" y="595"/>
                          <a:ext cx="514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6245" name="Group 53"/>
          <p:cNvGrpSpPr>
            <a:grpSpLocks/>
          </p:cNvGrpSpPr>
          <p:nvPr/>
        </p:nvGrpSpPr>
        <p:grpSpPr bwMode="auto">
          <a:xfrm>
            <a:off x="5291138" y="2971800"/>
            <a:ext cx="2960687" cy="981075"/>
            <a:chOff x="2354" y="2935"/>
            <a:chExt cx="1865" cy="618"/>
          </a:xfrm>
        </p:grpSpPr>
        <p:graphicFrame>
          <p:nvGraphicFramePr>
            <p:cNvPr id="136237" name="Object 45"/>
            <p:cNvGraphicFramePr>
              <a:graphicFrameLocks noChangeAspect="1"/>
            </p:cNvGraphicFramePr>
            <p:nvPr/>
          </p:nvGraphicFramePr>
          <p:xfrm>
            <a:off x="2354" y="2935"/>
            <a:ext cx="253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15" name="Equation" r:id="rId44" imgW="190500" imgH="457200" progId="Equation.3">
                    <p:embed/>
                  </p:oleObj>
                </mc:Choice>
                <mc:Fallback>
                  <p:oleObj name="Equation" r:id="rId44" imgW="190500" imgH="457200" progId="Equation.3">
                    <p:embed/>
                    <p:pic>
                      <p:nvPicPr>
                        <p:cNvPr id="0" name="Picture 4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4" y="2935"/>
                          <a:ext cx="253" cy="6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38" name="Object 46"/>
            <p:cNvGraphicFramePr>
              <a:graphicFrameLocks noChangeAspect="1"/>
            </p:cNvGraphicFramePr>
            <p:nvPr/>
          </p:nvGraphicFramePr>
          <p:xfrm>
            <a:off x="3966" y="2936"/>
            <a:ext cx="253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16" name="Equation" r:id="rId45" imgW="190500" imgH="457200" progId="Equation.3">
                    <p:embed/>
                  </p:oleObj>
                </mc:Choice>
                <mc:Fallback>
                  <p:oleObj name="Equation" r:id="rId45" imgW="190500" imgH="457200" progId="Equation.3">
                    <p:embed/>
                    <p:pic>
                      <p:nvPicPr>
                        <p:cNvPr id="0" name="Picture 4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6" y="2936"/>
                          <a:ext cx="253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39" name="Object 47"/>
            <p:cNvGraphicFramePr>
              <a:graphicFrameLocks noChangeAspect="1"/>
            </p:cNvGraphicFramePr>
            <p:nvPr/>
          </p:nvGraphicFramePr>
          <p:xfrm>
            <a:off x="2461" y="2953"/>
            <a:ext cx="27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17" name="Equation" r:id="rId46" imgW="203024" imgH="215713" progId="Equation.3">
                    <p:embed/>
                  </p:oleObj>
                </mc:Choice>
                <mc:Fallback>
                  <p:oleObj name="Equation" r:id="rId46" imgW="203024" imgH="215713" progId="Equation.3">
                    <p:embed/>
                    <p:pic>
                      <p:nvPicPr>
                        <p:cNvPr id="0" name="Picture 4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1" y="2953"/>
                          <a:ext cx="270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40" name="Object 48"/>
            <p:cNvGraphicFramePr>
              <a:graphicFrameLocks noChangeAspect="1"/>
            </p:cNvGraphicFramePr>
            <p:nvPr/>
          </p:nvGraphicFramePr>
          <p:xfrm>
            <a:off x="2445" y="3246"/>
            <a:ext cx="287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18" name="Equation" r:id="rId47" imgW="215619" imgH="215619" progId="Equation.3">
                    <p:embed/>
                  </p:oleObj>
                </mc:Choice>
                <mc:Fallback>
                  <p:oleObj name="Equation" r:id="rId47" imgW="215619" imgH="215619" progId="Equation.3">
                    <p:embed/>
                    <p:pic>
                      <p:nvPicPr>
                        <p:cNvPr id="0" name="Picture 4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5" y="3246"/>
                          <a:ext cx="287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41" name="Object 49"/>
            <p:cNvGraphicFramePr>
              <a:graphicFrameLocks noChangeAspect="1"/>
            </p:cNvGraphicFramePr>
            <p:nvPr/>
          </p:nvGraphicFramePr>
          <p:xfrm>
            <a:off x="2883" y="2953"/>
            <a:ext cx="269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19" name="Equation" r:id="rId48" imgW="253800" imgH="279720" progId="Equation.3">
                    <p:embed/>
                  </p:oleObj>
                </mc:Choice>
                <mc:Fallback>
                  <p:oleObj name="Equation" r:id="rId48" imgW="253800" imgH="279720" progId="Equation.3">
                    <p:embed/>
                    <p:pic>
                      <p:nvPicPr>
                        <p:cNvPr id="0" name="Picture 4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3" y="2953"/>
                          <a:ext cx="269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42" name="Object 50"/>
            <p:cNvGraphicFramePr>
              <a:graphicFrameLocks noChangeAspect="1"/>
            </p:cNvGraphicFramePr>
            <p:nvPr/>
          </p:nvGraphicFramePr>
          <p:xfrm>
            <a:off x="2875" y="3251"/>
            <a:ext cx="28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20" name="Equation" r:id="rId50" imgW="279360" imgH="279720" progId="Equation.3">
                    <p:embed/>
                  </p:oleObj>
                </mc:Choice>
                <mc:Fallback>
                  <p:oleObj name="Equation" r:id="rId50" imgW="279360" imgH="279720" progId="Equation.3">
                    <p:embed/>
                    <p:pic>
                      <p:nvPicPr>
                        <p:cNvPr id="0" name="Picture 4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5" y="3251"/>
                          <a:ext cx="285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43" name="Object 51"/>
            <p:cNvGraphicFramePr>
              <a:graphicFrameLocks noChangeAspect="1"/>
            </p:cNvGraphicFramePr>
            <p:nvPr/>
          </p:nvGraphicFramePr>
          <p:xfrm>
            <a:off x="3323" y="2953"/>
            <a:ext cx="77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21" name="Equation" r:id="rId52" imgW="761400" imgH="292680" progId="Equation.3">
                    <p:embed/>
                  </p:oleObj>
                </mc:Choice>
                <mc:Fallback>
                  <p:oleObj name="Equation" r:id="rId52" imgW="761400" imgH="292680" progId="Equation.3">
                    <p:embed/>
                    <p:pic>
                      <p:nvPicPr>
                        <p:cNvPr id="0" name="Picture 4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3" y="2953"/>
                          <a:ext cx="774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44" name="Object 52"/>
            <p:cNvGraphicFramePr>
              <a:graphicFrameLocks noChangeAspect="1"/>
            </p:cNvGraphicFramePr>
            <p:nvPr/>
          </p:nvGraphicFramePr>
          <p:xfrm>
            <a:off x="3304" y="3249"/>
            <a:ext cx="791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22" name="Equation" r:id="rId54" imgW="786960" imgH="292680" progId="Equation.3">
                    <p:embed/>
                  </p:oleObj>
                </mc:Choice>
                <mc:Fallback>
                  <p:oleObj name="Equation" r:id="rId54" imgW="786960" imgH="292680" progId="Equation.3">
                    <p:embed/>
                    <p:pic>
                      <p:nvPicPr>
                        <p:cNvPr id="0" name="Picture 4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4" y="3249"/>
                          <a:ext cx="791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624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212542"/>
              </p:ext>
            </p:extLst>
          </p:nvPr>
        </p:nvGraphicFramePr>
        <p:xfrm>
          <a:off x="2770188" y="2771775"/>
          <a:ext cx="1471612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3" name="Equation" r:id="rId56" imgW="698500" imgH="711200" progId="Equation.3">
                  <p:embed/>
                </p:oleObj>
              </mc:Choice>
              <mc:Fallback>
                <p:oleObj name="Equation" r:id="rId56" imgW="698500" imgH="711200" progId="Equation.3">
                  <p:embed/>
                  <p:pic>
                    <p:nvPicPr>
                      <p:cNvPr id="0" name="Picture 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2771775"/>
                        <a:ext cx="1471612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9530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 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矩阵的初等变换与初等方阵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336587" y="974726"/>
            <a:ext cx="4730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1254853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6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18" name="Object 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399195572"/>
              </p:ext>
            </p:extLst>
          </p:nvPr>
        </p:nvGraphicFramePr>
        <p:xfrm>
          <a:off x="1184225" y="1220788"/>
          <a:ext cx="147161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0" name="Equation" r:id="rId3" imgW="698500" imgH="711200" progId="Equation.3">
                  <p:embed/>
                </p:oleObj>
              </mc:Choice>
              <mc:Fallback>
                <p:oleObj name="Equation" r:id="rId3" imgW="698500" imgH="711200" progId="Equation.3">
                  <p:embed/>
                  <p:pic>
                    <p:nvPicPr>
                      <p:cNvPr id="0" name="Picture 44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25" y="1220788"/>
                        <a:ext cx="1471613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219" name="Group 3"/>
          <p:cNvGrpSpPr>
            <a:grpSpLocks/>
          </p:cNvGrpSpPr>
          <p:nvPr/>
        </p:nvGrpSpPr>
        <p:grpSpPr bwMode="auto">
          <a:xfrm>
            <a:off x="2619325" y="1208088"/>
            <a:ext cx="1419225" cy="1500187"/>
            <a:chOff x="2167" y="2024"/>
            <a:chExt cx="894" cy="945"/>
          </a:xfrm>
        </p:grpSpPr>
        <p:graphicFrame>
          <p:nvGraphicFramePr>
            <p:cNvPr id="137220" name="Object 4"/>
            <p:cNvGraphicFramePr>
              <a:graphicFrameLocks noChangeAspect="1"/>
            </p:cNvGraphicFramePr>
            <p:nvPr/>
          </p:nvGraphicFramePr>
          <p:xfrm>
            <a:off x="2167" y="2024"/>
            <a:ext cx="894" cy="9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1" name="Equation" r:id="rId5" imgW="672808" imgH="710891" progId="Equation.3">
                    <p:embed/>
                  </p:oleObj>
                </mc:Choice>
                <mc:Fallback>
                  <p:oleObj name="Equation" r:id="rId5" imgW="672808" imgH="710891" progId="Equation.3">
                    <p:embed/>
                    <p:pic>
                      <p:nvPicPr>
                        <p:cNvPr id="0" name="Picture 4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7" y="2024"/>
                          <a:ext cx="894" cy="9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21" name="Object 5"/>
            <p:cNvGraphicFramePr>
              <a:graphicFrameLocks noChangeAspect="1"/>
            </p:cNvGraphicFramePr>
            <p:nvPr/>
          </p:nvGraphicFramePr>
          <p:xfrm>
            <a:off x="2246" y="2341"/>
            <a:ext cx="72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2" name="Equation" r:id="rId7" imgW="710640" imgH="279720" progId="Equation.3">
                    <p:embed/>
                  </p:oleObj>
                </mc:Choice>
                <mc:Fallback>
                  <p:oleObj name="Equation" r:id="rId7" imgW="710640" imgH="279720" progId="Equation.3">
                    <p:embed/>
                    <p:pic>
                      <p:nvPicPr>
                        <p:cNvPr id="0" name="Picture 4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6" y="2341"/>
                          <a:ext cx="725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22" name="Object 6"/>
            <p:cNvGraphicFramePr>
              <a:graphicFrameLocks noChangeAspect="1"/>
            </p:cNvGraphicFramePr>
            <p:nvPr/>
          </p:nvGraphicFramePr>
          <p:xfrm>
            <a:off x="2246" y="2651"/>
            <a:ext cx="72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3" name="Equation" r:id="rId9" imgW="710640" imgH="292680" progId="Equation.3">
                    <p:embed/>
                  </p:oleObj>
                </mc:Choice>
                <mc:Fallback>
                  <p:oleObj name="Equation" r:id="rId9" imgW="710640" imgH="292680" progId="Equation.3">
                    <p:embed/>
                    <p:pic>
                      <p:nvPicPr>
                        <p:cNvPr id="0" name="Picture 4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6" y="2651"/>
                          <a:ext cx="725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223" name="Group 7"/>
          <p:cNvGrpSpPr>
            <a:grpSpLocks/>
          </p:cNvGrpSpPr>
          <p:nvPr/>
        </p:nvGrpSpPr>
        <p:grpSpPr bwMode="auto">
          <a:xfrm>
            <a:off x="5140275" y="1208088"/>
            <a:ext cx="3017838" cy="1500187"/>
            <a:chOff x="2156" y="2598"/>
            <a:chExt cx="1901" cy="945"/>
          </a:xfrm>
        </p:grpSpPr>
        <p:graphicFrame>
          <p:nvGraphicFramePr>
            <p:cNvPr id="137224" name="Object 8"/>
            <p:cNvGraphicFramePr>
              <a:graphicFrameLocks noChangeAspect="1"/>
            </p:cNvGraphicFramePr>
            <p:nvPr/>
          </p:nvGraphicFramePr>
          <p:xfrm>
            <a:off x="2156" y="2598"/>
            <a:ext cx="254" cy="9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4" name="Equation" r:id="rId11" imgW="190417" imgH="710891" progId="Equation.3">
                    <p:embed/>
                  </p:oleObj>
                </mc:Choice>
                <mc:Fallback>
                  <p:oleObj name="Equation" r:id="rId11" imgW="190417" imgH="710891" progId="Equation.3">
                    <p:embed/>
                    <p:pic>
                      <p:nvPicPr>
                        <p:cNvPr id="0" name="Picture 4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6" y="2598"/>
                          <a:ext cx="254" cy="9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25" name="Object 9"/>
            <p:cNvGraphicFramePr>
              <a:graphicFrameLocks noChangeAspect="1"/>
            </p:cNvGraphicFramePr>
            <p:nvPr/>
          </p:nvGraphicFramePr>
          <p:xfrm>
            <a:off x="2495" y="3233"/>
            <a:ext cx="27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5" name="Equation" r:id="rId13" imgW="253800" imgH="292680" progId="Equation.3">
                    <p:embed/>
                  </p:oleObj>
                </mc:Choice>
                <mc:Fallback>
                  <p:oleObj name="Equation" r:id="rId13" imgW="253800" imgH="292680" progId="Equation.3">
                    <p:embed/>
                    <p:pic>
                      <p:nvPicPr>
                        <p:cNvPr id="0" name="Picture 4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5" y="3233"/>
                          <a:ext cx="270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26" name="Object 10"/>
            <p:cNvGraphicFramePr>
              <a:graphicFrameLocks noChangeAspect="1"/>
            </p:cNvGraphicFramePr>
            <p:nvPr/>
          </p:nvGraphicFramePr>
          <p:xfrm>
            <a:off x="3416" y="3230"/>
            <a:ext cx="287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6" name="Equation" r:id="rId15" imgW="279360" imgH="292680" progId="Equation.3">
                    <p:embed/>
                  </p:oleObj>
                </mc:Choice>
                <mc:Fallback>
                  <p:oleObj name="Equation" r:id="rId15" imgW="279360" imgH="292680" progId="Equation.3">
                    <p:embed/>
                    <p:pic>
                      <p:nvPicPr>
                        <p:cNvPr id="0" name="Picture 4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6" y="3230"/>
                          <a:ext cx="287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27" name="Object 11"/>
            <p:cNvGraphicFramePr>
              <a:graphicFrameLocks noChangeAspect="1"/>
            </p:cNvGraphicFramePr>
            <p:nvPr/>
          </p:nvGraphicFramePr>
          <p:xfrm>
            <a:off x="3803" y="2598"/>
            <a:ext cx="254" cy="9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7" name="Equation" r:id="rId17" imgW="190417" imgH="710891" progId="Equation.3">
                    <p:embed/>
                  </p:oleObj>
                </mc:Choice>
                <mc:Fallback>
                  <p:oleObj name="Equation" r:id="rId17" imgW="190417" imgH="710891" progId="Equation.3">
                    <p:embed/>
                    <p:pic>
                      <p:nvPicPr>
                        <p:cNvPr id="0" name="Picture 4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3" y="2598"/>
                          <a:ext cx="254" cy="9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28" name="Object 12"/>
            <p:cNvGraphicFramePr>
              <a:graphicFrameLocks noChangeAspect="1"/>
            </p:cNvGraphicFramePr>
            <p:nvPr/>
          </p:nvGraphicFramePr>
          <p:xfrm>
            <a:off x="2496" y="2619"/>
            <a:ext cx="271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8" name="Equation" r:id="rId19" imgW="203024" imgH="215713" progId="Equation.3">
                    <p:embed/>
                  </p:oleObj>
                </mc:Choice>
                <mc:Fallback>
                  <p:oleObj name="Equation" r:id="rId19" imgW="203024" imgH="215713" progId="Equation.3">
                    <p:embed/>
                    <p:pic>
                      <p:nvPicPr>
                        <p:cNvPr id="0" name="Picture 4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619"/>
                          <a:ext cx="271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29" name="Object 13"/>
            <p:cNvGraphicFramePr>
              <a:graphicFrameLocks noChangeAspect="1"/>
            </p:cNvGraphicFramePr>
            <p:nvPr/>
          </p:nvGraphicFramePr>
          <p:xfrm>
            <a:off x="3416" y="2619"/>
            <a:ext cx="271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9" name="Equation" r:id="rId21" imgW="203024" imgH="215713" progId="Equation.3">
                    <p:embed/>
                  </p:oleObj>
                </mc:Choice>
                <mc:Fallback>
                  <p:oleObj name="Equation" r:id="rId21" imgW="203024" imgH="215713" progId="Equation.3">
                    <p:embed/>
                    <p:pic>
                      <p:nvPicPr>
                        <p:cNvPr id="0" name="Picture 4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6" y="2619"/>
                          <a:ext cx="271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30" name="Object 14"/>
            <p:cNvGraphicFramePr>
              <a:graphicFrameLocks noChangeAspect="1"/>
            </p:cNvGraphicFramePr>
            <p:nvPr/>
          </p:nvGraphicFramePr>
          <p:xfrm>
            <a:off x="2245" y="2923"/>
            <a:ext cx="77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90" name="Equation" r:id="rId23" imgW="761400" imgH="292680" progId="Equation.3">
                    <p:embed/>
                  </p:oleObj>
                </mc:Choice>
                <mc:Fallback>
                  <p:oleObj name="Equation" r:id="rId23" imgW="761400" imgH="292680" progId="Equation.3">
                    <p:embed/>
                    <p:pic>
                      <p:nvPicPr>
                        <p:cNvPr id="0" name="Picture 4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923"/>
                          <a:ext cx="779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31" name="Object 15"/>
            <p:cNvGraphicFramePr>
              <a:graphicFrameLocks noChangeAspect="1"/>
            </p:cNvGraphicFramePr>
            <p:nvPr/>
          </p:nvGraphicFramePr>
          <p:xfrm>
            <a:off x="3160" y="2923"/>
            <a:ext cx="79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91" name="Equation" r:id="rId25" imgW="786960" imgH="292680" progId="Equation.3">
                    <p:embed/>
                  </p:oleObj>
                </mc:Choice>
                <mc:Fallback>
                  <p:oleObj name="Equation" r:id="rId25" imgW="786960" imgH="292680" progId="Equation.3">
                    <p:embed/>
                    <p:pic>
                      <p:nvPicPr>
                        <p:cNvPr id="0" name="Picture 4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0" y="2923"/>
                          <a:ext cx="795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232" name="Group 16"/>
          <p:cNvGrpSpPr>
            <a:grpSpLocks/>
          </p:cNvGrpSpPr>
          <p:nvPr/>
        </p:nvGrpSpPr>
        <p:grpSpPr bwMode="auto">
          <a:xfrm>
            <a:off x="4275088" y="1928813"/>
            <a:ext cx="647700" cy="71437"/>
            <a:chOff x="3107" y="754"/>
            <a:chExt cx="408" cy="45"/>
          </a:xfrm>
        </p:grpSpPr>
        <p:sp>
          <p:nvSpPr>
            <p:cNvPr id="137233" name="Line 17"/>
            <p:cNvSpPr>
              <a:spLocks noChangeShapeType="1"/>
            </p:cNvSpPr>
            <p:nvPr/>
          </p:nvSpPr>
          <p:spPr bwMode="auto">
            <a:xfrm>
              <a:off x="3107" y="754"/>
              <a:ext cx="40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234" name="Line 18"/>
            <p:cNvSpPr>
              <a:spLocks noChangeShapeType="1"/>
            </p:cNvSpPr>
            <p:nvPr/>
          </p:nvSpPr>
          <p:spPr bwMode="auto">
            <a:xfrm>
              <a:off x="3107" y="799"/>
              <a:ext cx="40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7235" name="Group 19"/>
          <p:cNvGrpSpPr>
            <a:grpSpLocks/>
          </p:cNvGrpSpPr>
          <p:nvPr/>
        </p:nvGrpSpPr>
        <p:grpSpPr bwMode="auto">
          <a:xfrm>
            <a:off x="675208" y="2930525"/>
            <a:ext cx="2152650" cy="976313"/>
            <a:chOff x="2789" y="2580"/>
            <a:chExt cx="1356" cy="615"/>
          </a:xfrm>
        </p:grpSpPr>
        <p:graphicFrame>
          <p:nvGraphicFramePr>
            <p:cNvPr id="137236" name="Object 20"/>
            <p:cNvGraphicFramePr>
              <a:graphicFrameLocks noChangeAspect="1"/>
            </p:cNvGraphicFramePr>
            <p:nvPr/>
          </p:nvGraphicFramePr>
          <p:xfrm>
            <a:off x="2789" y="2580"/>
            <a:ext cx="253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92" name="Equation" r:id="rId27" imgW="190500" imgH="457200" progId="Equation.3">
                    <p:embed/>
                  </p:oleObj>
                </mc:Choice>
                <mc:Fallback>
                  <p:oleObj name="Equation" r:id="rId27" imgW="190500" imgH="457200" progId="Equation.3">
                    <p:embed/>
                    <p:pic>
                      <p:nvPicPr>
                        <p:cNvPr id="0" name="Picture 4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2580"/>
                          <a:ext cx="253" cy="6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37" name="Object 21"/>
            <p:cNvGraphicFramePr>
              <a:graphicFrameLocks noChangeAspect="1"/>
            </p:cNvGraphicFramePr>
            <p:nvPr/>
          </p:nvGraphicFramePr>
          <p:xfrm>
            <a:off x="3892" y="2584"/>
            <a:ext cx="253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93" name="Equation" r:id="rId29" imgW="190500" imgH="457200" progId="Equation.3">
                    <p:embed/>
                  </p:oleObj>
                </mc:Choice>
                <mc:Fallback>
                  <p:oleObj name="Equation" r:id="rId29" imgW="190500" imgH="457200" progId="Equation.3">
                    <p:embed/>
                    <p:pic>
                      <p:nvPicPr>
                        <p:cNvPr id="0" name="Picture 4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2" y="2584"/>
                          <a:ext cx="253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38" name="Object 22"/>
            <p:cNvGraphicFramePr>
              <a:graphicFrameLocks noChangeAspect="1"/>
            </p:cNvGraphicFramePr>
            <p:nvPr/>
          </p:nvGraphicFramePr>
          <p:xfrm>
            <a:off x="2888" y="2590"/>
            <a:ext cx="27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94" name="Equation" r:id="rId31" imgW="203024" imgH="215713" progId="Equation.3">
                    <p:embed/>
                  </p:oleObj>
                </mc:Choice>
                <mc:Fallback>
                  <p:oleObj name="Equation" r:id="rId31" imgW="203024" imgH="215713" progId="Equation.3">
                    <p:embed/>
                    <p:pic>
                      <p:nvPicPr>
                        <p:cNvPr id="0" name="Picture 4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8" y="2590"/>
                          <a:ext cx="270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39" name="Object 23"/>
            <p:cNvGraphicFramePr>
              <a:graphicFrameLocks noChangeAspect="1"/>
            </p:cNvGraphicFramePr>
            <p:nvPr/>
          </p:nvGraphicFramePr>
          <p:xfrm>
            <a:off x="2880" y="2891"/>
            <a:ext cx="287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95" name="Equation" r:id="rId32" imgW="215619" imgH="215619" progId="Equation.3">
                    <p:embed/>
                  </p:oleObj>
                </mc:Choice>
                <mc:Fallback>
                  <p:oleObj name="Equation" r:id="rId32" imgW="215619" imgH="215619" progId="Equation.3">
                    <p:embed/>
                    <p:pic>
                      <p:nvPicPr>
                        <p:cNvPr id="0" name="Picture 4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891"/>
                          <a:ext cx="287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40" name="Object 24"/>
            <p:cNvGraphicFramePr>
              <a:graphicFrameLocks noChangeAspect="1"/>
            </p:cNvGraphicFramePr>
            <p:nvPr/>
          </p:nvGraphicFramePr>
          <p:xfrm>
            <a:off x="3310" y="2590"/>
            <a:ext cx="269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96" name="Equation" r:id="rId34" imgW="253800" imgH="279720" progId="Equation.3">
                    <p:embed/>
                  </p:oleObj>
                </mc:Choice>
                <mc:Fallback>
                  <p:oleObj name="Equation" r:id="rId34" imgW="253800" imgH="279720" progId="Equation.3">
                    <p:embed/>
                    <p:pic>
                      <p:nvPicPr>
                        <p:cNvPr id="0" name="Picture 4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0" y="2590"/>
                          <a:ext cx="269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41" name="Object 25"/>
            <p:cNvGraphicFramePr>
              <a:graphicFrameLocks noChangeAspect="1"/>
            </p:cNvGraphicFramePr>
            <p:nvPr/>
          </p:nvGraphicFramePr>
          <p:xfrm>
            <a:off x="3302" y="2888"/>
            <a:ext cx="28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97" name="Equation" r:id="rId36" imgW="279360" imgH="279720" progId="Equation.3">
                    <p:embed/>
                  </p:oleObj>
                </mc:Choice>
                <mc:Fallback>
                  <p:oleObj name="Equation" r:id="rId36" imgW="279360" imgH="279720" progId="Equation.3">
                    <p:embed/>
                    <p:pic>
                      <p:nvPicPr>
                        <p:cNvPr id="0" name="Picture 4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2" y="2888"/>
                          <a:ext cx="285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42" name="Object 26"/>
            <p:cNvGraphicFramePr>
              <a:graphicFrameLocks noChangeAspect="1"/>
            </p:cNvGraphicFramePr>
            <p:nvPr/>
          </p:nvGraphicFramePr>
          <p:xfrm>
            <a:off x="3742" y="2592"/>
            <a:ext cx="26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98" name="Equation" r:id="rId38" imgW="253800" imgH="292680" progId="Equation.3">
                    <p:embed/>
                  </p:oleObj>
                </mc:Choice>
                <mc:Fallback>
                  <p:oleObj name="Equation" r:id="rId38" imgW="253800" imgH="292680" progId="Equation.3">
                    <p:embed/>
                    <p:pic>
                      <p:nvPicPr>
                        <p:cNvPr id="0" name="Picture 4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2592"/>
                          <a:ext cx="269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43" name="Object 27"/>
            <p:cNvGraphicFramePr>
              <a:graphicFrameLocks noChangeAspect="1"/>
            </p:cNvGraphicFramePr>
            <p:nvPr/>
          </p:nvGraphicFramePr>
          <p:xfrm>
            <a:off x="3734" y="2891"/>
            <a:ext cx="28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99" name="Equation" r:id="rId40" imgW="279360" imgH="292680" progId="Equation.3">
                    <p:embed/>
                  </p:oleObj>
                </mc:Choice>
                <mc:Fallback>
                  <p:oleObj name="Equation" r:id="rId40" imgW="279360" imgH="292680" progId="Equation.3">
                    <p:embed/>
                    <p:pic>
                      <p:nvPicPr>
                        <p:cNvPr id="0" name="Picture 4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4" y="2891"/>
                          <a:ext cx="28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247" name="Group 31"/>
          <p:cNvGrpSpPr>
            <a:grpSpLocks/>
          </p:cNvGrpSpPr>
          <p:nvPr/>
        </p:nvGrpSpPr>
        <p:grpSpPr bwMode="auto">
          <a:xfrm>
            <a:off x="5283721" y="2936875"/>
            <a:ext cx="2960687" cy="981075"/>
            <a:chOff x="2354" y="2935"/>
            <a:chExt cx="1865" cy="618"/>
          </a:xfrm>
        </p:grpSpPr>
        <p:graphicFrame>
          <p:nvGraphicFramePr>
            <p:cNvPr id="137248" name="Object 32"/>
            <p:cNvGraphicFramePr>
              <a:graphicFrameLocks noChangeAspect="1"/>
            </p:cNvGraphicFramePr>
            <p:nvPr/>
          </p:nvGraphicFramePr>
          <p:xfrm>
            <a:off x="2354" y="2935"/>
            <a:ext cx="253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0" name="Equation" r:id="rId42" imgW="190500" imgH="457200" progId="Equation.3">
                    <p:embed/>
                  </p:oleObj>
                </mc:Choice>
                <mc:Fallback>
                  <p:oleObj name="Equation" r:id="rId42" imgW="190500" imgH="457200" progId="Equation.3">
                    <p:embed/>
                    <p:pic>
                      <p:nvPicPr>
                        <p:cNvPr id="0" name="Picture 4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4" y="2935"/>
                          <a:ext cx="253" cy="6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49" name="Object 33"/>
            <p:cNvGraphicFramePr>
              <a:graphicFrameLocks noChangeAspect="1"/>
            </p:cNvGraphicFramePr>
            <p:nvPr/>
          </p:nvGraphicFramePr>
          <p:xfrm>
            <a:off x="3966" y="2936"/>
            <a:ext cx="253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1" name="Equation" r:id="rId43" imgW="190500" imgH="457200" progId="Equation.3">
                    <p:embed/>
                  </p:oleObj>
                </mc:Choice>
                <mc:Fallback>
                  <p:oleObj name="Equation" r:id="rId43" imgW="190500" imgH="457200" progId="Equation.3">
                    <p:embed/>
                    <p:pic>
                      <p:nvPicPr>
                        <p:cNvPr id="0" name="Picture 4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6" y="2936"/>
                          <a:ext cx="253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50" name="Object 34"/>
            <p:cNvGraphicFramePr>
              <a:graphicFrameLocks noChangeAspect="1"/>
            </p:cNvGraphicFramePr>
            <p:nvPr/>
          </p:nvGraphicFramePr>
          <p:xfrm>
            <a:off x="2461" y="2953"/>
            <a:ext cx="27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2" name="Equation" r:id="rId44" imgW="203024" imgH="215713" progId="Equation.3">
                    <p:embed/>
                  </p:oleObj>
                </mc:Choice>
                <mc:Fallback>
                  <p:oleObj name="Equation" r:id="rId44" imgW="203024" imgH="215713" progId="Equation.3">
                    <p:embed/>
                    <p:pic>
                      <p:nvPicPr>
                        <p:cNvPr id="0" name="Picture 4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1" y="2953"/>
                          <a:ext cx="270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51" name="Object 35"/>
            <p:cNvGraphicFramePr>
              <a:graphicFrameLocks noChangeAspect="1"/>
            </p:cNvGraphicFramePr>
            <p:nvPr/>
          </p:nvGraphicFramePr>
          <p:xfrm>
            <a:off x="2445" y="3246"/>
            <a:ext cx="287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3" name="Equation" r:id="rId45" imgW="215619" imgH="215619" progId="Equation.3">
                    <p:embed/>
                  </p:oleObj>
                </mc:Choice>
                <mc:Fallback>
                  <p:oleObj name="Equation" r:id="rId45" imgW="215619" imgH="215619" progId="Equation.3">
                    <p:embed/>
                    <p:pic>
                      <p:nvPicPr>
                        <p:cNvPr id="0" name="Picture 4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5" y="3246"/>
                          <a:ext cx="287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52" name="Object 36"/>
            <p:cNvGraphicFramePr>
              <a:graphicFrameLocks noChangeAspect="1"/>
            </p:cNvGraphicFramePr>
            <p:nvPr/>
          </p:nvGraphicFramePr>
          <p:xfrm>
            <a:off x="2883" y="2953"/>
            <a:ext cx="269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4" name="Equation" r:id="rId46" imgW="253800" imgH="279720" progId="Equation.3">
                    <p:embed/>
                  </p:oleObj>
                </mc:Choice>
                <mc:Fallback>
                  <p:oleObj name="Equation" r:id="rId46" imgW="253800" imgH="279720" progId="Equation.3">
                    <p:embed/>
                    <p:pic>
                      <p:nvPicPr>
                        <p:cNvPr id="0" name="Picture 4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3" y="2953"/>
                          <a:ext cx="269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53" name="Object 37"/>
            <p:cNvGraphicFramePr>
              <a:graphicFrameLocks noChangeAspect="1"/>
            </p:cNvGraphicFramePr>
            <p:nvPr/>
          </p:nvGraphicFramePr>
          <p:xfrm>
            <a:off x="2875" y="3251"/>
            <a:ext cx="28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5" name="Equation" r:id="rId48" imgW="279360" imgH="279720" progId="Equation.3">
                    <p:embed/>
                  </p:oleObj>
                </mc:Choice>
                <mc:Fallback>
                  <p:oleObj name="Equation" r:id="rId48" imgW="279360" imgH="279720" progId="Equation.3">
                    <p:embed/>
                    <p:pic>
                      <p:nvPicPr>
                        <p:cNvPr id="0" name="Picture 4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5" y="3251"/>
                          <a:ext cx="285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54" name="Object 38"/>
            <p:cNvGraphicFramePr>
              <a:graphicFrameLocks noChangeAspect="1"/>
            </p:cNvGraphicFramePr>
            <p:nvPr/>
          </p:nvGraphicFramePr>
          <p:xfrm>
            <a:off x="3323" y="2953"/>
            <a:ext cx="77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6" name="Equation" r:id="rId50" imgW="761400" imgH="292680" progId="Equation.3">
                    <p:embed/>
                  </p:oleObj>
                </mc:Choice>
                <mc:Fallback>
                  <p:oleObj name="Equation" r:id="rId50" imgW="761400" imgH="292680" progId="Equation.3">
                    <p:embed/>
                    <p:pic>
                      <p:nvPicPr>
                        <p:cNvPr id="0" name="Picture 4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3" y="2953"/>
                          <a:ext cx="774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55" name="Object 39"/>
            <p:cNvGraphicFramePr>
              <a:graphicFrameLocks noChangeAspect="1"/>
            </p:cNvGraphicFramePr>
            <p:nvPr/>
          </p:nvGraphicFramePr>
          <p:xfrm>
            <a:off x="3304" y="3249"/>
            <a:ext cx="791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7" name="Equation" r:id="rId52" imgW="786960" imgH="292680" progId="Equation.3">
                    <p:embed/>
                  </p:oleObj>
                </mc:Choice>
                <mc:Fallback>
                  <p:oleObj name="Equation" r:id="rId52" imgW="786960" imgH="292680" progId="Equation.3">
                    <p:embed/>
                    <p:pic>
                      <p:nvPicPr>
                        <p:cNvPr id="0" name="Picture 4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4" y="3249"/>
                          <a:ext cx="791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725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711027"/>
              </p:ext>
            </p:extLst>
          </p:nvPr>
        </p:nvGraphicFramePr>
        <p:xfrm>
          <a:off x="2762771" y="2736850"/>
          <a:ext cx="1471612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8" name="Equation" r:id="rId54" imgW="698500" imgH="711200" progId="Equation.3">
                  <p:embed/>
                </p:oleObj>
              </mc:Choice>
              <mc:Fallback>
                <p:oleObj name="Equation" r:id="rId54" imgW="698500" imgH="711200" progId="Equation.3">
                  <p:embed/>
                  <p:pic>
                    <p:nvPicPr>
                      <p:cNvPr id="0" name="Picture 4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771" y="2736850"/>
                        <a:ext cx="1471612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257" name="Group 41"/>
          <p:cNvGrpSpPr>
            <a:grpSpLocks/>
          </p:cNvGrpSpPr>
          <p:nvPr/>
        </p:nvGrpSpPr>
        <p:grpSpPr bwMode="auto">
          <a:xfrm>
            <a:off x="4420121" y="3440113"/>
            <a:ext cx="647700" cy="71437"/>
            <a:chOff x="3107" y="754"/>
            <a:chExt cx="408" cy="45"/>
          </a:xfrm>
        </p:grpSpPr>
        <p:sp>
          <p:nvSpPr>
            <p:cNvPr id="137258" name="Line 42"/>
            <p:cNvSpPr>
              <a:spLocks noChangeShapeType="1"/>
            </p:cNvSpPr>
            <p:nvPr/>
          </p:nvSpPr>
          <p:spPr bwMode="auto">
            <a:xfrm>
              <a:off x="3107" y="754"/>
              <a:ext cx="40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7259" name="Line 43"/>
            <p:cNvSpPr>
              <a:spLocks noChangeShapeType="1"/>
            </p:cNvSpPr>
            <p:nvPr/>
          </p:nvSpPr>
          <p:spPr bwMode="auto">
            <a:xfrm>
              <a:off x="3107" y="799"/>
              <a:ext cx="40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6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9530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 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矩阵的初等变换与初等方阵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336587" y="974726"/>
            <a:ext cx="4730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3850412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60" name="Text Box 44"/>
          <p:cNvSpPr txBox="1">
            <a:spLocks noChangeArrowheads="1"/>
          </p:cNvSpPr>
          <p:nvPr/>
        </p:nvSpPr>
        <p:spPr bwMode="auto">
          <a:xfrm>
            <a:off x="319051" y="1102648"/>
            <a:ext cx="64087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练习</a:t>
            </a:r>
            <a:endParaRPr lang="zh-CN" altLang="en-US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266" name="Rectangle 50"/>
          <p:cNvSpPr>
            <a:spLocks noChangeArrowheads="1"/>
          </p:cNvSpPr>
          <p:nvPr/>
        </p:nvSpPr>
        <p:spPr bwMode="auto">
          <a:xfrm>
            <a:off x="4207767" y="203351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18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7268" name="Group 52"/>
          <p:cNvGrpSpPr>
            <a:grpSpLocks/>
          </p:cNvGrpSpPr>
          <p:nvPr/>
        </p:nvGrpSpPr>
        <p:grpSpPr bwMode="auto">
          <a:xfrm>
            <a:off x="319051" y="1779602"/>
            <a:ext cx="8662988" cy="960438"/>
            <a:chOff x="158" y="2508"/>
            <a:chExt cx="5457" cy="605"/>
          </a:xfrm>
        </p:grpSpPr>
        <p:sp>
          <p:nvSpPr>
            <p:cNvPr id="137261" name="Text Box 45"/>
            <p:cNvSpPr txBox="1">
              <a:spLocks noChangeArrowheads="1"/>
            </p:cNvSpPr>
            <p:nvPr/>
          </p:nvSpPr>
          <p:spPr bwMode="auto">
            <a:xfrm>
              <a:off x="158" y="2508"/>
              <a:ext cx="5457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阶方阵，将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的第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列与第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列交换得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再把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列加到第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列得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则满足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AQ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的可逆矩阵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</a:p>
          </p:txBody>
        </p:sp>
        <p:sp>
          <p:nvSpPr>
            <p:cNvPr id="137267" name="Line 51"/>
            <p:cNvSpPr>
              <a:spLocks noChangeShapeType="1"/>
            </p:cNvSpPr>
            <p:nvPr/>
          </p:nvSpPr>
          <p:spPr bwMode="auto">
            <a:xfrm flipV="1">
              <a:off x="5057" y="3109"/>
              <a:ext cx="338" cy="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7276" name="Group 60"/>
          <p:cNvGrpSpPr>
            <a:grpSpLocks/>
          </p:cNvGrpSpPr>
          <p:nvPr/>
        </p:nvGrpSpPr>
        <p:grpSpPr bwMode="auto">
          <a:xfrm>
            <a:off x="426342" y="3051795"/>
            <a:ext cx="7962900" cy="1457325"/>
            <a:chOff x="282" y="3147"/>
            <a:chExt cx="5016" cy="918"/>
          </a:xfrm>
        </p:grpSpPr>
        <p:graphicFrame>
          <p:nvGraphicFramePr>
            <p:cNvPr id="137263" name="Object 47"/>
            <p:cNvGraphicFramePr>
              <a:graphicFrameLocks noChangeAspect="1"/>
            </p:cNvGraphicFramePr>
            <p:nvPr/>
          </p:nvGraphicFramePr>
          <p:xfrm>
            <a:off x="567" y="3158"/>
            <a:ext cx="936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62" name="Equation" r:id="rId3" imgW="964440" imgH="941400" progId="Equation.3">
                    <p:embed/>
                  </p:oleObj>
                </mc:Choice>
                <mc:Fallback>
                  <p:oleObj name="Equation" r:id="rId3" imgW="964440" imgH="941400" progId="Equation.3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3158"/>
                          <a:ext cx="936" cy="9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69" name="Text Box 53"/>
            <p:cNvSpPr txBox="1">
              <a:spLocks noChangeArrowheads="1"/>
            </p:cNvSpPr>
            <p:nvPr/>
          </p:nvSpPr>
          <p:spPr bwMode="auto">
            <a:xfrm>
              <a:off x="282" y="340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graphicFrame>
          <p:nvGraphicFramePr>
            <p:cNvPr id="137270" name="Object 54"/>
            <p:cNvGraphicFramePr>
              <a:graphicFrameLocks noChangeAspect="1"/>
            </p:cNvGraphicFramePr>
            <p:nvPr/>
          </p:nvGraphicFramePr>
          <p:xfrm>
            <a:off x="1852" y="3158"/>
            <a:ext cx="937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63" name="Equation" r:id="rId5" imgW="964440" imgH="941400" progId="Equation.3">
                    <p:embed/>
                  </p:oleObj>
                </mc:Choice>
                <mc:Fallback>
                  <p:oleObj name="Equation" r:id="rId5" imgW="964440" imgH="941400" progId="Equation.3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2" y="3158"/>
                          <a:ext cx="937" cy="9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71" name="Text Box 55"/>
            <p:cNvSpPr txBox="1">
              <a:spLocks noChangeArrowheads="1"/>
            </p:cNvSpPr>
            <p:nvPr/>
          </p:nvSpPr>
          <p:spPr bwMode="auto">
            <a:xfrm>
              <a:off x="1542" y="3406"/>
              <a:ext cx="37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graphicFrame>
          <p:nvGraphicFramePr>
            <p:cNvPr id="137272" name="Object 56"/>
            <p:cNvGraphicFramePr>
              <a:graphicFrameLocks noChangeAspect="1"/>
            </p:cNvGraphicFramePr>
            <p:nvPr/>
          </p:nvGraphicFramePr>
          <p:xfrm>
            <a:off x="3077" y="3158"/>
            <a:ext cx="937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64" name="Equation" r:id="rId7" imgW="964440" imgH="941400" progId="Equation.3">
                    <p:embed/>
                  </p:oleObj>
                </mc:Choice>
                <mc:Fallback>
                  <p:oleObj name="Equation" r:id="rId7" imgW="964440" imgH="941400" progId="Equation.3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7" y="3158"/>
                          <a:ext cx="937" cy="9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73" name="Text Box 57"/>
            <p:cNvSpPr txBox="1">
              <a:spLocks noChangeArrowheads="1"/>
            </p:cNvSpPr>
            <p:nvPr/>
          </p:nvSpPr>
          <p:spPr bwMode="auto">
            <a:xfrm>
              <a:off x="2767" y="3406"/>
              <a:ext cx="37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</a:p>
          </p:txBody>
        </p:sp>
        <p:graphicFrame>
          <p:nvGraphicFramePr>
            <p:cNvPr id="137274" name="Object 58"/>
            <p:cNvGraphicFramePr>
              <a:graphicFrameLocks noChangeAspect="1"/>
            </p:cNvGraphicFramePr>
            <p:nvPr/>
          </p:nvGraphicFramePr>
          <p:xfrm>
            <a:off x="4377" y="3147"/>
            <a:ext cx="921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65" name="Equation" r:id="rId9" imgW="951840" imgH="941400" progId="Equation.3">
                    <p:embed/>
                  </p:oleObj>
                </mc:Choice>
                <mc:Fallback>
                  <p:oleObj name="Equation" r:id="rId9" imgW="951840" imgH="941400" progId="Equation.3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3147"/>
                          <a:ext cx="921" cy="9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75" name="Text Box 59"/>
            <p:cNvSpPr txBox="1">
              <a:spLocks noChangeArrowheads="1"/>
            </p:cNvSpPr>
            <p:nvPr/>
          </p:nvSpPr>
          <p:spPr bwMode="auto">
            <a:xfrm>
              <a:off x="4059" y="3395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</a:p>
          </p:txBody>
        </p:sp>
      </p:grpSp>
      <p:sp>
        <p:nvSpPr>
          <p:cNvPr id="137277" name="Text Box 61"/>
          <p:cNvSpPr txBox="1">
            <a:spLocks noChangeArrowheads="1"/>
          </p:cNvSpPr>
          <p:nvPr/>
        </p:nvSpPr>
        <p:spPr bwMode="auto">
          <a:xfrm>
            <a:off x="8151117" y="2176388"/>
            <a:ext cx="4812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7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9530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 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矩阵的初等变换与初等方阵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89701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60" grpId="0"/>
      <p:bldP spid="1372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423986" y="828100"/>
            <a:ext cx="11716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定理</a:t>
            </a:r>
            <a:endParaRPr lang="en-US" altLang="zh-CN" dirty="0">
              <a:solidFill>
                <a:srgbClr val="0000FF"/>
              </a:solidFill>
              <a:ea typeface="黑体" pitchFamily="2" charset="-122"/>
            </a:endParaRPr>
          </a:p>
        </p:txBody>
      </p:sp>
      <p:grpSp>
        <p:nvGrpSpPr>
          <p:cNvPr id="138249" name="Group 9"/>
          <p:cNvGrpSpPr>
            <a:grpSpLocks/>
          </p:cNvGrpSpPr>
          <p:nvPr/>
        </p:nvGrpSpPr>
        <p:grpSpPr bwMode="auto">
          <a:xfrm>
            <a:off x="1602630" y="873918"/>
            <a:ext cx="6281738" cy="1077913"/>
            <a:chOff x="327" y="1009"/>
            <a:chExt cx="3957" cy="679"/>
          </a:xfrm>
        </p:grpSpPr>
        <p:sp>
          <p:nvSpPr>
            <p:cNvPr id="138246" name="Text Box 6"/>
            <p:cNvSpPr txBox="1">
              <a:spLocks noChangeArrowheads="1"/>
            </p:cNvSpPr>
            <p:nvPr/>
          </p:nvSpPr>
          <p:spPr bwMode="auto">
            <a:xfrm>
              <a:off x="327" y="1009"/>
              <a:ext cx="3957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阶方阵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可逆     </a:t>
              </a:r>
              <a:endPara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能表示为若干个初等方阵的乘积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3824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1545419"/>
                </p:ext>
              </p:extLst>
            </p:nvPr>
          </p:nvGraphicFramePr>
          <p:xfrm>
            <a:off x="2025" y="1094"/>
            <a:ext cx="31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50" name="Equation" r:id="rId3" imgW="215713" imgH="152268" progId="Equation.3">
                    <p:embed/>
                  </p:oleObj>
                </mc:Choice>
                <mc:Fallback>
                  <p:oleObj name="Equation" r:id="rId3" imgW="215713" imgH="152268" progId="Equation.3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5" y="1094"/>
                          <a:ext cx="318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8250" name="Text Box 10"/>
          <p:cNvSpPr txBox="1">
            <a:spLocks noChangeArrowheads="1"/>
          </p:cNvSpPr>
          <p:nvPr/>
        </p:nvSpPr>
        <p:spPr bwMode="auto">
          <a:xfrm>
            <a:off x="423986" y="1989138"/>
            <a:ext cx="1439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证明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82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096806"/>
              </p:ext>
            </p:extLst>
          </p:nvPr>
        </p:nvGraphicFramePr>
        <p:xfrm>
          <a:off x="1455738" y="2054225"/>
          <a:ext cx="7731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1" name="Equation" r:id="rId5" imgW="330057" imgH="190417" progId="Equation.3">
                  <p:embed/>
                </p:oleObj>
              </mc:Choice>
              <mc:Fallback>
                <p:oleObj name="Equation" r:id="rId5" imgW="330057" imgH="190417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2054225"/>
                        <a:ext cx="77311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4" name="Text Box 14"/>
          <p:cNvSpPr txBox="1">
            <a:spLocks noChangeArrowheads="1"/>
          </p:cNvSpPr>
          <p:nvPr/>
        </p:nvSpPr>
        <p:spPr bwMode="auto">
          <a:xfrm>
            <a:off x="2268538" y="1989138"/>
            <a:ext cx="52918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可逆，则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是满秩矩阵，则有</a:t>
            </a:r>
          </a:p>
        </p:txBody>
      </p:sp>
      <p:graphicFrame>
        <p:nvGraphicFramePr>
          <p:cNvPr id="1382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432"/>
              </p:ext>
            </p:extLst>
          </p:nvPr>
        </p:nvGraphicFramePr>
        <p:xfrm>
          <a:off x="3576638" y="2565400"/>
          <a:ext cx="1130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2" name="Equation" r:id="rId7" imgW="482391" imgH="228501" progId="Equation.3">
                  <p:embed/>
                </p:oleObj>
              </mc:Choice>
              <mc:Fallback>
                <p:oleObj name="Equation" r:id="rId7" imgW="482391" imgH="228501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2565400"/>
                        <a:ext cx="11303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259" name="Group 19"/>
          <p:cNvGrpSpPr>
            <a:grpSpLocks/>
          </p:cNvGrpSpPr>
          <p:nvPr/>
        </p:nvGrpSpPr>
        <p:grpSpPr bwMode="auto">
          <a:xfrm>
            <a:off x="655191" y="3016046"/>
            <a:ext cx="8518525" cy="1384300"/>
            <a:chOff x="329" y="1842"/>
            <a:chExt cx="5366" cy="872"/>
          </a:xfrm>
        </p:grpSpPr>
        <p:sp>
          <p:nvSpPr>
            <p:cNvPr id="138256" name="Text Box 16"/>
            <p:cNvSpPr txBox="1">
              <a:spLocks noChangeArrowheads="1"/>
            </p:cNvSpPr>
            <p:nvPr/>
          </p:nvSpPr>
          <p:spPr bwMode="auto">
            <a:xfrm>
              <a:off x="329" y="1842"/>
              <a:ext cx="5366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即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可经过有限次初等行变换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次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和有限次初等列</a:t>
              </a:r>
            </a:p>
            <a:p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变换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次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变为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，即存在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阶初等方阵                 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行</a:t>
              </a:r>
            </a:p>
            <a:p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变换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和                  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列变换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，使得</a:t>
              </a:r>
            </a:p>
          </p:txBody>
        </p:sp>
        <p:graphicFrame>
          <p:nvGraphicFramePr>
            <p:cNvPr id="13825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76200"/>
                </p:ext>
              </p:extLst>
            </p:nvPr>
          </p:nvGraphicFramePr>
          <p:xfrm>
            <a:off x="4202" y="2147"/>
            <a:ext cx="977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53" name="Equation" r:id="rId9" imgW="761669" imgH="228501" progId="Equation.3">
                    <p:embed/>
                  </p:oleObj>
                </mc:Choice>
                <mc:Fallback>
                  <p:oleObj name="Equation" r:id="rId9" imgW="761669" imgH="228501" progId="Equation.3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2" y="2147"/>
                          <a:ext cx="977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5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7441934"/>
                </p:ext>
              </p:extLst>
            </p:nvPr>
          </p:nvGraphicFramePr>
          <p:xfrm>
            <a:off x="1118" y="2422"/>
            <a:ext cx="104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54" name="Equation" r:id="rId11" imgW="812447" imgH="228501" progId="Equation.3">
                    <p:embed/>
                  </p:oleObj>
                </mc:Choice>
                <mc:Fallback>
                  <p:oleObj name="Equation" r:id="rId11" imgW="812447" imgH="228501" progId="Equation.3">
                    <p:embed/>
                    <p:pic>
                      <p:nvPicPr>
                        <p:cNvPr id="0" name="Picture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8" y="2422"/>
                          <a:ext cx="1043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82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018527"/>
              </p:ext>
            </p:extLst>
          </p:nvPr>
        </p:nvGraphicFramePr>
        <p:xfrm>
          <a:off x="2305050" y="4400346"/>
          <a:ext cx="36734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5" name="Equation" r:id="rId13" imgW="1676400" imgH="228600" progId="Equation.3">
                  <p:embed/>
                </p:oleObj>
              </mc:Choice>
              <mc:Fallback>
                <p:oleObj name="Equation" r:id="rId13" imgW="1676400" imgH="228600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4400346"/>
                        <a:ext cx="367347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383620"/>
              </p:ext>
            </p:extLst>
          </p:nvPr>
        </p:nvGraphicFramePr>
        <p:xfrm>
          <a:off x="289406" y="4863896"/>
          <a:ext cx="640873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6" name="Equation" r:id="rId15" imgW="2781300" imgH="241300" progId="Equation.DSMT4">
                  <p:embed/>
                </p:oleObj>
              </mc:Choice>
              <mc:Fallback>
                <p:oleObj name="Equation" r:id="rId15" imgW="2781300" imgH="24130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6" y="4863896"/>
                        <a:ext cx="6408737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264" name="Group 24"/>
          <p:cNvGrpSpPr>
            <a:grpSpLocks/>
          </p:cNvGrpSpPr>
          <p:nvPr/>
        </p:nvGrpSpPr>
        <p:grpSpPr bwMode="auto">
          <a:xfrm>
            <a:off x="683108" y="5410200"/>
            <a:ext cx="8353425" cy="954088"/>
            <a:chOff x="621" y="3504"/>
            <a:chExt cx="5262" cy="601"/>
          </a:xfrm>
        </p:grpSpPr>
        <p:sp>
          <p:nvSpPr>
            <p:cNvPr id="138262" name="Text Box 22"/>
            <p:cNvSpPr txBox="1">
              <a:spLocks noChangeArrowheads="1"/>
            </p:cNvSpPr>
            <p:nvPr/>
          </p:nvSpPr>
          <p:spPr bwMode="auto">
            <a:xfrm>
              <a:off x="621" y="3504"/>
              <a:ext cx="526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又因为                                               都是初等方阵，所</a:t>
              </a:r>
            </a:p>
            <a:p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以结论成立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3826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3721142"/>
                </p:ext>
              </p:extLst>
            </p:nvPr>
          </p:nvGraphicFramePr>
          <p:xfrm>
            <a:off x="1347" y="3526"/>
            <a:ext cx="2662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57" name="Equation" r:id="rId17" imgW="2082800" imgH="254000" progId="Equation.3">
                    <p:embed/>
                  </p:oleObj>
                </mc:Choice>
                <mc:Fallback>
                  <p:oleObj name="Equation" r:id="rId17" imgW="2082800" imgH="254000" progId="Equation.3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7" y="3526"/>
                          <a:ext cx="2662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WordArt 45"/>
          <p:cNvSpPr>
            <a:spLocks noChangeArrowheads="1" noChangeShapeType="1" noTextEdit="1"/>
          </p:cNvSpPr>
          <p:nvPr/>
        </p:nvSpPr>
        <p:spPr bwMode="auto">
          <a:xfrm>
            <a:off x="15949" y="123823"/>
            <a:ext cx="49530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 n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阶方阵可逆的充要条件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789128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/>
      <p:bldP spid="138250" grpId="0"/>
      <p:bldP spid="1382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4"/>
          <p:cNvSpPr txBox="1">
            <a:spLocks noChangeArrowheads="1"/>
          </p:cNvSpPr>
          <p:nvPr/>
        </p:nvSpPr>
        <p:spPr bwMode="auto">
          <a:xfrm>
            <a:off x="611559" y="2670700"/>
            <a:ext cx="5929313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：初等变换是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变换吗？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3857628"/>
            <a:ext cx="35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：是的。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11559" y="1484784"/>
            <a:ext cx="6750566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矩阵的初等变换是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矩阵空间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上的变换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1333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2" name="Object 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734638591"/>
              </p:ext>
            </p:extLst>
          </p:nvPr>
        </p:nvGraphicFramePr>
        <p:xfrm>
          <a:off x="704255" y="1727795"/>
          <a:ext cx="8112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8" name="Equation" r:id="rId3" imgW="330057" imgH="190417" progId="Equation.3">
                  <p:embed/>
                </p:oleObj>
              </mc:Choice>
              <mc:Fallback>
                <p:oleObj name="Equation" r:id="rId3" imgW="330057" imgH="190417" progId="Equation.3">
                  <p:embed/>
                  <p:pic>
                    <p:nvPicPr>
                      <p:cNvPr id="0" name="Picture 10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55" y="1727795"/>
                        <a:ext cx="811212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1691680" y="1700808"/>
            <a:ext cx="43140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设有初等方阵                  使</a:t>
            </a:r>
          </a:p>
        </p:txBody>
      </p:sp>
      <p:sp>
        <p:nvSpPr>
          <p:cNvPr id="140296" name="Text Box 8"/>
          <p:cNvSpPr txBox="1">
            <a:spLocks noChangeArrowheads="1"/>
          </p:cNvSpPr>
          <p:nvPr/>
        </p:nvSpPr>
        <p:spPr bwMode="auto">
          <a:xfrm>
            <a:off x="488355" y="2519958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两边取行列式</a:t>
            </a:r>
          </a:p>
        </p:txBody>
      </p:sp>
      <p:graphicFrame>
        <p:nvGraphicFramePr>
          <p:cNvPr id="1402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033120"/>
              </p:ext>
            </p:extLst>
          </p:nvPr>
        </p:nvGraphicFramePr>
        <p:xfrm>
          <a:off x="3924771" y="1771451"/>
          <a:ext cx="16033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9" name="Equation" r:id="rId5" imgW="787400" imgH="228600" progId="Equation.3">
                  <p:embed/>
                </p:oleObj>
              </mc:Choice>
              <mc:Fallback>
                <p:oleObj name="Equation" r:id="rId5" imgW="787400" imgH="22860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771" y="1771451"/>
                        <a:ext cx="160337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080189"/>
              </p:ext>
            </p:extLst>
          </p:nvPr>
        </p:nvGraphicFramePr>
        <p:xfrm>
          <a:off x="2226667" y="3080742"/>
          <a:ext cx="45529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0" name="Equation" r:id="rId7" imgW="2235200" imgH="228600" progId="Equation.3">
                  <p:embed/>
                </p:oleObj>
              </mc:Choice>
              <mc:Fallback>
                <p:oleObj name="Equation" r:id="rId7" imgW="2235200" imgH="22860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6667" y="3080742"/>
                        <a:ext cx="45529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1" name="Text Box 13"/>
          <p:cNvSpPr txBox="1">
            <a:spLocks noChangeArrowheads="1"/>
          </p:cNvSpPr>
          <p:nvPr/>
        </p:nvSpPr>
        <p:spPr bwMode="auto">
          <a:xfrm>
            <a:off x="559792" y="3528020"/>
            <a:ext cx="19591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所以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可逆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403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572799"/>
              </p:ext>
            </p:extLst>
          </p:nvPr>
        </p:nvGraphicFramePr>
        <p:xfrm>
          <a:off x="3542705" y="2375495"/>
          <a:ext cx="18351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1" name="Equation" r:id="rId9" imgW="901309" imgH="228501" progId="Equation.3">
                  <p:embed/>
                </p:oleObj>
              </mc:Choice>
              <mc:Fallback>
                <p:oleObj name="Equation" r:id="rId9" imgW="901309" imgH="228501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2705" y="2375495"/>
                        <a:ext cx="18351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WordArt 45"/>
          <p:cNvSpPr>
            <a:spLocks noChangeArrowheads="1" noChangeShapeType="1" noTextEdit="1"/>
          </p:cNvSpPr>
          <p:nvPr/>
        </p:nvSpPr>
        <p:spPr bwMode="auto">
          <a:xfrm>
            <a:off x="15949" y="123823"/>
            <a:ext cx="49530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 n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阶方阵可逆的充要条件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7164288" y="3528020"/>
            <a:ext cx="1439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证毕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547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6" grpId="0" autoUpdateAnimBg="0"/>
      <p:bldP spid="140301" grpId="0" autoUpdateAnimBg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397861"/>
              </p:ext>
            </p:extLst>
          </p:nvPr>
        </p:nvGraphicFramePr>
        <p:xfrm>
          <a:off x="578794" y="4276624"/>
          <a:ext cx="68580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0" name="Equation" r:id="rId3" imgW="3505200" imgH="317500" progId="Equation.3">
                  <p:embed/>
                </p:oleObj>
              </mc:Choice>
              <mc:Fallback>
                <p:oleObj name="Equation" r:id="rId3" imgW="3505200" imgH="3175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794" y="4276624"/>
                        <a:ext cx="6858000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2378" name="Group 42"/>
          <p:cNvGrpSpPr>
            <a:grpSpLocks/>
          </p:cNvGrpSpPr>
          <p:nvPr/>
        </p:nvGrpSpPr>
        <p:grpSpPr bwMode="auto">
          <a:xfrm>
            <a:off x="555671" y="3313587"/>
            <a:ext cx="8062913" cy="927100"/>
            <a:chOff x="385" y="537"/>
            <a:chExt cx="5079" cy="584"/>
          </a:xfrm>
        </p:grpSpPr>
        <p:graphicFrame>
          <p:nvGraphicFramePr>
            <p:cNvPr id="14234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1108517"/>
                </p:ext>
              </p:extLst>
            </p:nvPr>
          </p:nvGraphicFramePr>
          <p:xfrm>
            <a:off x="396" y="537"/>
            <a:ext cx="5068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01" name="Equation" r:id="rId5" imgW="4356100" imgH="292100" progId="Equation.3">
                    <p:embed/>
                  </p:oleObj>
                </mc:Choice>
                <mc:Fallback>
                  <p:oleObj name="Equation" r:id="rId5" imgW="4356100" imgH="292100" progId="Equation.3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" y="537"/>
                          <a:ext cx="5068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2349" name="Group 13"/>
            <p:cNvGrpSpPr>
              <a:grpSpLocks noChangeAspect="1"/>
            </p:cNvGrpSpPr>
            <p:nvPr/>
          </p:nvGrpSpPr>
          <p:grpSpPr bwMode="auto">
            <a:xfrm>
              <a:off x="385" y="799"/>
              <a:ext cx="4379" cy="322"/>
              <a:chOff x="748" y="1063"/>
              <a:chExt cx="4379" cy="322"/>
            </a:xfrm>
          </p:grpSpPr>
          <p:sp>
            <p:nvSpPr>
              <p:cNvPr id="142348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748" y="1071"/>
                <a:ext cx="428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350" name="Rectangle 14"/>
              <p:cNvSpPr>
                <a:spLocks noChangeArrowheads="1"/>
              </p:cNvSpPr>
              <p:nvPr/>
            </p:nvSpPr>
            <p:spPr bwMode="auto">
              <a:xfrm>
                <a:off x="4941" y="1136"/>
                <a:ext cx="186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3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351" name="Rectangle 15"/>
              <p:cNvSpPr>
                <a:spLocks noChangeArrowheads="1"/>
              </p:cNvSpPr>
              <p:nvPr/>
            </p:nvSpPr>
            <p:spPr bwMode="auto">
              <a:xfrm>
                <a:off x="3880" y="1136"/>
                <a:ext cx="743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3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同时化为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352" name="Rectangle 16"/>
              <p:cNvSpPr>
                <a:spLocks noChangeArrowheads="1"/>
              </p:cNvSpPr>
              <p:nvPr/>
            </p:nvSpPr>
            <p:spPr bwMode="auto">
              <a:xfrm>
                <a:off x="3381" y="1136"/>
                <a:ext cx="372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3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353" name="Rectangle 17"/>
              <p:cNvSpPr>
                <a:spLocks noChangeArrowheads="1"/>
              </p:cNvSpPr>
              <p:nvPr/>
            </p:nvSpPr>
            <p:spPr bwMode="auto">
              <a:xfrm>
                <a:off x="2882" y="1136"/>
                <a:ext cx="372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3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化为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354" name="Rectangle 18"/>
              <p:cNvSpPr>
                <a:spLocks noChangeArrowheads="1"/>
              </p:cNvSpPr>
              <p:nvPr/>
            </p:nvSpPr>
            <p:spPr bwMode="auto">
              <a:xfrm>
                <a:off x="2188" y="1136"/>
                <a:ext cx="557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3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设法把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355" name="Rectangle 19"/>
              <p:cNvSpPr>
                <a:spLocks noChangeArrowheads="1"/>
              </p:cNvSpPr>
              <p:nvPr/>
            </p:nvSpPr>
            <p:spPr bwMode="auto">
              <a:xfrm>
                <a:off x="4756" y="1088"/>
                <a:ext cx="14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－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356" name="Rectangle 20"/>
              <p:cNvSpPr>
                <a:spLocks noChangeArrowheads="1"/>
              </p:cNvSpPr>
              <p:nvPr/>
            </p:nvSpPr>
            <p:spPr bwMode="auto">
              <a:xfrm>
                <a:off x="4888" y="1083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357" name="Rectangle 21"/>
              <p:cNvSpPr>
                <a:spLocks noChangeArrowheads="1"/>
              </p:cNvSpPr>
              <p:nvPr/>
            </p:nvSpPr>
            <p:spPr bwMode="auto">
              <a:xfrm>
                <a:off x="2051" y="107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358" name="Rectangle 22"/>
              <p:cNvSpPr>
                <a:spLocks noChangeArrowheads="1"/>
              </p:cNvSpPr>
              <p:nvPr/>
            </p:nvSpPr>
            <p:spPr bwMode="auto">
              <a:xfrm>
                <a:off x="1421" y="107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359" name="Rectangle 23"/>
              <p:cNvSpPr>
                <a:spLocks noChangeArrowheads="1"/>
              </p:cNvSpPr>
              <p:nvPr/>
            </p:nvSpPr>
            <p:spPr bwMode="auto">
              <a:xfrm>
                <a:off x="1264" y="1211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360" name="Rectangle 24"/>
              <p:cNvSpPr>
                <a:spLocks noChangeArrowheads="1"/>
              </p:cNvSpPr>
              <p:nvPr/>
            </p:nvSpPr>
            <p:spPr bwMode="auto">
              <a:xfrm>
                <a:off x="1017" y="107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361" name="Rectangle 25"/>
              <p:cNvSpPr>
                <a:spLocks noChangeArrowheads="1"/>
              </p:cNvSpPr>
              <p:nvPr/>
            </p:nvSpPr>
            <p:spPr bwMode="auto">
              <a:xfrm>
                <a:off x="865" y="1211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362" name="Rectangle 26"/>
              <p:cNvSpPr>
                <a:spLocks noChangeArrowheads="1"/>
              </p:cNvSpPr>
              <p:nvPr/>
            </p:nvSpPr>
            <p:spPr bwMode="auto">
              <a:xfrm>
                <a:off x="4629" y="1130"/>
                <a:ext cx="124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363" name="Rectangle 27"/>
              <p:cNvSpPr>
                <a:spLocks noChangeArrowheads="1"/>
              </p:cNvSpPr>
              <p:nvPr/>
            </p:nvSpPr>
            <p:spPr bwMode="auto">
              <a:xfrm>
                <a:off x="3756" y="1130"/>
                <a:ext cx="124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364" name="Rectangle 28"/>
              <p:cNvSpPr>
                <a:spLocks noChangeArrowheads="1"/>
              </p:cNvSpPr>
              <p:nvPr/>
            </p:nvSpPr>
            <p:spPr bwMode="auto">
              <a:xfrm>
                <a:off x="3257" y="1130"/>
                <a:ext cx="124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365" name="Rectangle 29"/>
              <p:cNvSpPr>
                <a:spLocks noChangeArrowheads="1"/>
              </p:cNvSpPr>
              <p:nvPr/>
            </p:nvSpPr>
            <p:spPr bwMode="auto">
              <a:xfrm>
                <a:off x="2750" y="1130"/>
                <a:ext cx="124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366" name="Rectangle 30"/>
              <p:cNvSpPr>
                <a:spLocks noChangeArrowheads="1"/>
              </p:cNvSpPr>
              <p:nvPr/>
            </p:nvSpPr>
            <p:spPr bwMode="auto">
              <a:xfrm>
                <a:off x="2132" y="1130"/>
                <a:ext cx="46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367" name="Rectangle 31"/>
              <p:cNvSpPr>
                <a:spLocks noChangeArrowheads="1"/>
              </p:cNvSpPr>
              <p:nvPr/>
            </p:nvSpPr>
            <p:spPr bwMode="auto">
              <a:xfrm>
                <a:off x="1735" y="1130"/>
                <a:ext cx="46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368" name="Rectangle 32"/>
              <p:cNvSpPr>
                <a:spLocks noChangeArrowheads="1"/>
              </p:cNvSpPr>
              <p:nvPr/>
            </p:nvSpPr>
            <p:spPr bwMode="auto">
              <a:xfrm>
                <a:off x="1502" y="1130"/>
                <a:ext cx="46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369" name="Rectangle 33"/>
              <p:cNvSpPr>
                <a:spLocks noChangeArrowheads="1"/>
              </p:cNvSpPr>
              <p:nvPr/>
            </p:nvSpPr>
            <p:spPr bwMode="auto">
              <a:xfrm>
                <a:off x="1098" y="1130"/>
                <a:ext cx="46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370" name="Rectangle 34"/>
              <p:cNvSpPr>
                <a:spLocks noChangeArrowheads="1"/>
              </p:cNvSpPr>
              <p:nvPr/>
            </p:nvSpPr>
            <p:spPr bwMode="auto">
              <a:xfrm>
                <a:off x="1972" y="1063"/>
                <a:ext cx="4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371" name="Rectangle 35"/>
              <p:cNvSpPr>
                <a:spLocks noChangeArrowheads="1"/>
              </p:cNvSpPr>
              <p:nvPr/>
            </p:nvSpPr>
            <p:spPr bwMode="auto">
              <a:xfrm>
                <a:off x="1343" y="1063"/>
                <a:ext cx="4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372" name="Rectangle 36"/>
              <p:cNvSpPr>
                <a:spLocks noChangeArrowheads="1"/>
              </p:cNvSpPr>
              <p:nvPr/>
            </p:nvSpPr>
            <p:spPr bwMode="auto">
              <a:xfrm>
                <a:off x="938" y="1063"/>
                <a:ext cx="4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373" name="Rectangle 37"/>
              <p:cNvSpPr>
                <a:spLocks noChangeArrowheads="1"/>
              </p:cNvSpPr>
              <p:nvPr/>
            </p:nvSpPr>
            <p:spPr bwMode="auto">
              <a:xfrm>
                <a:off x="1905" y="1211"/>
                <a:ext cx="5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374" name="Rectangle 38"/>
              <p:cNvSpPr>
                <a:spLocks noChangeArrowheads="1"/>
              </p:cNvSpPr>
              <p:nvPr/>
            </p:nvSpPr>
            <p:spPr bwMode="auto">
              <a:xfrm>
                <a:off x="1808" y="1130"/>
                <a:ext cx="113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375" name="Rectangle 39"/>
              <p:cNvSpPr>
                <a:spLocks noChangeArrowheads="1"/>
              </p:cNvSpPr>
              <p:nvPr/>
            </p:nvSpPr>
            <p:spPr bwMode="auto">
              <a:xfrm>
                <a:off x="1171" y="1130"/>
                <a:ext cx="113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376" name="Rectangle 40"/>
              <p:cNvSpPr>
                <a:spLocks noChangeArrowheads="1"/>
              </p:cNvSpPr>
              <p:nvPr/>
            </p:nvSpPr>
            <p:spPr bwMode="auto">
              <a:xfrm>
                <a:off x="780" y="1130"/>
                <a:ext cx="113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377" name="Rectangle 41"/>
              <p:cNvSpPr>
                <a:spLocks noChangeArrowheads="1"/>
              </p:cNvSpPr>
              <p:nvPr/>
            </p:nvSpPr>
            <p:spPr bwMode="auto">
              <a:xfrm>
                <a:off x="1549" y="1147"/>
                <a:ext cx="186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4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450626"/>
              </p:ext>
            </p:extLst>
          </p:nvPr>
        </p:nvGraphicFramePr>
        <p:xfrm>
          <a:off x="2254093" y="1257585"/>
          <a:ext cx="20415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2" name="Equation" r:id="rId7" imgW="1002865" imgH="228501" progId="Equation.3">
                  <p:embed/>
                </p:oleObj>
              </mc:Choice>
              <mc:Fallback>
                <p:oleObj name="Equation" r:id="rId7" imgW="100286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093" y="1257585"/>
                        <a:ext cx="20415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6358" y="787736"/>
            <a:ext cx="48029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初等行变换求方阵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的逆阵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78852"/>
              </p:ext>
            </p:extLst>
          </p:nvPr>
        </p:nvGraphicFramePr>
        <p:xfrm>
          <a:off x="2584276" y="1653914"/>
          <a:ext cx="3571900" cy="1080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3" name="Equation" r:id="rId9" imgW="1587240" imgH="482400" progId="Equation.DSMT4">
                  <p:embed/>
                </p:oleObj>
              </mc:Choice>
              <mc:Fallback>
                <p:oleObj name="Equation" r:id="rId9" imgW="15872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276" y="1653914"/>
                        <a:ext cx="3571900" cy="10806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6243917" y="1896851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两式合之，有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586145"/>
              </p:ext>
            </p:extLst>
          </p:nvPr>
        </p:nvGraphicFramePr>
        <p:xfrm>
          <a:off x="2198542" y="2760553"/>
          <a:ext cx="42418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4" name="Equation" r:id="rId11" imgW="2082800" imgH="241300" progId="Equation.3">
                  <p:embed/>
                </p:oleObj>
              </mc:Choice>
              <mc:Fallback>
                <p:oleObj name="Equation" r:id="rId11" imgW="2082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542" y="2760553"/>
                        <a:ext cx="42418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WordArt 45"/>
          <p:cNvSpPr>
            <a:spLocks noChangeArrowheads="1" noChangeShapeType="1" noTextEdit="1"/>
          </p:cNvSpPr>
          <p:nvPr/>
        </p:nvSpPr>
        <p:spPr bwMode="auto">
          <a:xfrm>
            <a:off x="15949" y="123823"/>
            <a:ext cx="49530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 n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阶方阵可逆的充要条件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pSp>
        <p:nvGrpSpPr>
          <p:cNvPr id="48" name="Group 3"/>
          <p:cNvGrpSpPr>
            <a:grpSpLocks/>
          </p:cNvGrpSpPr>
          <p:nvPr/>
        </p:nvGrpSpPr>
        <p:grpSpPr bwMode="auto">
          <a:xfrm>
            <a:off x="1271430" y="4939623"/>
            <a:ext cx="7232650" cy="982663"/>
            <a:chOff x="864" y="2453"/>
            <a:chExt cx="4556" cy="619"/>
          </a:xfrm>
        </p:grpSpPr>
        <p:graphicFrame>
          <p:nvGraphicFramePr>
            <p:cNvPr id="49" name="Object 4"/>
            <p:cNvGraphicFramePr>
              <a:graphicFrameLocks noChangeAspect="1"/>
            </p:cNvGraphicFramePr>
            <p:nvPr/>
          </p:nvGraphicFramePr>
          <p:xfrm>
            <a:off x="864" y="2746"/>
            <a:ext cx="4556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05" name="Equation" r:id="rId13" imgW="4051300" imgH="292100" progId="Equation.3">
                    <p:embed/>
                  </p:oleObj>
                </mc:Choice>
                <mc:Fallback>
                  <p:oleObj name="Equation" r:id="rId13" imgW="4051300" imgH="292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746"/>
                          <a:ext cx="4556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5"/>
            <p:cNvGraphicFramePr>
              <a:graphicFrameLocks noChangeAspect="1"/>
            </p:cNvGraphicFramePr>
            <p:nvPr/>
          </p:nvGraphicFramePr>
          <p:xfrm>
            <a:off x="864" y="2453"/>
            <a:ext cx="3984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06" name="Equation" r:id="rId15" imgW="3441700" imgH="292100" progId="Equation.3">
                    <p:embed/>
                  </p:oleObj>
                </mc:Choice>
                <mc:Fallback>
                  <p:oleObj name="Equation" r:id="rId15" imgW="3441700" imgH="292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453"/>
                          <a:ext cx="3984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" name="Text Box 43"/>
          <p:cNvSpPr txBox="1">
            <a:spLocks noChangeArrowheads="1"/>
          </p:cNvSpPr>
          <p:nvPr/>
        </p:nvSpPr>
        <p:spPr bwMode="auto">
          <a:xfrm>
            <a:off x="1740537" y="5877272"/>
            <a:ext cx="70008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hlink"/>
                </a:solidFill>
              </a:rPr>
              <a:t>即</a:t>
            </a:r>
            <a:r>
              <a:rPr lang="zh-CN" altLang="en-US" sz="2400" dirty="0">
                <a:solidFill>
                  <a:srgbClr val="003300"/>
                </a:solidFill>
              </a:rPr>
              <a:t>，用这种方法求逆阵时，不用事先判断是否可逆</a:t>
            </a:r>
            <a:r>
              <a:rPr lang="en-US" altLang="zh-CN" sz="2400" dirty="0">
                <a:solidFill>
                  <a:srgbClr val="003300"/>
                </a:solidFill>
              </a:rPr>
              <a:t>.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58629" y="4939623"/>
            <a:ext cx="784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注：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3720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44" grpId="0" autoUpdateAnimBg="0"/>
      <p:bldP spid="51" grpId="0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81" name="Text Box 45"/>
          <p:cNvSpPr txBox="1">
            <a:spLocks noChangeArrowheads="1"/>
          </p:cNvSpPr>
          <p:nvPr/>
        </p:nvSpPr>
        <p:spPr bwMode="auto">
          <a:xfrm>
            <a:off x="397670" y="1396423"/>
            <a:ext cx="87772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方法一</a:t>
            </a:r>
            <a:r>
              <a:rPr kumimoji="1" lang="zh-CN" altLang="en-US" dirty="0" smtClean="0">
                <a:solidFill>
                  <a:schemeClr val="tx1"/>
                </a:solidFill>
                <a:ea typeface="黑体" pitchFamily="2" charset="-122"/>
              </a:rPr>
              <a:t>：根据逆矩阵的惟一性，利用待定系数法；</a:t>
            </a:r>
            <a:endParaRPr kumimoji="1" lang="zh-CN" altLang="en-US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63" name="WordArt 45"/>
          <p:cNvSpPr>
            <a:spLocks noChangeArrowheads="1" noChangeShapeType="1" noTextEdit="1"/>
          </p:cNvSpPr>
          <p:nvPr/>
        </p:nvSpPr>
        <p:spPr bwMode="auto">
          <a:xfrm>
            <a:off x="15949" y="123823"/>
            <a:ext cx="49530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四、逆矩阵的计算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64" name="Text Box 45"/>
          <p:cNvSpPr txBox="1">
            <a:spLocks noChangeArrowheads="1"/>
          </p:cNvSpPr>
          <p:nvPr/>
        </p:nvSpPr>
        <p:spPr bwMode="auto">
          <a:xfrm>
            <a:off x="182414" y="2286000"/>
            <a:ext cx="87772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方法二</a:t>
            </a:r>
            <a:r>
              <a:rPr kumimoji="1" lang="zh-CN" altLang="en-US" dirty="0" smtClean="0">
                <a:solidFill>
                  <a:schemeClr val="tx1"/>
                </a:solidFill>
                <a:ea typeface="黑体" pitchFamily="2" charset="-122"/>
              </a:rPr>
              <a:t>：伴随矩阵法；</a:t>
            </a:r>
            <a:endParaRPr kumimoji="1" lang="zh-CN" altLang="en-US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65" name="Text Box 45"/>
          <p:cNvSpPr txBox="1">
            <a:spLocks noChangeArrowheads="1"/>
          </p:cNvSpPr>
          <p:nvPr/>
        </p:nvSpPr>
        <p:spPr bwMode="auto">
          <a:xfrm>
            <a:off x="182414" y="3276600"/>
            <a:ext cx="87772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方法三</a:t>
            </a:r>
            <a:r>
              <a:rPr kumimoji="1" lang="zh-CN" altLang="en-US" dirty="0" smtClean="0">
                <a:solidFill>
                  <a:schemeClr val="tx1"/>
                </a:solidFill>
                <a:ea typeface="黑体" pitchFamily="2" charset="-122"/>
              </a:rPr>
              <a:t>：利用初等变换。</a:t>
            </a:r>
            <a:endParaRPr kumimoji="1" lang="zh-CN" altLang="en-US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7286644" y="714356"/>
            <a:ext cx="857256" cy="642942"/>
          </a:xfrm>
          <a:prstGeom prst="wedgeRectCallout">
            <a:avLst>
              <a:gd name="adj1" fmla="val -121131"/>
              <a:gd name="adj2" fmla="val 73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慢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4786314" y="2071678"/>
            <a:ext cx="1214446" cy="642942"/>
          </a:xfrm>
          <a:prstGeom prst="wedgeRectCallout">
            <a:avLst>
              <a:gd name="adj1" fmla="val -106054"/>
              <a:gd name="adj2" fmla="val 285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也慢</a:t>
            </a:r>
            <a:endParaRPr lang="zh-CN" altLang="en-US" dirty="0"/>
          </a:p>
        </p:txBody>
      </p:sp>
      <p:sp>
        <p:nvSpPr>
          <p:cNvPr id="11" name="上凸带形 10"/>
          <p:cNvSpPr/>
          <p:nvPr/>
        </p:nvSpPr>
        <p:spPr>
          <a:xfrm>
            <a:off x="4643438" y="3071810"/>
            <a:ext cx="2143140" cy="1000132"/>
          </a:xfrm>
          <a:prstGeom prst="ribbon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王道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392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81" grpId="0"/>
      <p:bldP spid="64" grpId="0"/>
      <p:bldP spid="65" grpId="0"/>
      <p:bldP spid="7" grpId="0" animBg="1"/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38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791536"/>
              </p:ext>
            </p:extLst>
          </p:nvPr>
        </p:nvGraphicFramePr>
        <p:xfrm>
          <a:off x="1543400" y="945314"/>
          <a:ext cx="3962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4" name="Equation" r:id="rId3" imgW="3962400" imgH="1511300" progId="Equation.DSMT4">
                  <p:embed/>
                </p:oleObj>
              </mc:Choice>
              <mc:Fallback>
                <p:oleObj name="Equation" r:id="rId3" imgW="3962400" imgH="15113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400" y="945314"/>
                        <a:ext cx="39624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81" name="Text Box 45"/>
          <p:cNvSpPr txBox="1">
            <a:spLocks noChangeArrowheads="1"/>
          </p:cNvSpPr>
          <p:nvPr/>
        </p:nvSpPr>
        <p:spPr bwMode="auto">
          <a:xfrm>
            <a:off x="214692" y="1313875"/>
            <a:ext cx="11572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例１</a:t>
            </a: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214692" y="2701924"/>
            <a:ext cx="914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 解</a:t>
            </a:r>
            <a:endParaRPr kumimoji="1" lang="zh-CN" altLang="en-US" sz="2400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45" name="Group 5"/>
          <p:cNvGrpSpPr>
            <a:grpSpLocks/>
          </p:cNvGrpSpPr>
          <p:nvPr/>
        </p:nvGrpSpPr>
        <p:grpSpPr bwMode="auto">
          <a:xfrm>
            <a:off x="1276091" y="4495800"/>
            <a:ext cx="3259137" cy="1524000"/>
            <a:chOff x="2267" y="2732"/>
            <a:chExt cx="2053" cy="960"/>
          </a:xfrm>
        </p:grpSpPr>
        <p:graphicFrame>
          <p:nvGraphicFramePr>
            <p:cNvPr id="46" name="Object 6"/>
            <p:cNvGraphicFramePr>
              <a:graphicFrameLocks noChangeAspect="1"/>
            </p:cNvGraphicFramePr>
            <p:nvPr/>
          </p:nvGraphicFramePr>
          <p:xfrm>
            <a:off x="2267" y="2736"/>
            <a:ext cx="2053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5" name="Equation" r:id="rId5" imgW="3924300" imgH="1511300" progId="Equation.3">
                    <p:embed/>
                  </p:oleObj>
                </mc:Choice>
                <mc:Fallback>
                  <p:oleObj name="Equation" r:id="rId5" imgW="3924300" imgH="1511300" progId="Equation.3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7" y="2736"/>
                          <a:ext cx="2053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Line 7"/>
            <p:cNvSpPr>
              <a:spLocks noChangeShapeType="1"/>
            </p:cNvSpPr>
            <p:nvPr/>
          </p:nvSpPr>
          <p:spPr bwMode="auto">
            <a:xfrm>
              <a:off x="3368" y="2732"/>
              <a:ext cx="0" cy="9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" name="Group 8"/>
          <p:cNvGrpSpPr>
            <a:grpSpLocks/>
          </p:cNvGrpSpPr>
          <p:nvPr/>
        </p:nvGrpSpPr>
        <p:grpSpPr bwMode="auto">
          <a:xfrm>
            <a:off x="1371980" y="2768600"/>
            <a:ext cx="4121150" cy="1524000"/>
            <a:chOff x="1702" y="1603"/>
            <a:chExt cx="2596" cy="960"/>
          </a:xfrm>
        </p:grpSpPr>
        <p:graphicFrame>
          <p:nvGraphicFramePr>
            <p:cNvPr id="49" name="Object 9"/>
            <p:cNvGraphicFramePr>
              <a:graphicFrameLocks noChangeAspect="1"/>
            </p:cNvGraphicFramePr>
            <p:nvPr/>
          </p:nvGraphicFramePr>
          <p:xfrm>
            <a:off x="1702" y="1604"/>
            <a:ext cx="2596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6" name="Equation" r:id="rId7" imgW="4457700" imgH="1511300" progId="Equation.3">
                    <p:embed/>
                  </p:oleObj>
                </mc:Choice>
                <mc:Fallback>
                  <p:oleObj name="Equation" r:id="rId7" imgW="4457700" imgH="1511300" progId="Equation.3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2" y="1604"/>
                          <a:ext cx="2596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3373" y="1603"/>
              <a:ext cx="0" cy="96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2008" y="1952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2" name="Group 21"/>
          <p:cNvGrpSpPr>
            <a:grpSpLocks/>
          </p:cNvGrpSpPr>
          <p:nvPr/>
        </p:nvGrpSpPr>
        <p:grpSpPr bwMode="auto">
          <a:xfrm>
            <a:off x="196591" y="4783138"/>
            <a:ext cx="1079500" cy="923925"/>
            <a:chOff x="567" y="1556"/>
            <a:chExt cx="680" cy="582"/>
          </a:xfrm>
        </p:grpSpPr>
        <p:graphicFrame>
          <p:nvGraphicFramePr>
            <p:cNvPr id="53" name="Object 13"/>
            <p:cNvGraphicFramePr>
              <a:graphicFrameLocks noChangeAspect="1"/>
            </p:cNvGraphicFramePr>
            <p:nvPr/>
          </p:nvGraphicFramePr>
          <p:xfrm>
            <a:off x="579" y="1556"/>
            <a:ext cx="623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7" name="Equation" r:id="rId9" imgW="1016000" imgH="419100" progId="Equation.3">
                    <p:embed/>
                  </p:oleObj>
                </mc:Choice>
                <mc:Fallback>
                  <p:oleObj name="Equation" r:id="rId9" imgW="1016000" imgH="419100" progId="Equation.3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" y="1556"/>
                          <a:ext cx="623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14"/>
            <p:cNvGraphicFramePr>
              <a:graphicFrameLocks noChangeAspect="1"/>
            </p:cNvGraphicFramePr>
            <p:nvPr/>
          </p:nvGraphicFramePr>
          <p:xfrm>
            <a:off x="613" y="1888"/>
            <a:ext cx="589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8" name="Equation" r:id="rId11" imgW="1016000" imgH="431800" progId="Equation.3">
                    <p:embed/>
                  </p:oleObj>
                </mc:Choice>
                <mc:Fallback>
                  <p:oleObj name="Equation" r:id="rId11" imgW="1016000" imgH="431800" progId="Equation.3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" y="1888"/>
                          <a:ext cx="589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567" y="1842"/>
              <a:ext cx="680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6" name="Group 30"/>
          <p:cNvGrpSpPr>
            <a:grpSpLocks/>
          </p:cNvGrpSpPr>
          <p:nvPr/>
        </p:nvGrpSpPr>
        <p:grpSpPr bwMode="auto">
          <a:xfrm>
            <a:off x="4660641" y="4783138"/>
            <a:ext cx="1079500" cy="850900"/>
            <a:chOff x="1701" y="2886"/>
            <a:chExt cx="680" cy="536"/>
          </a:xfrm>
        </p:grpSpPr>
        <p:graphicFrame>
          <p:nvGraphicFramePr>
            <p:cNvPr id="57" name="Object 17"/>
            <p:cNvGraphicFramePr>
              <a:graphicFrameLocks noChangeAspect="1"/>
            </p:cNvGraphicFramePr>
            <p:nvPr/>
          </p:nvGraphicFramePr>
          <p:xfrm>
            <a:off x="1757" y="2886"/>
            <a:ext cx="5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9" name="Equation" r:id="rId13" imgW="838200" imgH="419100" progId="Equation.3">
                    <p:embed/>
                  </p:oleObj>
                </mc:Choice>
                <mc:Fallback>
                  <p:oleObj name="Equation" r:id="rId13" imgW="838200" imgH="419100" progId="Equation.3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7" y="2886"/>
                          <a:ext cx="528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18"/>
            <p:cNvGraphicFramePr>
              <a:graphicFrameLocks noChangeAspect="1"/>
            </p:cNvGraphicFramePr>
            <p:nvPr/>
          </p:nvGraphicFramePr>
          <p:xfrm>
            <a:off x="1749" y="3150"/>
            <a:ext cx="5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60" name="Equation" r:id="rId15" imgW="850531" imgH="431613" progId="Equation.3">
                    <p:embed/>
                  </p:oleObj>
                </mc:Choice>
                <mc:Fallback>
                  <p:oleObj name="Equation" r:id="rId15" imgW="850531" imgH="431613" progId="Equation.3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9" y="3150"/>
                          <a:ext cx="53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Line 29"/>
            <p:cNvSpPr>
              <a:spLocks noChangeShapeType="1"/>
            </p:cNvSpPr>
            <p:nvPr/>
          </p:nvSpPr>
          <p:spPr bwMode="auto">
            <a:xfrm>
              <a:off x="1701" y="3158"/>
              <a:ext cx="680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0" name="Group 31"/>
          <p:cNvGrpSpPr>
            <a:grpSpLocks/>
          </p:cNvGrpSpPr>
          <p:nvPr/>
        </p:nvGrpSpPr>
        <p:grpSpPr bwMode="auto">
          <a:xfrm>
            <a:off x="5813166" y="4495800"/>
            <a:ext cx="3084512" cy="1524000"/>
            <a:chOff x="1945" y="576"/>
            <a:chExt cx="1943" cy="960"/>
          </a:xfrm>
        </p:grpSpPr>
        <p:graphicFrame>
          <p:nvGraphicFramePr>
            <p:cNvPr id="61" name="Object 32"/>
            <p:cNvGraphicFramePr>
              <a:graphicFrameLocks noChangeAspect="1"/>
            </p:cNvGraphicFramePr>
            <p:nvPr/>
          </p:nvGraphicFramePr>
          <p:xfrm>
            <a:off x="1945" y="576"/>
            <a:ext cx="1943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61" name="Equation" r:id="rId17" imgW="4178300" imgH="1511300" progId="Equation.3">
                    <p:embed/>
                  </p:oleObj>
                </mc:Choice>
                <mc:Fallback>
                  <p:oleObj name="Equation" r:id="rId17" imgW="4178300" imgH="1511300" progId="Equation.3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5" y="576"/>
                          <a:ext cx="1943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Line 33"/>
            <p:cNvSpPr>
              <a:spLocks noChangeShapeType="1"/>
            </p:cNvSpPr>
            <p:nvPr/>
          </p:nvSpPr>
          <p:spPr bwMode="auto">
            <a:xfrm>
              <a:off x="2932" y="576"/>
              <a:ext cx="0" cy="9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3" name="WordArt 45"/>
          <p:cNvSpPr>
            <a:spLocks noChangeArrowheads="1" noChangeShapeType="1" noTextEdit="1"/>
          </p:cNvSpPr>
          <p:nvPr/>
        </p:nvSpPr>
        <p:spPr bwMode="auto">
          <a:xfrm>
            <a:off x="15949" y="123823"/>
            <a:ext cx="49530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四、逆矩阵的计算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193110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81" grpId="0"/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43" name="Group 35"/>
          <p:cNvGrpSpPr>
            <a:grpSpLocks/>
          </p:cNvGrpSpPr>
          <p:nvPr/>
        </p:nvGrpSpPr>
        <p:grpSpPr bwMode="auto">
          <a:xfrm>
            <a:off x="2190123" y="1063625"/>
            <a:ext cx="3430588" cy="1562100"/>
            <a:chOff x="1967" y="1675"/>
            <a:chExt cx="2161" cy="984"/>
          </a:xfrm>
        </p:grpSpPr>
        <p:graphicFrame>
          <p:nvGraphicFramePr>
            <p:cNvPr id="145444" name="Object 36"/>
            <p:cNvGraphicFramePr>
              <a:graphicFrameLocks noChangeAspect="1"/>
            </p:cNvGraphicFramePr>
            <p:nvPr/>
          </p:nvGraphicFramePr>
          <p:xfrm>
            <a:off x="1967" y="1675"/>
            <a:ext cx="2161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6" name="Equation" r:id="rId3" imgW="4394200" imgH="1511300" progId="Equation.3">
                    <p:embed/>
                  </p:oleObj>
                </mc:Choice>
                <mc:Fallback>
                  <p:oleObj name="Equation" r:id="rId3" imgW="4394200" imgH="1511300" progId="Equation.3">
                    <p:embed/>
                    <p:pic>
                      <p:nvPicPr>
                        <p:cNvPr id="0" name="Picture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7" y="1675"/>
                          <a:ext cx="2161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45" name="Line 37"/>
            <p:cNvSpPr>
              <a:spLocks noChangeShapeType="1"/>
            </p:cNvSpPr>
            <p:nvPr/>
          </p:nvSpPr>
          <p:spPr bwMode="auto">
            <a:xfrm>
              <a:off x="2976" y="1699"/>
              <a:ext cx="0" cy="9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5455" name="Group 47"/>
          <p:cNvGrpSpPr>
            <a:grpSpLocks/>
          </p:cNvGrpSpPr>
          <p:nvPr/>
        </p:nvGrpSpPr>
        <p:grpSpPr bwMode="auto">
          <a:xfrm>
            <a:off x="508129" y="1331912"/>
            <a:ext cx="1079500" cy="944563"/>
            <a:chOff x="340" y="2870"/>
            <a:chExt cx="680" cy="595"/>
          </a:xfrm>
        </p:grpSpPr>
        <p:graphicFrame>
          <p:nvGraphicFramePr>
            <p:cNvPr id="145447" name="Object 39"/>
            <p:cNvGraphicFramePr>
              <a:graphicFrameLocks noChangeAspect="1"/>
            </p:cNvGraphicFramePr>
            <p:nvPr/>
          </p:nvGraphicFramePr>
          <p:xfrm>
            <a:off x="361" y="2870"/>
            <a:ext cx="6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7" name="Equation" r:id="rId5" imgW="1016000" imgH="431800" progId="Equation.3">
                    <p:embed/>
                  </p:oleObj>
                </mc:Choice>
                <mc:Fallback>
                  <p:oleObj name="Equation" r:id="rId5" imgW="1016000" imgH="431800" progId="Equation.3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" y="2870"/>
                          <a:ext cx="64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48" name="Object 40"/>
            <p:cNvGraphicFramePr>
              <a:graphicFrameLocks noChangeAspect="1"/>
            </p:cNvGraphicFramePr>
            <p:nvPr/>
          </p:nvGraphicFramePr>
          <p:xfrm>
            <a:off x="369" y="3193"/>
            <a:ext cx="6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8" name="Equation" r:id="rId7" imgW="1028254" imgH="431613" progId="Equation.3">
                    <p:embed/>
                  </p:oleObj>
                </mc:Choice>
                <mc:Fallback>
                  <p:oleObj name="Equation" r:id="rId7" imgW="1028254" imgH="431613" progId="Equation.3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" y="3193"/>
                          <a:ext cx="64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>
              <a:off x="340" y="3158"/>
              <a:ext cx="680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2190123" y="2819400"/>
            <a:ext cx="3962400" cy="1657350"/>
            <a:chOff x="1968" y="2724"/>
            <a:chExt cx="2496" cy="1044"/>
          </a:xfrm>
        </p:grpSpPr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1968" y="2724"/>
            <a:ext cx="2496" cy="1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9" name="Equation" r:id="rId9" imgW="3962400" imgH="1638300" progId="Equation.3">
                    <p:embed/>
                  </p:oleObj>
                </mc:Choice>
                <mc:Fallback>
                  <p:oleObj name="Equation" r:id="rId9" imgW="3962400" imgH="1638300" progId="Equation.3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724"/>
                          <a:ext cx="2496" cy="10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2960" y="2736"/>
              <a:ext cx="0" cy="103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" name="Group 37"/>
          <p:cNvGrpSpPr>
            <a:grpSpLocks/>
          </p:cNvGrpSpPr>
          <p:nvPr/>
        </p:nvGrpSpPr>
        <p:grpSpPr bwMode="auto">
          <a:xfrm>
            <a:off x="483560" y="3179762"/>
            <a:ext cx="1439863" cy="923925"/>
            <a:chOff x="703" y="671"/>
            <a:chExt cx="907" cy="582"/>
          </a:xfrm>
        </p:grpSpPr>
        <p:graphicFrame>
          <p:nvGraphicFramePr>
            <p:cNvPr id="33" name="Object 32"/>
            <p:cNvGraphicFramePr>
              <a:graphicFrameLocks noChangeAspect="1"/>
            </p:cNvGraphicFramePr>
            <p:nvPr/>
          </p:nvGraphicFramePr>
          <p:xfrm>
            <a:off x="703" y="671"/>
            <a:ext cx="8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0" name="Equation" r:id="rId11" imgW="1409700" imgH="419100" progId="Equation.3">
                    <p:embed/>
                  </p:oleObj>
                </mc:Choice>
                <mc:Fallback>
                  <p:oleObj name="Equation" r:id="rId11" imgW="1409700" imgH="419100" progId="Equation.3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671"/>
                          <a:ext cx="888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711" y="981"/>
            <a:ext cx="8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1" name="Equation" r:id="rId13" imgW="1371600" imgH="431800" progId="Equation.3">
                    <p:embed/>
                  </p:oleObj>
                </mc:Choice>
                <mc:Fallback>
                  <p:oleObj name="Equation" r:id="rId13" imgW="1371600" imgH="431800" progId="Equation.3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1" y="981"/>
                          <a:ext cx="86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703" y="935"/>
              <a:ext cx="907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" name="WordArt 45"/>
          <p:cNvSpPr>
            <a:spLocks noChangeArrowheads="1" noChangeShapeType="1" noTextEdit="1"/>
          </p:cNvSpPr>
          <p:nvPr/>
        </p:nvSpPr>
        <p:spPr bwMode="auto">
          <a:xfrm>
            <a:off x="15949" y="123823"/>
            <a:ext cx="49530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四、逆矩阵的计算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24696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398220"/>
              </p:ext>
            </p:extLst>
          </p:nvPr>
        </p:nvGraphicFramePr>
        <p:xfrm>
          <a:off x="2492449" y="4682207"/>
          <a:ext cx="37211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2" name="Equation" r:id="rId15" imgW="3721100" imgH="1638300" progId="Equation.3">
                  <p:embed/>
                </p:oleObj>
              </mc:Choice>
              <mc:Fallback>
                <p:oleObj name="Equation" r:id="rId15" imgW="3721100" imgH="1638300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449" y="4682207"/>
                        <a:ext cx="3721100" cy="163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357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75" name="Text Box 43"/>
          <p:cNvSpPr txBox="1">
            <a:spLocks noChangeArrowheads="1"/>
          </p:cNvSpPr>
          <p:nvPr/>
        </p:nvSpPr>
        <p:spPr bwMode="auto">
          <a:xfrm>
            <a:off x="152982" y="980728"/>
            <a:ext cx="869981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必须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始终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是初等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变换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，或者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始终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初等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变换，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不能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行变换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夹杂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列变换；</a:t>
            </a:r>
          </a:p>
        </p:txBody>
      </p:sp>
      <p:sp>
        <p:nvSpPr>
          <p:cNvPr id="146476" name="Text Box 44"/>
          <p:cNvSpPr txBox="1">
            <a:spLocks noChangeArrowheads="1"/>
          </p:cNvSpPr>
          <p:nvPr/>
        </p:nvSpPr>
        <p:spPr bwMode="auto">
          <a:xfrm>
            <a:off x="1403648" y="4205112"/>
            <a:ext cx="68531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若出现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全为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的行，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则矩阵不可逆；</a:t>
            </a:r>
          </a:p>
        </p:txBody>
      </p:sp>
      <p:grpSp>
        <p:nvGrpSpPr>
          <p:cNvPr id="146479" name="Group 47"/>
          <p:cNvGrpSpPr>
            <a:grpSpLocks/>
          </p:cNvGrpSpPr>
          <p:nvPr/>
        </p:nvGrpSpPr>
        <p:grpSpPr bwMode="auto">
          <a:xfrm>
            <a:off x="1423932" y="5021723"/>
            <a:ext cx="6340475" cy="1077914"/>
            <a:chOff x="126" y="3584"/>
            <a:chExt cx="3994" cy="679"/>
          </a:xfrm>
        </p:grpSpPr>
        <p:sp>
          <p:nvSpPr>
            <p:cNvPr id="146477" name="Text Box 45"/>
            <p:cNvSpPr txBox="1">
              <a:spLocks noChangeArrowheads="1"/>
            </p:cNvSpPr>
            <p:nvPr/>
          </p:nvSpPr>
          <p:spPr bwMode="auto">
            <a:xfrm>
              <a:off x="126" y="3584"/>
              <a:ext cx="3994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用初等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行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变换求逆矩阵的方法</a:t>
              </a:r>
              <a:r>
                <a:rPr lang="zh-CN" altLang="en-US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endPara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可用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于求</a:t>
              </a:r>
            </a:p>
          </p:txBody>
        </p:sp>
        <p:graphicFrame>
          <p:nvGraphicFramePr>
            <p:cNvPr id="146478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747670"/>
                </p:ext>
              </p:extLst>
            </p:nvPr>
          </p:nvGraphicFramePr>
          <p:xfrm>
            <a:off x="1474" y="3929"/>
            <a:ext cx="54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9" name="Equation" r:id="rId4" imgW="368300" imgH="190500" progId="Equation.3">
                    <p:embed/>
                  </p:oleObj>
                </mc:Choice>
                <mc:Fallback>
                  <p:oleObj name="Equation" r:id="rId4" imgW="368300" imgH="190500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929"/>
                          <a:ext cx="544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WordArt 45"/>
          <p:cNvSpPr>
            <a:spLocks noChangeArrowheads="1" noChangeShapeType="1" noTextEdit="1"/>
          </p:cNvSpPr>
          <p:nvPr/>
        </p:nvSpPr>
        <p:spPr bwMode="auto">
          <a:xfrm>
            <a:off x="15949" y="123823"/>
            <a:ext cx="49530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四、逆矩阵的计算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2564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413038"/>
              </p:ext>
            </p:extLst>
          </p:nvPr>
        </p:nvGraphicFramePr>
        <p:xfrm>
          <a:off x="3081907" y="2365049"/>
          <a:ext cx="20415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0" name="Equation" r:id="rId6" imgW="1002865" imgH="228501" progId="Equation.3">
                  <p:embed/>
                </p:oleObj>
              </mc:Choice>
              <mc:Fallback>
                <p:oleObj name="Equation" r:id="rId6" imgW="1002865" imgH="228501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907" y="2365049"/>
                        <a:ext cx="2041525" cy="463550"/>
                      </a:xfrm>
                      <a:prstGeom prst="rect">
                        <a:avLst/>
                      </a:prstGeom>
                      <a:solidFill>
                        <a:schemeClr val="bg1">
                          <a:alpha val="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560112"/>
              </p:ext>
            </p:extLst>
          </p:nvPr>
        </p:nvGraphicFramePr>
        <p:xfrm>
          <a:off x="3010470" y="2828599"/>
          <a:ext cx="3571875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1" name="Equation" r:id="rId8" imgW="1587240" imgH="482400" progId="Equation.DSMT4">
                  <p:embed/>
                </p:oleObj>
              </mc:Choice>
              <mc:Fallback>
                <p:oleObj name="Equation" r:id="rId8" imgW="1587240" imgH="4824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470" y="2828599"/>
                        <a:ext cx="3571875" cy="1081087"/>
                      </a:xfrm>
                      <a:prstGeom prst="rect">
                        <a:avLst/>
                      </a:prstGeom>
                      <a:solidFill>
                        <a:schemeClr val="bg1">
                          <a:alpha val="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3907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6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5" grpId="0"/>
      <p:bldP spid="14647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2339975" y="1485900"/>
            <a:ext cx="4211638" cy="237514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7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272376"/>
              </p:ext>
            </p:extLst>
          </p:nvPr>
        </p:nvGraphicFramePr>
        <p:xfrm>
          <a:off x="3492499" y="3140968"/>
          <a:ext cx="383371" cy="352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1" name="Equation" r:id="rId3" imgW="317225" imgH="291847" progId="Equation.3">
                  <p:embed/>
                </p:oleObj>
              </mc:Choice>
              <mc:Fallback>
                <p:oleObj name="Equation" r:id="rId3" imgW="317225" imgH="291847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499" y="3140968"/>
                        <a:ext cx="383371" cy="3527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7465" name="Group 9"/>
          <p:cNvGrpSpPr>
            <a:grpSpLocks/>
          </p:cNvGrpSpPr>
          <p:nvPr/>
        </p:nvGrpSpPr>
        <p:grpSpPr bwMode="auto">
          <a:xfrm>
            <a:off x="3276600" y="1689100"/>
            <a:ext cx="1524000" cy="606425"/>
            <a:chOff x="2160" y="2378"/>
            <a:chExt cx="960" cy="382"/>
          </a:xfrm>
        </p:grpSpPr>
        <p:graphicFrame>
          <p:nvGraphicFramePr>
            <p:cNvPr id="147466" name="Object 10"/>
            <p:cNvGraphicFramePr>
              <a:graphicFrameLocks noChangeAspect="1"/>
            </p:cNvGraphicFramePr>
            <p:nvPr/>
          </p:nvGraphicFramePr>
          <p:xfrm>
            <a:off x="2160" y="2378"/>
            <a:ext cx="960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42" name="Equation" r:id="rId5" imgW="990170" imgH="393529" progId="Equation.3">
                    <p:embed/>
                  </p:oleObj>
                </mc:Choice>
                <mc:Fallback>
                  <p:oleObj name="Equation" r:id="rId5" imgW="990170" imgH="393529" progId="Equation.3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378"/>
                          <a:ext cx="960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467" name="Line 11"/>
            <p:cNvSpPr>
              <a:spLocks noChangeShapeType="1"/>
            </p:cNvSpPr>
            <p:nvPr/>
          </p:nvSpPr>
          <p:spPr bwMode="auto">
            <a:xfrm>
              <a:off x="2648" y="2400"/>
              <a:ext cx="0" cy="30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474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240355"/>
              </p:ext>
            </p:extLst>
          </p:nvPr>
        </p:nvGraphicFramePr>
        <p:xfrm>
          <a:off x="4038599" y="3095625"/>
          <a:ext cx="920111" cy="438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3" name="Equation" r:id="rId7" imgW="799753" imgH="380835" progId="Equation.3">
                  <p:embed/>
                </p:oleObj>
              </mc:Choice>
              <mc:Fallback>
                <p:oleObj name="Equation" r:id="rId7" imgW="799753" imgH="380835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599" y="3095625"/>
                        <a:ext cx="920111" cy="43814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9" name="AutoShape 13"/>
          <p:cNvSpPr>
            <a:spLocks noChangeArrowheads="1"/>
          </p:cNvSpPr>
          <p:nvPr/>
        </p:nvSpPr>
        <p:spPr bwMode="auto">
          <a:xfrm>
            <a:off x="3581400" y="2295525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0" name="AutoShape 14"/>
          <p:cNvSpPr>
            <a:spLocks noChangeArrowheads="1"/>
          </p:cNvSpPr>
          <p:nvPr/>
        </p:nvSpPr>
        <p:spPr bwMode="auto">
          <a:xfrm>
            <a:off x="4305300" y="2295525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1243013" y="14859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/>
              <a:t>即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4419600" y="2371725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</a:rPr>
              <a:t>初等行变换</a:t>
            </a:r>
          </a:p>
        </p:txBody>
      </p:sp>
      <p:grpSp>
        <p:nvGrpSpPr>
          <p:cNvPr id="147474" name="Group 18"/>
          <p:cNvGrpSpPr>
            <a:grpSpLocks/>
          </p:cNvGrpSpPr>
          <p:nvPr/>
        </p:nvGrpSpPr>
        <p:grpSpPr bwMode="auto">
          <a:xfrm>
            <a:off x="1397000" y="920750"/>
            <a:ext cx="4191000" cy="469900"/>
            <a:chOff x="1324" y="1528"/>
            <a:chExt cx="2640" cy="296"/>
          </a:xfrm>
        </p:grpSpPr>
        <p:graphicFrame>
          <p:nvGraphicFramePr>
            <p:cNvPr id="147475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678761"/>
                </p:ext>
              </p:extLst>
            </p:nvPr>
          </p:nvGraphicFramePr>
          <p:xfrm>
            <a:off x="1324" y="1528"/>
            <a:ext cx="26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44" name="Equation" r:id="rId9" imgW="4191000" imgH="469900" progId="Equation.3">
                    <p:embed/>
                  </p:oleObj>
                </mc:Choice>
                <mc:Fallback>
                  <p:oleObj name="Equation" r:id="rId9" imgW="4191000" imgH="469900" progId="Equation.3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4" y="1528"/>
                          <a:ext cx="2640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476" name="Line 20"/>
            <p:cNvSpPr>
              <a:spLocks noChangeShapeType="1"/>
            </p:cNvSpPr>
            <p:nvPr/>
          </p:nvSpPr>
          <p:spPr bwMode="auto">
            <a:xfrm>
              <a:off x="2508" y="1556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7477" name="Line 21"/>
            <p:cNvSpPr>
              <a:spLocks noChangeShapeType="1"/>
            </p:cNvSpPr>
            <p:nvPr/>
          </p:nvSpPr>
          <p:spPr bwMode="auto">
            <a:xfrm>
              <a:off x="3310" y="1556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7478" name="Text Box 22"/>
          <p:cNvSpPr txBox="1">
            <a:spLocks noChangeArrowheads="1"/>
          </p:cNvSpPr>
          <p:nvPr/>
        </p:nvSpPr>
        <p:spPr bwMode="auto">
          <a:xfrm>
            <a:off x="519113" y="4149080"/>
            <a:ext cx="990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2</a:t>
            </a:r>
          </a:p>
        </p:txBody>
      </p:sp>
      <p:graphicFrame>
        <p:nvGraphicFramePr>
          <p:cNvPr id="147479" name="Object 23"/>
          <p:cNvGraphicFramePr>
            <a:graphicFrameLocks noChangeAspect="1"/>
          </p:cNvGraphicFramePr>
          <p:nvPr/>
        </p:nvGraphicFramePr>
        <p:xfrm>
          <a:off x="1776413" y="4238625"/>
          <a:ext cx="47752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5" name="Equation" r:id="rId11" imgW="4775200" imgH="2070100" progId="Equation.3">
                  <p:embed/>
                </p:oleObj>
              </mc:Choice>
              <mc:Fallback>
                <p:oleObj name="Equation" r:id="rId11" imgW="4775200" imgH="20701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4238625"/>
                        <a:ext cx="4775200" cy="207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WordArt 45"/>
          <p:cNvSpPr>
            <a:spLocks noChangeArrowheads="1" noChangeShapeType="1" noTextEdit="1"/>
          </p:cNvSpPr>
          <p:nvPr/>
        </p:nvSpPr>
        <p:spPr bwMode="auto">
          <a:xfrm>
            <a:off x="15949" y="123823"/>
            <a:ext cx="49530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四、逆矩阵的计算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14588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nimBg="1"/>
      <p:bldP spid="147469" grpId="0" animBg="1"/>
      <p:bldP spid="147470" grpId="0" animBg="1"/>
      <p:bldP spid="147471" grpId="0"/>
      <p:bldP spid="147472" grpId="0" autoUpdateAnimBg="0"/>
      <p:bldP spid="14747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606521" y="1049905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解</a:t>
            </a:r>
            <a:endParaRPr lang="zh-CN" altLang="en-US" dirty="0">
              <a:solidFill>
                <a:schemeClr val="bg1">
                  <a:lumMod val="50000"/>
                </a:schemeClr>
              </a:solidFill>
              <a:ea typeface="黑体" pitchFamily="2" charset="-122"/>
            </a:endParaRPr>
          </a:p>
        </p:txBody>
      </p:sp>
      <p:grpSp>
        <p:nvGrpSpPr>
          <p:cNvPr id="148493" name="Group 13"/>
          <p:cNvGrpSpPr>
            <a:grpSpLocks/>
          </p:cNvGrpSpPr>
          <p:nvPr/>
        </p:nvGrpSpPr>
        <p:grpSpPr bwMode="auto">
          <a:xfrm>
            <a:off x="2102600" y="978467"/>
            <a:ext cx="3949700" cy="1511300"/>
            <a:chOff x="1474" y="845"/>
            <a:chExt cx="2488" cy="952"/>
          </a:xfrm>
        </p:grpSpPr>
        <p:grpSp>
          <p:nvGrpSpPr>
            <p:cNvPr id="148489" name="Group 9"/>
            <p:cNvGrpSpPr>
              <a:grpSpLocks/>
            </p:cNvGrpSpPr>
            <p:nvPr/>
          </p:nvGrpSpPr>
          <p:grpSpPr bwMode="auto">
            <a:xfrm>
              <a:off x="1474" y="845"/>
              <a:ext cx="2488" cy="952"/>
              <a:chOff x="1200" y="2552"/>
              <a:chExt cx="2488" cy="952"/>
            </a:xfrm>
          </p:grpSpPr>
          <p:graphicFrame>
            <p:nvGraphicFramePr>
              <p:cNvPr id="148490" name="Object 10"/>
              <p:cNvGraphicFramePr>
                <a:graphicFrameLocks noChangeAspect="1"/>
              </p:cNvGraphicFramePr>
              <p:nvPr/>
            </p:nvGraphicFramePr>
            <p:xfrm>
              <a:off x="1200" y="2552"/>
              <a:ext cx="2488" cy="9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83" name="Equation" r:id="rId3" imgW="3949700" imgH="1511300" progId="Equation.3">
                      <p:embed/>
                    </p:oleObj>
                  </mc:Choice>
                  <mc:Fallback>
                    <p:oleObj name="Equation" r:id="rId3" imgW="3949700" imgH="1511300" progId="Equation.3">
                      <p:embed/>
                      <p:pic>
                        <p:nvPicPr>
                          <p:cNvPr id="0" name="Picture 1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2552"/>
                            <a:ext cx="2488" cy="9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8491" name="Line 11"/>
              <p:cNvSpPr>
                <a:spLocks noChangeShapeType="1"/>
              </p:cNvSpPr>
              <p:nvPr/>
            </p:nvSpPr>
            <p:spPr bwMode="auto">
              <a:xfrm>
                <a:off x="1504" y="2888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48492" name="Line 12"/>
            <p:cNvSpPr>
              <a:spLocks noChangeShapeType="1"/>
            </p:cNvSpPr>
            <p:nvPr/>
          </p:nvSpPr>
          <p:spPr bwMode="auto">
            <a:xfrm>
              <a:off x="3288" y="890"/>
              <a:ext cx="0" cy="862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8502" name="Group 22"/>
          <p:cNvGrpSpPr>
            <a:grpSpLocks/>
          </p:cNvGrpSpPr>
          <p:nvPr/>
        </p:nvGrpSpPr>
        <p:grpSpPr bwMode="auto">
          <a:xfrm>
            <a:off x="2112336" y="3008957"/>
            <a:ext cx="1079500" cy="923925"/>
            <a:chOff x="567" y="1556"/>
            <a:chExt cx="680" cy="582"/>
          </a:xfrm>
        </p:grpSpPr>
        <p:graphicFrame>
          <p:nvGraphicFramePr>
            <p:cNvPr id="148503" name="Object 23"/>
            <p:cNvGraphicFramePr>
              <a:graphicFrameLocks noChangeAspect="1"/>
            </p:cNvGraphicFramePr>
            <p:nvPr/>
          </p:nvGraphicFramePr>
          <p:xfrm>
            <a:off x="579" y="1556"/>
            <a:ext cx="623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4" name="Equation" r:id="rId5" imgW="1016000" imgH="419100" progId="Equation.3">
                    <p:embed/>
                  </p:oleObj>
                </mc:Choice>
                <mc:Fallback>
                  <p:oleObj name="Equation" r:id="rId5" imgW="1016000" imgH="419100" progId="Equation.3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" y="1556"/>
                          <a:ext cx="623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04" name="Object 24"/>
            <p:cNvGraphicFramePr>
              <a:graphicFrameLocks noChangeAspect="1"/>
            </p:cNvGraphicFramePr>
            <p:nvPr/>
          </p:nvGraphicFramePr>
          <p:xfrm>
            <a:off x="613" y="1888"/>
            <a:ext cx="589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5" name="Equation" r:id="rId7" imgW="1016000" imgH="431800" progId="Equation.3">
                    <p:embed/>
                  </p:oleObj>
                </mc:Choice>
                <mc:Fallback>
                  <p:oleObj name="Equation" r:id="rId7" imgW="1016000" imgH="431800" progId="Equation.3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" y="1888"/>
                          <a:ext cx="589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505" name="Line 25"/>
            <p:cNvSpPr>
              <a:spLocks noChangeShapeType="1"/>
            </p:cNvSpPr>
            <p:nvPr/>
          </p:nvSpPr>
          <p:spPr bwMode="auto">
            <a:xfrm>
              <a:off x="567" y="1842"/>
              <a:ext cx="680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8508" name="Group 28"/>
          <p:cNvGrpSpPr>
            <a:grpSpLocks/>
          </p:cNvGrpSpPr>
          <p:nvPr/>
        </p:nvGrpSpPr>
        <p:grpSpPr bwMode="auto">
          <a:xfrm>
            <a:off x="3436311" y="2708920"/>
            <a:ext cx="3860800" cy="1511300"/>
            <a:chOff x="2172" y="1843"/>
            <a:chExt cx="2432" cy="952"/>
          </a:xfrm>
        </p:grpSpPr>
        <p:graphicFrame>
          <p:nvGraphicFramePr>
            <p:cNvPr id="148497" name="Object 17"/>
            <p:cNvGraphicFramePr>
              <a:graphicFrameLocks noChangeAspect="1"/>
            </p:cNvGraphicFramePr>
            <p:nvPr/>
          </p:nvGraphicFramePr>
          <p:xfrm>
            <a:off x="2172" y="1843"/>
            <a:ext cx="2432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6" name="Equation" r:id="rId9" imgW="3860800" imgH="1511300" progId="Equation.3">
                    <p:embed/>
                  </p:oleObj>
                </mc:Choice>
                <mc:Fallback>
                  <p:oleObj name="Equation" r:id="rId9" imgW="3860800" imgH="1511300" progId="Equation.3">
                    <p:embed/>
                    <p:pic>
                      <p:nvPicPr>
                        <p:cNvPr id="0" name="Picture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" y="1843"/>
                          <a:ext cx="2432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507" name="Line 27"/>
            <p:cNvSpPr>
              <a:spLocks noChangeShapeType="1"/>
            </p:cNvSpPr>
            <p:nvPr/>
          </p:nvSpPr>
          <p:spPr bwMode="auto">
            <a:xfrm>
              <a:off x="3515" y="1888"/>
              <a:ext cx="0" cy="862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8509" name="Group 29"/>
          <p:cNvGrpSpPr>
            <a:grpSpLocks/>
          </p:cNvGrpSpPr>
          <p:nvPr/>
        </p:nvGrpSpPr>
        <p:grpSpPr bwMode="auto">
          <a:xfrm>
            <a:off x="2112336" y="4725045"/>
            <a:ext cx="1079500" cy="850900"/>
            <a:chOff x="1701" y="2886"/>
            <a:chExt cx="680" cy="536"/>
          </a:xfrm>
        </p:grpSpPr>
        <p:graphicFrame>
          <p:nvGraphicFramePr>
            <p:cNvPr id="148510" name="Object 30"/>
            <p:cNvGraphicFramePr>
              <a:graphicFrameLocks noChangeAspect="1"/>
            </p:cNvGraphicFramePr>
            <p:nvPr/>
          </p:nvGraphicFramePr>
          <p:xfrm>
            <a:off x="1757" y="2886"/>
            <a:ext cx="5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7" name="Equation" r:id="rId11" imgW="838200" imgH="419100" progId="Equation.3">
                    <p:embed/>
                  </p:oleObj>
                </mc:Choice>
                <mc:Fallback>
                  <p:oleObj name="Equation" r:id="rId11" imgW="838200" imgH="419100" progId="Equation.3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7" y="2886"/>
                          <a:ext cx="528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11" name="Object 31"/>
            <p:cNvGraphicFramePr>
              <a:graphicFrameLocks noChangeAspect="1"/>
            </p:cNvGraphicFramePr>
            <p:nvPr/>
          </p:nvGraphicFramePr>
          <p:xfrm>
            <a:off x="1749" y="3150"/>
            <a:ext cx="5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8" name="Equation" r:id="rId13" imgW="850531" imgH="431613" progId="Equation.3">
                    <p:embed/>
                  </p:oleObj>
                </mc:Choice>
                <mc:Fallback>
                  <p:oleObj name="Equation" r:id="rId13" imgW="850531" imgH="431613" progId="Equation.3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9" y="3150"/>
                          <a:ext cx="53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512" name="Line 32"/>
            <p:cNvSpPr>
              <a:spLocks noChangeShapeType="1"/>
            </p:cNvSpPr>
            <p:nvPr/>
          </p:nvSpPr>
          <p:spPr bwMode="auto">
            <a:xfrm>
              <a:off x="1701" y="3158"/>
              <a:ext cx="680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8522" name="Group 42"/>
          <p:cNvGrpSpPr>
            <a:grpSpLocks/>
          </p:cNvGrpSpPr>
          <p:nvPr/>
        </p:nvGrpSpPr>
        <p:grpSpPr bwMode="auto">
          <a:xfrm>
            <a:off x="3480761" y="4437707"/>
            <a:ext cx="3670300" cy="1511300"/>
            <a:chOff x="2200" y="2932"/>
            <a:chExt cx="2312" cy="952"/>
          </a:xfrm>
        </p:grpSpPr>
        <p:sp>
          <p:nvSpPr>
            <p:cNvPr id="148506" name="Line 26"/>
            <p:cNvSpPr>
              <a:spLocks noChangeShapeType="1"/>
            </p:cNvSpPr>
            <p:nvPr/>
          </p:nvSpPr>
          <p:spPr bwMode="auto">
            <a:xfrm>
              <a:off x="3544" y="2955"/>
              <a:ext cx="0" cy="862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48520" name="Object 40"/>
            <p:cNvGraphicFramePr>
              <a:graphicFrameLocks noChangeAspect="1"/>
            </p:cNvGraphicFramePr>
            <p:nvPr/>
          </p:nvGraphicFramePr>
          <p:xfrm>
            <a:off x="2200" y="2932"/>
            <a:ext cx="2312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9" name="Equation" r:id="rId15" imgW="3670300" imgH="1511300" progId="Equation.3">
                    <p:embed/>
                  </p:oleObj>
                </mc:Choice>
                <mc:Fallback>
                  <p:oleObj name="Equation" r:id="rId15" imgW="3670300" imgH="1511300" progId="Equation.3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932"/>
                          <a:ext cx="2312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WordArt 45"/>
          <p:cNvSpPr>
            <a:spLocks noChangeArrowheads="1" noChangeShapeType="1" noTextEdit="1"/>
          </p:cNvSpPr>
          <p:nvPr/>
        </p:nvSpPr>
        <p:spPr bwMode="auto">
          <a:xfrm>
            <a:off x="15949" y="123823"/>
            <a:ext cx="49530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四、逆矩阵的计算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119724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02" name="Group 2"/>
          <p:cNvGrpSpPr>
            <a:grpSpLocks/>
          </p:cNvGrpSpPr>
          <p:nvPr/>
        </p:nvGrpSpPr>
        <p:grpSpPr bwMode="auto">
          <a:xfrm>
            <a:off x="1575023" y="1396032"/>
            <a:ext cx="1079500" cy="944563"/>
            <a:chOff x="340" y="2870"/>
            <a:chExt cx="680" cy="595"/>
          </a:xfrm>
        </p:grpSpPr>
        <p:graphicFrame>
          <p:nvGraphicFramePr>
            <p:cNvPr id="153603" name="Object 3"/>
            <p:cNvGraphicFramePr>
              <a:graphicFrameLocks noChangeAspect="1"/>
            </p:cNvGraphicFramePr>
            <p:nvPr/>
          </p:nvGraphicFramePr>
          <p:xfrm>
            <a:off x="361" y="2870"/>
            <a:ext cx="6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8" name="Equation" r:id="rId3" imgW="1016000" imgH="431800" progId="Equation.3">
                    <p:embed/>
                  </p:oleObj>
                </mc:Choice>
                <mc:Fallback>
                  <p:oleObj name="Equation" r:id="rId3" imgW="1016000" imgH="431800" progId="Equation.3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" y="2870"/>
                          <a:ext cx="64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04" name="Object 4"/>
            <p:cNvGraphicFramePr>
              <a:graphicFrameLocks noChangeAspect="1"/>
            </p:cNvGraphicFramePr>
            <p:nvPr/>
          </p:nvGraphicFramePr>
          <p:xfrm>
            <a:off x="369" y="3193"/>
            <a:ext cx="6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9" name="Equation" r:id="rId5" imgW="1028254" imgH="431613" progId="Equation.3">
                    <p:embed/>
                  </p:oleObj>
                </mc:Choice>
                <mc:Fallback>
                  <p:oleObj name="Equation" r:id="rId5" imgW="1028254" imgH="431613" progId="Equation.3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" y="3193"/>
                          <a:ext cx="64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05" name="Line 5"/>
            <p:cNvSpPr>
              <a:spLocks noChangeShapeType="1"/>
            </p:cNvSpPr>
            <p:nvPr/>
          </p:nvSpPr>
          <p:spPr bwMode="auto">
            <a:xfrm>
              <a:off x="340" y="3158"/>
              <a:ext cx="680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608" name="Group 8"/>
          <p:cNvGrpSpPr>
            <a:grpSpLocks/>
          </p:cNvGrpSpPr>
          <p:nvPr/>
        </p:nvGrpSpPr>
        <p:grpSpPr bwMode="auto">
          <a:xfrm>
            <a:off x="3159348" y="1180132"/>
            <a:ext cx="3644900" cy="1584325"/>
            <a:chOff x="1610" y="436"/>
            <a:chExt cx="2296" cy="998"/>
          </a:xfrm>
        </p:grpSpPr>
        <p:graphicFrame>
          <p:nvGraphicFramePr>
            <p:cNvPr id="153606" name="Object 6"/>
            <p:cNvGraphicFramePr>
              <a:graphicFrameLocks noChangeAspect="1"/>
            </p:cNvGraphicFramePr>
            <p:nvPr/>
          </p:nvGraphicFramePr>
          <p:xfrm>
            <a:off x="1610" y="436"/>
            <a:ext cx="2296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70" name="Equation" r:id="rId7" imgW="3644900" imgH="1511300" progId="Equation.3">
                    <p:embed/>
                  </p:oleObj>
                </mc:Choice>
                <mc:Fallback>
                  <p:oleObj name="Equation" r:id="rId7" imgW="3644900" imgH="1511300" progId="Equation.3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436"/>
                          <a:ext cx="2296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07" name="Line 7"/>
            <p:cNvSpPr>
              <a:spLocks noChangeShapeType="1"/>
            </p:cNvSpPr>
            <p:nvPr/>
          </p:nvSpPr>
          <p:spPr bwMode="auto">
            <a:xfrm>
              <a:off x="2925" y="436"/>
              <a:ext cx="0" cy="998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609" name="Group 9"/>
          <p:cNvGrpSpPr>
            <a:grpSpLocks/>
          </p:cNvGrpSpPr>
          <p:nvPr/>
        </p:nvGrpSpPr>
        <p:grpSpPr bwMode="auto">
          <a:xfrm>
            <a:off x="1575023" y="3137520"/>
            <a:ext cx="1439863" cy="923925"/>
            <a:chOff x="703" y="671"/>
            <a:chExt cx="907" cy="582"/>
          </a:xfrm>
        </p:grpSpPr>
        <p:graphicFrame>
          <p:nvGraphicFramePr>
            <p:cNvPr id="153610" name="Object 10"/>
            <p:cNvGraphicFramePr>
              <a:graphicFrameLocks noChangeAspect="1"/>
            </p:cNvGraphicFramePr>
            <p:nvPr/>
          </p:nvGraphicFramePr>
          <p:xfrm>
            <a:off x="703" y="671"/>
            <a:ext cx="8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71" name="Equation" r:id="rId9" imgW="1409700" imgH="419100" progId="Equation.3">
                    <p:embed/>
                  </p:oleObj>
                </mc:Choice>
                <mc:Fallback>
                  <p:oleObj name="Equation" r:id="rId9" imgW="1409700" imgH="419100" progId="Equation.3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671"/>
                          <a:ext cx="888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11" name="Object 11"/>
            <p:cNvGraphicFramePr>
              <a:graphicFrameLocks noChangeAspect="1"/>
            </p:cNvGraphicFramePr>
            <p:nvPr/>
          </p:nvGraphicFramePr>
          <p:xfrm>
            <a:off x="711" y="981"/>
            <a:ext cx="8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72" name="Equation" r:id="rId11" imgW="1371600" imgH="431800" progId="Equation.3">
                    <p:embed/>
                  </p:oleObj>
                </mc:Choice>
                <mc:Fallback>
                  <p:oleObj name="Equation" r:id="rId11" imgW="1371600" imgH="431800" progId="Equation.3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1" y="981"/>
                          <a:ext cx="86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12" name="Line 12"/>
            <p:cNvSpPr>
              <a:spLocks noChangeShapeType="1"/>
            </p:cNvSpPr>
            <p:nvPr/>
          </p:nvSpPr>
          <p:spPr bwMode="auto">
            <a:xfrm>
              <a:off x="703" y="935"/>
              <a:ext cx="907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53613" name="Object 13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563359526"/>
              </p:ext>
            </p:extLst>
          </p:nvPr>
        </p:nvGraphicFramePr>
        <p:xfrm>
          <a:off x="3519711" y="2908920"/>
          <a:ext cx="3238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3" name="Equation" r:id="rId13" imgW="3238500" imgH="1511300" progId="Equation.3">
                  <p:embed/>
                </p:oleObj>
              </mc:Choice>
              <mc:Fallback>
                <p:oleObj name="Equation" r:id="rId13" imgW="3238500" imgH="1511300" progId="Equation.3">
                  <p:embed/>
                  <p:pic>
                    <p:nvPicPr>
                      <p:cNvPr id="0" name="Picture 10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711" y="2908920"/>
                        <a:ext cx="32385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5" name="Rectangle 15"/>
          <p:cNvSpPr>
            <a:spLocks noChangeArrowheads="1"/>
          </p:cNvSpPr>
          <p:nvPr/>
        </p:nvSpPr>
        <p:spPr bwMode="auto">
          <a:xfrm>
            <a:off x="5167536" y="2908920"/>
            <a:ext cx="1447800" cy="16002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6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219345"/>
              </p:ext>
            </p:extLst>
          </p:nvPr>
        </p:nvGraphicFramePr>
        <p:xfrm>
          <a:off x="1574211" y="4698654"/>
          <a:ext cx="4473150" cy="1681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4" name="Equation" r:id="rId15" imgW="1892160" imgH="711000" progId="Equation.DSMT4">
                  <p:embed/>
                </p:oleObj>
              </mc:Choice>
              <mc:Fallback>
                <p:oleObj name="Equation" r:id="rId15" imgW="1892160" imgH="71100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211" y="4698654"/>
                        <a:ext cx="4473150" cy="16811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WordArt 45"/>
          <p:cNvSpPr>
            <a:spLocks noChangeArrowheads="1" noChangeShapeType="1" noTextEdit="1"/>
          </p:cNvSpPr>
          <p:nvPr/>
        </p:nvSpPr>
        <p:spPr bwMode="auto">
          <a:xfrm>
            <a:off x="15949" y="123823"/>
            <a:ext cx="49530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四、逆矩阵的计算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5104035" y="2904161"/>
            <a:ext cx="0" cy="1584325"/>
          </a:xfrm>
          <a:prstGeom prst="line">
            <a:avLst/>
          </a:prstGeom>
          <a:noFill/>
          <a:ln w="19050">
            <a:solidFill>
              <a:srgbClr val="0066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089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5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5257800" y="2209800"/>
          <a:ext cx="2603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6" name="Equation" r:id="rId3" imgW="2603500" imgH="469900" progId="Equation.3">
                  <p:embed/>
                </p:oleObj>
              </mc:Choice>
              <mc:Fallback>
                <p:oleObj name="Equation" r:id="rId3" imgW="2603500" imgH="469900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209800"/>
                        <a:ext cx="2603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594719"/>
              </p:ext>
            </p:extLst>
          </p:nvPr>
        </p:nvGraphicFramePr>
        <p:xfrm>
          <a:off x="965200" y="3270248"/>
          <a:ext cx="553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7" name="Equation" r:id="rId5" imgW="5537200" imgH="469900" progId="Equation.3">
                  <p:embed/>
                </p:oleObj>
              </mc:Choice>
              <mc:Fallback>
                <p:oleObj name="Equation" r:id="rId5" imgW="5537200" imgH="469900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3270248"/>
                        <a:ext cx="5537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Object 6"/>
          <p:cNvGraphicFramePr>
            <a:graphicFrameLocks noChangeAspect="1"/>
          </p:cNvGraphicFramePr>
          <p:nvPr/>
        </p:nvGraphicFramePr>
        <p:xfrm>
          <a:off x="215900" y="914400"/>
          <a:ext cx="8470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8" name="Equation" r:id="rId7" imgW="8470900" imgH="977900" progId="Equation.DSMT4">
                  <p:embed/>
                </p:oleObj>
              </mc:Choice>
              <mc:Fallback>
                <p:oleObj name="Equation" r:id="rId7" imgW="8470900" imgH="9779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914400"/>
                        <a:ext cx="84709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7" name="Rectangle 11"/>
          <p:cNvSpPr>
            <a:spLocks noChangeArrowheads="1"/>
          </p:cNvSpPr>
          <p:nvPr/>
        </p:nvSpPr>
        <p:spPr bwMode="auto">
          <a:xfrm>
            <a:off x="3632200" y="2425700"/>
            <a:ext cx="838200" cy="4572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32" name="Rectangle 16"/>
          <p:cNvSpPr>
            <a:spLocks noChangeArrowheads="1"/>
          </p:cNvSpPr>
          <p:nvPr/>
        </p:nvSpPr>
        <p:spPr bwMode="auto">
          <a:xfrm>
            <a:off x="4761396" y="4161667"/>
            <a:ext cx="1435100" cy="4572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28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444546"/>
              </p:ext>
            </p:extLst>
          </p:nvPr>
        </p:nvGraphicFramePr>
        <p:xfrm>
          <a:off x="965200" y="4916553"/>
          <a:ext cx="3340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9" name="Equation" r:id="rId9" imgW="3340100" imgH="469900" progId="Equation.3">
                  <p:embed/>
                </p:oleObj>
              </mc:Choice>
              <mc:Fallback>
                <p:oleObj name="Equation" r:id="rId9" imgW="3340100" imgH="46990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4916553"/>
                        <a:ext cx="3340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825742"/>
              </p:ext>
            </p:extLst>
          </p:nvPr>
        </p:nvGraphicFramePr>
        <p:xfrm>
          <a:off x="4349750" y="4916553"/>
          <a:ext cx="1816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30" name="Equation" r:id="rId11" imgW="1816100" imgH="469900" progId="Equation.3">
                  <p:embed/>
                </p:oleObj>
              </mc:Choice>
              <mc:Fallback>
                <p:oleObj name="Equation" r:id="rId11" imgW="1816100" imgH="469900" progId="Equation.3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4916553"/>
                        <a:ext cx="1816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511085"/>
              </p:ext>
            </p:extLst>
          </p:nvPr>
        </p:nvGraphicFramePr>
        <p:xfrm>
          <a:off x="964591" y="5671439"/>
          <a:ext cx="185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31" name="Equation" r:id="rId13" imgW="1854200" imgH="431800" progId="Equation.3">
                  <p:embed/>
                </p:oleObj>
              </mc:Choice>
              <mc:Fallback>
                <p:oleObj name="Equation" r:id="rId13" imgW="1854200" imgH="431800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591" y="5671439"/>
                        <a:ext cx="1854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2837" name="Group 21"/>
          <p:cNvGrpSpPr>
            <a:grpSpLocks/>
          </p:cNvGrpSpPr>
          <p:nvPr/>
        </p:nvGrpSpPr>
        <p:grpSpPr bwMode="auto">
          <a:xfrm>
            <a:off x="1295400" y="1905000"/>
            <a:ext cx="3441700" cy="1003300"/>
            <a:chOff x="816" y="1200"/>
            <a:chExt cx="2168" cy="632"/>
          </a:xfrm>
        </p:grpSpPr>
        <p:graphicFrame>
          <p:nvGraphicFramePr>
            <p:cNvPr id="162824" name="Object 8"/>
            <p:cNvGraphicFramePr>
              <a:graphicFrameLocks noChangeAspect="1"/>
            </p:cNvGraphicFramePr>
            <p:nvPr/>
          </p:nvGraphicFramePr>
          <p:xfrm>
            <a:off x="816" y="1216"/>
            <a:ext cx="216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32" name="Equation" r:id="rId15" imgW="3441700" imgH="977900" progId="Equation.DSMT4">
                    <p:embed/>
                  </p:oleObj>
                </mc:Choice>
                <mc:Fallback>
                  <p:oleObj name="Equation" r:id="rId15" imgW="3441700" imgH="977900" progId="Equation.DSMT4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216"/>
                          <a:ext cx="2168" cy="6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2826" name="Text Box 10"/>
            <p:cNvSpPr txBox="1">
              <a:spLocks noChangeArrowheads="1"/>
            </p:cNvSpPr>
            <p:nvPr/>
          </p:nvSpPr>
          <p:spPr bwMode="auto">
            <a:xfrm>
              <a:off x="1408" y="1200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>
                  <a:solidFill>
                    <a:schemeClr val="tx1"/>
                  </a:solidFill>
                </a:rPr>
                <a:t>列变换</a:t>
              </a:r>
            </a:p>
          </p:txBody>
        </p:sp>
        <p:sp>
          <p:nvSpPr>
            <p:cNvPr id="162836" name="Line 20"/>
            <p:cNvSpPr>
              <a:spLocks noChangeShapeType="1"/>
            </p:cNvSpPr>
            <p:nvPr/>
          </p:nvSpPr>
          <p:spPr bwMode="auto">
            <a:xfrm>
              <a:off x="1429" y="1525"/>
              <a:ext cx="6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2839" name="Group 23"/>
          <p:cNvGrpSpPr>
            <a:grpSpLocks/>
          </p:cNvGrpSpPr>
          <p:nvPr/>
        </p:nvGrpSpPr>
        <p:grpSpPr bwMode="auto">
          <a:xfrm>
            <a:off x="1433996" y="3894967"/>
            <a:ext cx="5003800" cy="736600"/>
            <a:chOff x="1416" y="2456"/>
            <a:chExt cx="3152" cy="464"/>
          </a:xfrm>
        </p:grpSpPr>
        <p:graphicFrame>
          <p:nvGraphicFramePr>
            <p:cNvPr id="162829" name="Object 13"/>
            <p:cNvGraphicFramePr>
              <a:graphicFrameLocks noChangeAspect="1"/>
            </p:cNvGraphicFramePr>
            <p:nvPr/>
          </p:nvGraphicFramePr>
          <p:xfrm>
            <a:off x="1416" y="2624"/>
            <a:ext cx="315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33" name="Equation" r:id="rId17" imgW="5003800" imgH="469900" progId="Equation.3">
                    <p:embed/>
                  </p:oleObj>
                </mc:Choice>
                <mc:Fallback>
                  <p:oleObj name="Equation" r:id="rId17" imgW="5003800" imgH="469900" progId="Equation.3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2624"/>
                          <a:ext cx="3152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2830" name="Text Box 14"/>
            <p:cNvSpPr txBox="1">
              <a:spLocks noChangeArrowheads="1"/>
            </p:cNvSpPr>
            <p:nvPr/>
          </p:nvSpPr>
          <p:spPr bwMode="auto">
            <a:xfrm>
              <a:off x="2352" y="2456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 dirty="0"/>
                <a:t>行</a:t>
              </a:r>
              <a:r>
                <a:rPr kumimoji="1" lang="zh-CN" altLang="en-US" sz="2400" dirty="0" smtClean="0">
                  <a:solidFill>
                    <a:schemeClr val="tx1"/>
                  </a:solidFill>
                </a:rPr>
                <a:t>变换</a:t>
              </a:r>
              <a:endParaRPr kumimoji="1"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2838" name="Line 22"/>
            <p:cNvSpPr>
              <a:spLocks noChangeShapeType="1"/>
            </p:cNvSpPr>
            <p:nvPr/>
          </p:nvSpPr>
          <p:spPr bwMode="auto">
            <a:xfrm>
              <a:off x="2381" y="2795"/>
              <a:ext cx="63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" name="WordArt 45"/>
          <p:cNvSpPr>
            <a:spLocks noChangeArrowheads="1" noChangeShapeType="1" noTextEdit="1"/>
          </p:cNvSpPr>
          <p:nvPr/>
        </p:nvSpPr>
        <p:spPr bwMode="auto">
          <a:xfrm>
            <a:off x="15949" y="123823"/>
            <a:ext cx="49530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四、逆矩阵的计算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1736489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7" grpId="0" animBg="1"/>
      <p:bldP spid="1628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268688" y="968758"/>
            <a:ext cx="4824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sz="3200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、定义</a:t>
            </a:r>
            <a:endParaRPr lang="zh-CN" altLang="en-US" sz="3200" dirty="0">
              <a:solidFill>
                <a:srgbClr val="FF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269770" y="1995128"/>
            <a:ext cx="852963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宋体" charset="-122"/>
              </a:rPr>
              <a:t>单位矩阵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dirty="0" smtClean="0">
                <a:latin typeface="宋体" charset="-122"/>
              </a:rPr>
              <a:t>经过</a:t>
            </a:r>
            <a:r>
              <a:rPr lang="zh-CN" altLang="en-US" dirty="0">
                <a:latin typeface="宋体" charset="-122"/>
              </a:rPr>
              <a:t>一次初等变换得到的</a:t>
            </a:r>
            <a:r>
              <a:rPr lang="zh-CN" altLang="en-US" dirty="0" smtClean="0">
                <a:latin typeface="宋体" charset="-122"/>
              </a:rPr>
              <a:t>方阵称为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初等方阵</a:t>
            </a:r>
            <a:r>
              <a:rPr lang="en-US" altLang="zh-CN" dirty="0"/>
              <a:t>.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269770" y="3645024"/>
            <a:ext cx="59298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</a:pPr>
            <a:r>
              <a:rPr lang="zh-CN" altLang="en-US" dirty="0" smtClean="0">
                <a:latin typeface="宋体" charset="-122"/>
              </a:rPr>
              <a:t>初等</a:t>
            </a:r>
            <a:r>
              <a:rPr lang="zh-CN" altLang="en-US" dirty="0">
                <a:latin typeface="宋体" charset="-122"/>
              </a:rPr>
              <a:t>方阵</a:t>
            </a:r>
            <a:r>
              <a:rPr lang="zh-CN" altLang="en-US" dirty="0"/>
              <a:t>的分类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Clr>
                <a:schemeClr val="hlink"/>
              </a:buClr>
            </a:pPr>
            <a:r>
              <a:rPr lang="zh-CN" altLang="en-US" dirty="0" smtClean="0"/>
              <a:t>与</a:t>
            </a:r>
            <a:r>
              <a:rPr lang="zh-CN" altLang="en-US" dirty="0"/>
              <a:t>初等变换对应，可分为三</a:t>
            </a:r>
            <a:r>
              <a:rPr lang="zh-CN" altLang="en-US" dirty="0" smtClean="0"/>
              <a:t>类。</a:t>
            </a:r>
            <a:endParaRPr lang="zh-CN" altLang="en-US" dirty="0"/>
          </a:p>
        </p:txBody>
      </p:sp>
      <p:sp>
        <p:nvSpPr>
          <p:cNvPr id="19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69899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 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初等方阵与初等变换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87915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1" grpId="0"/>
      <p:bldP spid="11879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624" name="Group 48"/>
          <p:cNvGrpSpPr>
            <a:grpSpLocks/>
          </p:cNvGrpSpPr>
          <p:nvPr/>
        </p:nvGrpSpPr>
        <p:grpSpPr bwMode="auto">
          <a:xfrm>
            <a:off x="1281258" y="980728"/>
            <a:ext cx="6948496" cy="971550"/>
            <a:chOff x="980" y="831"/>
            <a:chExt cx="4377" cy="612"/>
          </a:xfrm>
        </p:grpSpPr>
        <p:graphicFrame>
          <p:nvGraphicFramePr>
            <p:cNvPr id="152616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5004809"/>
                </p:ext>
              </p:extLst>
            </p:nvPr>
          </p:nvGraphicFramePr>
          <p:xfrm>
            <a:off x="1102" y="920"/>
            <a:ext cx="51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8" name="Equation" r:id="rId3" imgW="355446" imgH="139639" progId="Equation.3">
                    <p:embed/>
                  </p:oleObj>
                </mc:Choice>
                <mc:Fallback>
                  <p:oleObj name="Equation" r:id="rId3" imgW="355446" imgH="139639" progId="Equation.3">
                    <p:embed/>
                    <p:pic>
                      <p:nvPicPr>
                        <p:cNvPr id="0" name="Picture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2" y="920"/>
                          <a:ext cx="510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2623" name="Group 47"/>
            <p:cNvGrpSpPr>
              <a:grpSpLocks/>
            </p:cNvGrpSpPr>
            <p:nvPr/>
          </p:nvGrpSpPr>
          <p:grpSpPr bwMode="auto">
            <a:xfrm>
              <a:off x="980" y="831"/>
              <a:ext cx="4377" cy="612"/>
              <a:chOff x="980" y="1066"/>
              <a:chExt cx="4377" cy="612"/>
            </a:xfrm>
          </p:grpSpPr>
          <p:sp>
            <p:nvSpPr>
              <p:cNvPr id="152617" name="Text Box 41"/>
              <p:cNvSpPr txBox="1">
                <a:spLocks noChangeArrowheads="1"/>
              </p:cNvSpPr>
              <p:nvPr/>
            </p:nvSpPr>
            <p:spPr bwMode="auto">
              <a:xfrm>
                <a:off x="980" y="1066"/>
                <a:ext cx="4377" cy="601"/>
              </a:xfrm>
              <a:prstGeom prst="rect">
                <a:avLst/>
              </a:prstGeom>
              <a:noFill/>
              <a:ln w="38100" algn="ctr">
                <a:solidFill>
                  <a:srgbClr val="FFC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阶矩阵                存在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阶可逆方阵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</a:p>
              <a:p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阶可逆方阵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，使得               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  <p:graphicFrame>
            <p:nvGraphicFramePr>
              <p:cNvPr id="152621" name="Object 4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1217404"/>
                  </p:ext>
                </p:extLst>
              </p:nvPr>
            </p:nvGraphicFramePr>
            <p:xfrm>
              <a:off x="2261" y="1096"/>
              <a:ext cx="892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99" name="Equation" r:id="rId5" imgW="621760" imgH="177646" progId="Equation.3">
                      <p:embed/>
                    </p:oleObj>
                  </mc:Choice>
                  <mc:Fallback>
                    <p:oleObj name="Equation" r:id="rId5" imgW="621760" imgH="177646" progId="Equation.3">
                      <p:embed/>
                      <p:pic>
                        <p:nvPicPr>
                          <p:cNvPr id="0" name="Picture 1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1" y="1096"/>
                            <a:ext cx="892" cy="2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2622" name="Object 4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8538928"/>
                  </p:ext>
                </p:extLst>
              </p:nvPr>
            </p:nvGraphicFramePr>
            <p:xfrm>
              <a:off x="3144" y="1387"/>
              <a:ext cx="907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00" name="Equation" r:id="rId7" imgW="634725" imgH="203112" progId="Equation.3">
                      <p:embed/>
                    </p:oleObj>
                  </mc:Choice>
                  <mc:Fallback>
                    <p:oleObj name="Equation" r:id="rId7" imgW="634725" imgH="203112" progId="Equation.3">
                      <p:embed/>
                      <p:pic>
                        <p:nvPicPr>
                          <p:cNvPr id="0" name="Picture 1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4" y="1387"/>
                            <a:ext cx="907" cy="29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52587" name="Text Box 11"/>
          <p:cNvSpPr txBox="1">
            <a:spLocks noChangeArrowheads="1"/>
          </p:cNvSpPr>
          <p:nvPr/>
        </p:nvSpPr>
        <p:spPr bwMode="auto">
          <a:xfrm>
            <a:off x="827088" y="0"/>
            <a:ext cx="568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endParaRPr kumimoji="1" lang="zh-CN" altLang="en-US" sz="2400" b="0">
              <a:solidFill>
                <a:srgbClr val="0000FF"/>
              </a:solidFill>
            </a:endParaRPr>
          </a:p>
        </p:txBody>
      </p:sp>
      <p:graphicFrame>
        <p:nvGraphicFramePr>
          <p:cNvPr id="15259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763938"/>
              </p:ext>
            </p:extLst>
          </p:nvPr>
        </p:nvGraphicFramePr>
        <p:xfrm>
          <a:off x="2537438" y="3006498"/>
          <a:ext cx="3462937" cy="48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1" name="Equation" r:id="rId9" imgW="1625600" imgH="228600" progId="Equation.3">
                  <p:embed/>
                </p:oleObj>
              </mc:Choice>
              <mc:Fallback>
                <p:oleObj name="Equation" r:id="rId9" imgW="1625600" imgH="228600" progId="Equation.3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438" y="3006498"/>
                        <a:ext cx="3462937" cy="488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2" name="Text Box 16"/>
          <p:cNvSpPr txBox="1">
            <a:spLocks noChangeArrowheads="1"/>
          </p:cNvSpPr>
          <p:nvPr/>
        </p:nvSpPr>
        <p:spPr bwMode="auto">
          <a:xfrm>
            <a:off x="404958" y="1974850"/>
            <a:ext cx="91802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证明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2626" name="Group 50"/>
          <p:cNvGrpSpPr>
            <a:grpSpLocks/>
          </p:cNvGrpSpPr>
          <p:nvPr/>
        </p:nvGrpSpPr>
        <p:grpSpPr bwMode="auto">
          <a:xfrm>
            <a:off x="559049" y="1984082"/>
            <a:ext cx="7621588" cy="1012825"/>
            <a:chOff x="342" y="2056"/>
            <a:chExt cx="4801" cy="638"/>
          </a:xfrm>
        </p:grpSpPr>
        <p:graphicFrame>
          <p:nvGraphicFramePr>
            <p:cNvPr id="152593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7846033"/>
                </p:ext>
              </p:extLst>
            </p:nvPr>
          </p:nvGraphicFramePr>
          <p:xfrm>
            <a:off x="1474" y="2056"/>
            <a:ext cx="366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2" name="Equation" r:id="rId11" imgW="2552700" imgH="241300" progId="Equation.3">
                    <p:embed/>
                  </p:oleObj>
                </mc:Choice>
                <mc:Fallback>
                  <p:oleObj name="Equation" r:id="rId11" imgW="2552700" imgH="241300" progId="Equation.3">
                    <p:embed/>
                    <p:pic>
                      <p:nvPicPr>
                        <p:cNvPr id="0" name="Picture 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2056"/>
                          <a:ext cx="3669" cy="33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59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8945716"/>
                </p:ext>
              </p:extLst>
            </p:nvPr>
          </p:nvGraphicFramePr>
          <p:xfrm>
            <a:off x="342" y="2362"/>
            <a:ext cx="3037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3" name="Equation" r:id="rId13" imgW="2082800" imgH="241300" progId="Equation.3">
                    <p:embed/>
                  </p:oleObj>
                </mc:Choice>
                <mc:Fallback>
                  <p:oleObj name="Equation" r:id="rId13" imgW="2082800" imgH="241300" progId="Equation.3">
                    <p:embed/>
                    <p:pic>
                      <p:nvPicPr>
                        <p:cNvPr id="0" name="Picture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" y="2362"/>
                          <a:ext cx="3037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259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297030"/>
              </p:ext>
            </p:extLst>
          </p:nvPr>
        </p:nvGraphicFramePr>
        <p:xfrm>
          <a:off x="637526" y="3394152"/>
          <a:ext cx="4679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4" name="Equation" r:id="rId15" imgW="2552700" imgH="292100" progId="Equation.3">
                  <p:embed/>
                </p:oleObj>
              </mc:Choice>
              <mc:Fallback>
                <p:oleObj name="Equation" r:id="rId15" imgW="2552700" imgH="292100" progId="Equation.3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26" y="3394152"/>
                        <a:ext cx="46799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9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542221"/>
              </p:ext>
            </p:extLst>
          </p:nvPr>
        </p:nvGraphicFramePr>
        <p:xfrm>
          <a:off x="2298847" y="3879146"/>
          <a:ext cx="39592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5" name="Equation" r:id="rId17" imgW="2095500" imgH="279400" progId="Equation.3">
                  <p:embed/>
                </p:oleObj>
              </mc:Choice>
              <mc:Fallback>
                <p:oleObj name="Equation" r:id="rId17" imgW="2095500" imgH="279400" progId="Equation.3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847" y="3879146"/>
                        <a:ext cx="395922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11" name="Text Box 35"/>
          <p:cNvSpPr txBox="1">
            <a:spLocks noChangeArrowheads="1"/>
          </p:cNvSpPr>
          <p:nvPr/>
        </p:nvSpPr>
        <p:spPr bwMode="auto">
          <a:xfrm>
            <a:off x="348300" y="992980"/>
            <a:ext cx="974679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0000FF"/>
                </a:solidFill>
                <a:ea typeface="黑体" pitchFamily="2" charset="-122"/>
              </a:rPr>
              <a:t>定理</a:t>
            </a:r>
            <a:endParaRPr kumimoji="1" lang="en-US" altLang="zh-CN" sz="2800" dirty="0">
              <a:solidFill>
                <a:srgbClr val="0000FF"/>
              </a:solidFill>
            </a:endParaRPr>
          </a:p>
        </p:txBody>
      </p:sp>
      <p:graphicFrame>
        <p:nvGraphicFramePr>
          <p:cNvPr id="15262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617207"/>
              </p:ext>
            </p:extLst>
          </p:nvPr>
        </p:nvGraphicFramePr>
        <p:xfrm>
          <a:off x="1474933" y="1994132"/>
          <a:ext cx="7508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6" name="Equation" r:id="rId19" imgW="330057" imgH="190417" progId="Equation.3">
                  <p:embed/>
                </p:oleObj>
              </mc:Choice>
              <mc:Fallback>
                <p:oleObj name="Equation" r:id="rId19" imgW="330057" imgH="190417" progId="Equation.3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933" y="1994132"/>
                        <a:ext cx="75088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2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318577"/>
              </p:ext>
            </p:extLst>
          </p:nvPr>
        </p:nvGraphicFramePr>
        <p:xfrm>
          <a:off x="1474933" y="4407784"/>
          <a:ext cx="7508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7" name="Equation" r:id="rId21" imgW="330057" imgH="190417" progId="Equation.3">
                  <p:embed/>
                </p:oleObj>
              </mc:Choice>
              <mc:Fallback>
                <p:oleObj name="Equation" r:id="rId21" imgW="330057" imgH="190417" progId="Equation.3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933" y="4407784"/>
                        <a:ext cx="75088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28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945082"/>
              </p:ext>
            </p:extLst>
          </p:nvPr>
        </p:nvGraphicFramePr>
        <p:xfrm>
          <a:off x="2319907" y="4433631"/>
          <a:ext cx="5263137" cy="494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8" name="Equation" r:id="rId23" imgW="2298700" imgH="215900" progId="Equation.3">
                  <p:embed/>
                </p:oleObj>
              </mc:Choice>
              <mc:Fallback>
                <p:oleObj name="Equation" r:id="rId23" imgW="2298700" imgH="21590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907" y="4433631"/>
                        <a:ext cx="5263137" cy="494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WordArt 45"/>
          <p:cNvSpPr>
            <a:spLocks noChangeArrowheads="1" noChangeShapeType="1" noTextEdit="1"/>
          </p:cNvSpPr>
          <p:nvPr/>
        </p:nvSpPr>
        <p:spPr bwMode="auto">
          <a:xfrm>
            <a:off x="15949" y="123823"/>
            <a:ext cx="49530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 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两同型矩阵等价的充要条件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19729"/>
              </p:ext>
            </p:extLst>
          </p:nvPr>
        </p:nvGraphicFramePr>
        <p:xfrm>
          <a:off x="3488286" y="5381597"/>
          <a:ext cx="20875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9" name="Equation" r:id="rId25" imgW="876300" imgH="228600" progId="Equation.3">
                  <p:embed/>
                </p:oleObj>
              </mc:Choice>
              <mc:Fallback>
                <p:oleObj name="Equation" r:id="rId25" imgW="87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8286" y="5381597"/>
                        <a:ext cx="2087563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558145"/>
              </p:ext>
            </p:extLst>
          </p:nvPr>
        </p:nvGraphicFramePr>
        <p:xfrm>
          <a:off x="1436212" y="5910434"/>
          <a:ext cx="597693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0" name="Equation" r:id="rId27" imgW="2476500" imgH="215900" progId="Equation.DSMT4">
                  <p:embed/>
                </p:oleObj>
              </mc:Choice>
              <mc:Fallback>
                <p:oleObj name="Equation" r:id="rId27" imgW="24765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212" y="5910434"/>
                        <a:ext cx="597693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230772"/>
              </p:ext>
            </p:extLst>
          </p:nvPr>
        </p:nvGraphicFramePr>
        <p:xfrm>
          <a:off x="6252924" y="5347960"/>
          <a:ext cx="20875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1" name="Equation" r:id="rId29" imgW="927100" imgH="228600" progId="Equation.3">
                  <p:embed/>
                </p:oleObj>
              </mc:Choice>
              <mc:Fallback>
                <p:oleObj name="Equation" r:id="rId29" imgW="927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2924" y="5347960"/>
                        <a:ext cx="208756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608157" y="4924259"/>
            <a:ext cx="798487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所以存在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阶初等方阵                     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方阵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</a:p>
        </p:txBody>
      </p:sp>
      <p:graphicFrame>
        <p:nvGraphicFramePr>
          <p:cNvPr id="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049296"/>
              </p:ext>
            </p:extLst>
          </p:nvPr>
        </p:nvGraphicFramePr>
        <p:xfrm>
          <a:off x="4200150" y="4953930"/>
          <a:ext cx="18002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2" name="Equation" r:id="rId31" imgW="761669" imgH="228501" progId="Equation.3">
                  <p:embed/>
                </p:oleObj>
              </mc:Choice>
              <mc:Fallback>
                <p:oleObj name="Equation" r:id="rId31" imgW="76166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150" y="4953930"/>
                        <a:ext cx="1800225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529486"/>
              </p:ext>
            </p:extLst>
          </p:nvPr>
        </p:nvGraphicFramePr>
        <p:xfrm>
          <a:off x="697429" y="5374328"/>
          <a:ext cx="16557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3" name="Equation" r:id="rId33" imgW="812447" imgH="228501" progId="Equation.3">
                  <p:embed/>
                </p:oleObj>
              </mc:Choice>
              <mc:Fallback>
                <p:oleObj name="Equation" r:id="rId33" imgW="81244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429" y="5374328"/>
                        <a:ext cx="16557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7770743" y="5878366"/>
            <a:ext cx="91802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证毕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833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92" grpId="0"/>
      <p:bldP spid="152611" grpId="0"/>
      <p:bldP spid="27" grpId="0"/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554" name="Group 2"/>
          <p:cNvGrpSpPr>
            <a:grpSpLocks/>
          </p:cNvGrpSpPr>
          <p:nvPr/>
        </p:nvGrpSpPr>
        <p:grpSpPr bwMode="auto">
          <a:xfrm>
            <a:off x="152400" y="764704"/>
            <a:ext cx="8912225" cy="5754687"/>
            <a:chOff x="96" y="211"/>
            <a:chExt cx="5614" cy="3625"/>
          </a:xfrm>
        </p:grpSpPr>
        <p:grpSp>
          <p:nvGrpSpPr>
            <p:cNvPr id="151555" name="Group 3"/>
            <p:cNvGrpSpPr>
              <a:grpSpLocks/>
            </p:cNvGrpSpPr>
            <p:nvPr/>
          </p:nvGrpSpPr>
          <p:grpSpPr bwMode="auto">
            <a:xfrm>
              <a:off x="96" y="211"/>
              <a:ext cx="5614" cy="3625"/>
              <a:chOff x="96" y="-1"/>
              <a:chExt cx="5614" cy="3625"/>
            </a:xfrm>
          </p:grpSpPr>
          <p:sp>
            <p:nvSpPr>
              <p:cNvPr id="151556" name="Text Box 4"/>
              <p:cNvSpPr txBox="1">
                <a:spLocks noChangeArrowheads="1"/>
              </p:cNvSpPr>
              <p:nvPr/>
            </p:nvSpPr>
            <p:spPr bwMode="auto">
              <a:xfrm>
                <a:off x="96" y="-1"/>
                <a:ext cx="5614" cy="3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  关于方阵可逆性的等价命题</a:t>
                </a:r>
              </a:p>
              <a:p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   设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A</a:t>
                </a:r>
                <a:r>
                  <a:rPr lang="en-US" altLang="zh-CN" sz="2400" b="0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为 </a:t>
                </a:r>
                <a:r>
                  <a:rPr lang="en-US" altLang="zh-CN" sz="2400" b="0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n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阶方阵，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则                                  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逆否命题成立</a:t>
                </a:r>
              </a:p>
              <a:p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A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可逆       </a:t>
                </a:r>
                <a:r>
                  <a:rPr lang="en-US" altLang="zh-CN" sz="2400" b="0" dirty="0" err="1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det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A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  <a:sym typeface="Euclid Symbol" pitchFamily="18" charset="2"/>
                  </a:rPr>
                  <a:t> </a:t>
                </a:r>
                <a:r>
                  <a:rPr lang="en-US" altLang="zh-CN" sz="2400" b="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  <a:sym typeface="Euclid Symbol" pitchFamily="18" charset="2"/>
                  </a:rPr>
                  <a:t>0                                  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A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不可逆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  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r>
                  <a:rPr lang="en-US" altLang="zh-CN" sz="2400" b="0" dirty="0" err="1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det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 A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sym typeface="Euclid Symbol" pitchFamily="18" charset="2"/>
                  </a:rPr>
                  <a:t>＝</a:t>
                </a:r>
                <a:r>
                  <a:rPr lang="en-US" altLang="zh-CN" sz="2400" b="0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sym typeface="Euclid Symbol" pitchFamily="18" charset="2"/>
                  </a:rPr>
                  <a:t>0</a:t>
                </a:r>
                <a:r>
                  <a:rPr lang="en-US" altLang="zh-CN" sz="2400" b="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  <a:sym typeface="Euclid Symbol" pitchFamily="18" charset="2"/>
                  </a:rPr>
                  <a:t> </a:t>
                </a:r>
                <a:endParaRPr lang="en-US" altLang="zh-CN" sz="2400" b="0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                 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A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非奇异                                                  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  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A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奇异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</a:p>
              <a:p>
                <a:r>
                  <a:rPr lang="zh-CN" altLang="en-US" sz="2400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            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  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A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满秩                                                      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  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r>
                  <a:rPr lang="en-US" altLang="zh-CN" sz="2400" b="0" dirty="0" err="1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rank</a:t>
                </a:r>
                <a:r>
                  <a:rPr lang="en-US" altLang="zh-CN" sz="2400" i="1" dirty="0" err="1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A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&lt; </a:t>
                </a:r>
                <a:r>
                  <a:rPr lang="en-US" altLang="zh-CN" sz="2400" b="0" i="1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n</a:t>
                </a:r>
                <a:endParaRPr lang="en-US" altLang="zh-CN" sz="2400" b="0" i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endParaRPr>
              </a:p>
              <a:p>
                <a:r>
                  <a:rPr lang="en-US" altLang="zh-CN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            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  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  <a:sym typeface="Euclid Symbol" pitchFamily="18" charset="2"/>
                  </a:rPr>
                  <a:t>齐次方程组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Ax = 0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只有零解                 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  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有非零解</a:t>
                </a:r>
              </a:p>
              <a:p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                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A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的行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(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列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)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向量组线性无关                   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  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sym typeface="Euclid Symbol" pitchFamily="18" charset="2"/>
                  </a:rPr>
                  <a:t>线性相关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endParaRPr lang="zh-CN" altLang="en-US" sz="2400" dirty="0">
                  <a:solidFill>
                    <a:srgbClr val="FF0000"/>
                  </a:solidFill>
                  <a:latin typeface="Times New Roman" pitchFamily="18" charset="0"/>
                  <a:sym typeface="Euclid Symbol" pitchFamily="18" charset="2"/>
                </a:endParaRPr>
              </a:p>
              <a:p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                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A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与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E</a:t>
                </a:r>
                <a:r>
                  <a:rPr lang="en-US" altLang="zh-CN" sz="2400" i="1" baseline="-250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n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等价                                            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  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与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E</a:t>
                </a:r>
                <a:r>
                  <a:rPr lang="en-US" altLang="zh-CN" sz="2400" i="1" baseline="-25000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n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不等价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endParaRPr lang="zh-CN" altLang="en-US" sz="2400" dirty="0">
                  <a:solidFill>
                    <a:srgbClr val="FF0000"/>
                  </a:solidFill>
                  <a:latin typeface="Times New Roman" pitchFamily="18" charset="0"/>
                  <a:sym typeface="Euclid Symbol" pitchFamily="18" charset="2"/>
                </a:endParaRPr>
              </a:p>
              <a:p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                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A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经有限次行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(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列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)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初等变换               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       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……</a:t>
                </a:r>
                <a:endParaRPr lang="en-US" altLang="zh-CN" sz="2400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                 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可化为单位矩阵</a:t>
                </a:r>
              </a:p>
              <a:p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                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A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可表为若干初等方阵乘积                 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    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……</a:t>
                </a:r>
                <a:endParaRPr lang="en-US" altLang="zh-CN" sz="2400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endParaRPr>
              </a:p>
              <a:p>
                <a:r>
                  <a:rPr lang="en-US" altLang="zh-CN" sz="2400" i="1" dirty="0" smtClean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                  A</a:t>
                </a:r>
                <a:r>
                  <a:rPr lang="en-US" altLang="zh-CN" sz="2400" i="1" baseline="30000" dirty="0" smtClean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*</a:t>
                </a:r>
                <a:r>
                  <a:rPr lang="en-US" altLang="zh-CN" sz="2400" i="1" dirty="0" smtClean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可逆                                                     </a:t>
                </a:r>
                <a:r>
                  <a:rPr lang="zh-CN" altLang="en-US" sz="2400" dirty="0" smtClean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   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r>
                  <a:rPr lang="en-US" altLang="zh-CN" sz="2400" i="1" dirty="0" smtClean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A</a:t>
                </a:r>
                <a:r>
                  <a:rPr lang="en-US" altLang="zh-CN" sz="2400" i="1" baseline="30000" dirty="0" smtClean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*</a:t>
                </a:r>
                <a:r>
                  <a:rPr lang="en-US" altLang="zh-CN" sz="2400" i="1" dirty="0" smtClean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r>
                  <a:rPr lang="zh-CN" altLang="en-US" sz="2400" dirty="0" smtClean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不可逆</a:t>
                </a:r>
              </a:p>
              <a:p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                 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A</a:t>
                </a:r>
                <a:r>
                  <a:rPr lang="en-US" altLang="zh-CN" sz="2400" i="1" baseline="300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T 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可逆                                                     </a:t>
                </a:r>
                <a:r>
                  <a:rPr lang="zh-CN" altLang="en-US" sz="2400" dirty="0" smtClean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   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A</a:t>
                </a:r>
                <a:r>
                  <a:rPr lang="en-US" altLang="zh-CN" sz="2400" i="1" baseline="30000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T 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不</a:t>
                </a:r>
                <a:r>
                  <a:rPr lang="zh-CN" altLang="en-US" sz="2400" dirty="0" smtClean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可逆</a:t>
                </a:r>
                <a:endParaRPr lang="en-US" altLang="zh-CN" sz="2400" dirty="0" smtClean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endParaRPr>
              </a:p>
              <a:p>
                <a:r>
                  <a:rPr lang="en-US" altLang="zh-CN" sz="2400" dirty="0" smtClean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                  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以</a:t>
                </a:r>
                <a:r>
                  <a:rPr lang="en-US" altLang="zh-CN" sz="2400" i="1" dirty="0" smtClean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A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为矩阵的线性变换可逆                   </a:t>
                </a:r>
                <a:r>
                  <a:rPr lang="zh-CN" altLang="en-US" sz="2400" dirty="0" smtClean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    不可逆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endParaRPr lang="en-US" altLang="zh-CN" sz="2400" dirty="0" smtClean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                 </a:t>
                </a:r>
                <a:r>
                  <a:rPr lang="en-US" altLang="zh-CN" sz="2400" i="1" dirty="0" smtClean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A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没有零特征值                                     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   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有零特征值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  </a:t>
                </a:r>
                <a:endParaRPr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1557" name="Line 5"/>
              <p:cNvSpPr>
                <a:spLocks noChangeShapeType="1"/>
              </p:cNvSpPr>
              <p:nvPr/>
            </p:nvSpPr>
            <p:spPr bwMode="auto">
              <a:xfrm>
                <a:off x="3375" y="432"/>
                <a:ext cx="29" cy="30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5155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1890773"/>
                </p:ext>
              </p:extLst>
            </p:nvPr>
          </p:nvGraphicFramePr>
          <p:xfrm>
            <a:off x="768" y="768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32" name="Equation" r:id="rId3" imgW="279360" imgH="190800" progId="Equation.3">
                    <p:embed/>
                  </p:oleObj>
                </mc:Choice>
                <mc:Fallback>
                  <p:oleObj name="Equation" r:id="rId3" imgW="279360" imgH="19080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768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5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0212713"/>
                </p:ext>
              </p:extLst>
            </p:nvPr>
          </p:nvGraphicFramePr>
          <p:xfrm>
            <a:off x="768" y="1008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33" name="Equation" r:id="rId5" imgW="279360" imgH="190800" progId="Equation.3">
                    <p:embed/>
                  </p:oleObj>
                </mc:Choice>
                <mc:Fallback>
                  <p:oleObj name="Equation" r:id="rId5" imgW="279360" imgH="19080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008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6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0880257"/>
                </p:ext>
              </p:extLst>
            </p:nvPr>
          </p:nvGraphicFramePr>
          <p:xfrm>
            <a:off x="768" y="1248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34" name="Equation" r:id="rId7" imgW="279360" imgH="190800" progId="Equation.3">
                    <p:embed/>
                  </p:oleObj>
                </mc:Choice>
                <mc:Fallback>
                  <p:oleObj name="Equation" r:id="rId7" imgW="279360" imgH="19080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248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6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1639285"/>
                </p:ext>
              </p:extLst>
            </p:nvPr>
          </p:nvGraphicFramePr>
          <p:xfrm>
            <a:off x="768" y="1488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35" name="Equation" r:id="rId9" imgW="279360" imgH="190800" progId="Equation.3">
                    <p:embed/>
                  </p:oleObj>
                </mc:Choice>
                <mc:Fallback>
                  <p:oleObj name="Equation" r:id="rId9" imgW="279360" imgH="19080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488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6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8641605"/>
                </p:ext>
              </p:extLst>
            </p:nvPr>
          </p:nvGraphicFramePr>
          <p:xfrm>
            <a:off x="768" y="1728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36" name="Equation" r:id="rId11" imgW="279360" imgH="190800" progId="Equation.3">
                    <p:embed/>
                  </p:oleObj>
                </mc:Choice>
                <mc:Fallback>
                  <p:oleObj name="Equation" r:id="rId11" imgW="279360" imgH="190800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728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6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3848365"/>
                </p:ext>
              </p:extLst>
            </p:nvPr>
          </p:nvGraphicFramePr>
          <p:xfrm>
            <a:off x="768" y="1972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37" name="Equation" r:id="rId13" imgW="279360" imgH="190800" progId="Equation.3">
                    <p:embed/>
                  </p:oleObj>
                </mc:Choice>
                <mc:Fallback>
                  <p:oleObj name="Equation" r:id="rId13" imgW="279360" imgH="190800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72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6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9444027"/>
                </p:ext>
              </p:extLst>
            </p:nvPr>
          </p:nvGraphicFramePr>
          <p:xfrm>
            <a:off x="768" y="2195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38" name="Equation" r:id="rId15" imgW="279360" imgH="190800" progId="Equation.3">
                    <p:embed/>
                  </p:oleObj>
                </mc:Choice>
                <mc:Fallback>
                  <p:oleObj name="Equation" r:id="rId15" imgW="279360" imgH="190800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195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6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614545"/>
                </p:ext>
              </p:extLst>
            </p:nvPr>
          </p:nvGraphicFramePr>
          <p:xfrm>
            <a:off x="768" y="2640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39" name="Equation" r:id="rId17" imgW="279360" imgH="190800" progId="Equation.3">
                    <p:embed/>
                  </p:oleObj>
                </mc:Choice>
                <mc:Fallback>
                  <p:oleObj name="Equation" r:id="rId17" imgW="279360" imgH="19080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640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6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8436396"/>
                </p:ext>
              </p:extLst>
            </p:nvPr>
          </p:nvGraphicFramePr>
          <p:xfrm>
            <a:off x="768" y="2880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40" name="Equation" r:id="rId19" imgW="279360" imgH="190800" progId="Equation.3">
                    <p:embed/>
                  </p:oleObj>
                </mc:Choice>
                <mc:Fallback>
                  <p:oleObj name="Equation" r:id="rId19" imgW="279360" imgH="19080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880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6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6924255"/>
                </p:ext>
              </p:extLst>
            </p:nvPr>
          </p:nvGraphicFramePr>
          <p:xfrm>
            <a:off x="768" y="3120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41" name="Equation" r:id="rId21" imgW="279360" imgH="190800" progId="Equation.3">
                    <p:embed/>
                  </p:oleObj>
                </mc:Choice>
                <mc:Fallback>
                  <p:oleObj name="Equation" r:id="rId21" imgW="279360" imgH="19080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120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6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0667128"/>
                </p:ext>
              </p:extLst>
            </p:nvPr>
          </p:nvGraphicFramePr>
          <p:xfrm>
            <a:off x="768" y="3312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42" name="Equation" r:id="rId23" imgW="279360" imgH="190800" progId="Equation.3">
                    <p:embed/>
                  </p:oleObj>
                </mc:Choice>
                <mc:Fallback>
                  <p:oleObj name="Equation" r:id="rId23" imgW="279360" imgH="19080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312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6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1872957"/>
                </p:ext>
              </p:extLst>
            </p:nvPr>
          </p:nvGraphicFramePr>
          <p:xfrm>
            <a:off x="4176" y="768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43" name="Equation" r:id="rId25" imgW="279360" imgH="190800" progId="Equation.3">
                    <p:embed/>
                  </p:oleObj>
                </mc:Choice>
                <mc:Fallback>
                  <p:oleObj name="Equation" r:id="rId25" imgW="279360" imgH="19080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768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7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6907058"/>
                </p:ext>
              </p:extLst>
            </p:nvPr>
          </p:nvGraphicFramePr>
          <p:xfrm>
            <a:off x="4176" y="1008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44" name="Equation" r:id="rId27" imgW="279360" imgH="190800" progId="Equation.3">
                    <p:embed/>
                  </p:oleObj>
                </mc:Choice>
                <mc:Fallback>
                  <p:oleObj name="Equation" r:id="rId27" imgW="279360" imgH="190800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008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7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392149"/>
                </p:ext>
              </p:extLst>
            </p:nvPr>
          </p:nvGraphicFramePr>
          <p:xfrm>
            <a:off x="4176" y="1248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45" name="Equation" r:id="rId29" imgW="279360" imgH="190800" progId="Equation.3">
                    <p:embed/>
                  </p:oleObj>
                </mc:Choice>
                <mc:Fallback>
                  <p:oleObj name="Equation" r:id="rId29" imgW="279360" imgH="190800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248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7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6379333"/>
                </p:ext>
              </p:extLst>
            </p:nvPr>
          </p:nvGraphicFramePr>
          <p:xfrm>
            <a:off x="4176" y="1488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46" name="Equation" r:id="rId31" imgW="279360" imgH="190800" progId="Equation.3">
                    <p:embed/>
                  </p:oleObj>
                </mc:Choice>
                <mc:Fallback>
                  <p:oleObj name="Equation" r:id="rId31" imgW="279360" imgH="19080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488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73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1673986"/>
                </p:ext>
              </p:extLst>
            </p:nvPr>
          </p:nvGraphicFramePr>
          <p:xfrm>
            <a:off x="4176" y="1728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47" name="Equation" r:id="rId33" imgW="279360" imgH="190800" progId="Equation.3">
                    <p:embed/>
                  </p:oleObj>
                </mc:Choice>
                <mc:Fallback>
                  <p:oleObj name="Equation" r:id="rId33" imgW="279360" imgH="19080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728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7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9460258"/>
                </p:ext>
              </p:extLst>
            </p:nvPr>
          </p:nvGraphicFramePr>
          <p:xfrm>
            <a:off x="4176" y="1972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48" name="Equation" r:id="rId35" imgW="279360" imgH="190800" progId="Equation.3">
                    <p:embed/>
                  </p:oleObj>
                </mc:Choice>
                <mc:Fallback>
                  <p:oleObj name="Equation" r:id="rId35" imgW="279360" imgH="190800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972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75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3643175"/>
                </p:ext>
              </p:extLst>
            </p:nvPr>
          </p:nvGraphicFramePr>
          <p:xfrm>
            <a:off x="4176" y="2245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49" name="Equation" r:id="rId37" imgW="279360" imgH="190800" progId="Equation.3">
                    <p:embed/>
                  </p:oleObj>
                </mc:Choice>
                <mc:Fallback>
                  <p:oleObj name="Equation" r:id="rId37" imgW="279360" imgH="190800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245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76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3075264"/>
                </p:ext>
              </p:extLst>
            </p:nvPr>
          </p:nvGraphicFramePr>
          <p:xfrm>
            <a:off x="4176" y="2880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50" name="Equation" r:id="rId39" imgW="279360" imgH="190800" progId="Equation.3">
                    <p:embed/>
                  </p:oleObj>
                </mc:Choice>
                <mc:Fallback>
                  <p:oleObj name="Equation" r:id="rId39" imgW="279360" imgH="190800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880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77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8477521"/>
                </p:ext>
              </p:extLst>
            </p:nvPr>
          </p:nvGraphicFramePr>
          <p:xfrm>
            <a:off x="4184" y="3072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51" name="Equation" r:id="rId41" imgW="279360" imgH="190800" progId="Equation.3">
                    <p:embed/>
                  </p:oleObj>
                </mc:Choice>
                <mc:Fallback>
                  <p:oleObj name="Equation" r:id="rId41" imgW="279360" imgH="190800" progId="Equation.3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3072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78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8671691"/>
                </p:ext>
              </p:extLst>
            </p:nvPr>
          </p:nvGraphicFramePr>
          <p:xfrm>
            <a:off x="4185" y="3312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52" name="Equation" r:id="rId43" imgW="279360" imgH="190800" progId="Equation.3">
                    <p:embed/>
                  </p:oleObj>
                </mc:Choice>
                <mc:Fallback>
                  <p:oleObj name="Equation" r:id="rId43" imgW="279360" imgH="190800" progId="Equation.3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5" y="3312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79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1586820"/>
                </p:ext>
              </p:extLst>
            </p:nvPr>
          </p:nvGraphicFramePr>
          <p:xfrm>
            <a:off x="4176" y="2688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53" name="Equation" r:id="rId45" imgW="279360" imgH="190800" progId="Equation.3">
                    <p:embed/>
                  </p:oleObj>
                </mc:Choice>
                <mc:Fallback>
                  <p:oleObj name="Equation" r:id="rId45" imgW="279360" imgH="190800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688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016413"/>
              </p:ext>
            </p:extLst>
          </p:nvPr>
        </p:nvGraphicFramePr>
        <p:xfrm>
          <a:off x="1219200" y="6041553"/>
          <a:ext cx="50165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54" name="Equation" r:id="rId47" imgW="279360" imgH="190800" progId="Equation.3">
                  <p:embed/>
                </p:oleObj>
              </mc:Choice>
              <mc:Fallback>
                <p:oleObj name="Equation" r:id="rId47" imgW="279360" imgH="190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6041553"/>
                        <a:ext cx="501650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190083"/>
              </p:ext>
            </p:extLst>
          </p:nvPr>
        </p:nvGraphicFramePr>
        <p:xfrm>
          <a:off x="6629400" y="6037204"/>
          <a:ext cx="50165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55" name="Equation" r:id="rId48" imgW="279360" imgH="190800" progId="Equation.3">
                  <p:embed/>
                </p:oleObj>
              </mc:Choice>
              <mc:Fallback>
                <p:oleObj name="Equation" r:id="rId48" imgW="279360" imgH="190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6037204"/>
                        <a:ext cx="501650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2136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ordArt 45"/>
          <p:cNvSpPr>
            <a:spLocks noChangeArrowheads="1" noChangeShapeType="1" noTextEdit="1"/>
          </p:cNvSpPr>
          <p:nvPr/>
        </p:nvSpPr>
        <p:spPr bwMode="auto">
          <a:xfrm>
            <a:off x="15949" y="123823"/>
            <a:ext cx="295585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 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练习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101082"/>
              </p:ext>
            </p:extLst>
          </p:nvPr>
        </p:nvGraphicFramePr>
        <p:xfrm>
          <a:off x="872461" y="980728"/>
          <a:ext cx="7829550" cy="279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3" name="Equation" r:id="rId3" imgW="4584600" imgH="1638000" progId="Equation.DSMT4">
                  <p:embed/>
                </p:oleObj>
              </mc:Choice>
              <mc:Fallback>
                <p:oleObj name="Equation" r:id="rId3" imgW="4584600" imgH="16380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461" y="980728"/>
                        <a:ext cx="7829550" cy="279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000845"/>
              </p:ext>
            </p:extLst>
          </p:nvPr>
        </p:nvGraphicFramePr>
        <p:xfrm>
          <a:off x="467544" y="4149080"/>
          <a:ext cx="8108924" cy="724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4" name="Equation" r:id="rId5" imgW="4546440" imgH="406080" progId="Equation.DSMT4">
                  <p:embed/>
                </p:oleObj>
              </mc:Choice>
              <mc:Fallback>
                <p:oleObj name="Equation" r:id="rId5" imgW="4546440" imgH="40608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149080"/>
                        <a:ext cx="8108924" cy="7243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837732"/>
              </p:ext>
            </p:extLst>
          </p:nvPr>
        </p:nvGraphicFramePr>
        <p:xfrm>
          <a:off x="467544" y="5222399"/>
          <a:ext cx="7681912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5" name="Equation" r:id="rId7" imgW="4508280" imgH="406080" progId="Equation.DSMT4">
                  <p:embed/>
                </p:oleObj>
              </mc:Choice>
              <mc:Fallback>
                <p:oleObj name="Equation" r:id="rId7" imgW="4508280" imgH="40608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222399"/>
                        <a:ext cx="7681912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79512" y="1196752"/>
            <a:ext cx="69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610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62" name="Text Box 10"/>
          <p:cNvSpPr txBox="1">
            <a:spLocks noChangeArrowheads="1"/>
          </p:cNvSpPr>
          <p:nvPr/>
        </p:nvSpPr>
        <p:spPr bwMode="auto">
          <a:xfrm>
            <a:off x="308404" y="1127061"/>
            <a:ext cx="4539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762374" y="1134439"/>
            <a:ext cx="748634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阶可逆方阵，将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行与第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行对换后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得到的矩阵记为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796871" y="2056236"/>
            <a:ext cx="26773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⑴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可逆；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1567" name="Group 15"/>
          <p:cNvGrpSpPr>
            <a:grpSpLocks/>
          </p:cNvGrpSpPr>
          <p:nvPr/>
        </p:nvGrpSpPr>
        <p:grpSpPr bwMode="auto">
          <a:xfrm>
            <a:off x="4505546" y="2056236"/>
            <a:ext cx="1800225" cy="523875"/>
            <a:chOff x="2744" y="2341"/>
            <a:chExt cx="1134" cy="330"/>
          </a:xfrm>
        </p:grpSpPr>
        <p:sp>
          <p:nvSpPr>
            <p:cNvPr id="151565" name="Text Box 13"/>
            <p:cNvSpPr txBox="1">
              <a:spLocks noChangeArrowheads="1"/>
            </p:cNvSpPr>
            <p:nvPr/>
          </p:nvSpPr>
          <p:spPr bwMode="auto">
            <a:xfrm>
              <a:off x="2744" y="2341"/>
              <a:ext cx="11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⑵ 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求        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156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986823"/>
                </p:ext>
              </p:extLst>
            </p:nvPr>
          </p:nvGraphicFramePr>
          <p:xfrm>
            <a:off x="3311" y="2366"/>
            <a:ext cx="466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73" name="Equation" r:id="rId3" imgW="368300" imgH="190500" progId="Equation.3">
                    <p:embed/>
                  </p:oleObj>
                </mc:Choice>
                <mc:Fallback>
                  <p:oleObj name="Equation" r:id="rId3" imgW="368300" imgH="190500" progId="Equation.3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1" y="2366"/>
                          <a:ext cx="466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1568" name="Text Box 16"/>
          <p:cNvSpPr txBox="1">
            <a:spLocks noChangeArrowheads="1"/>
          </p:cNvSpPr>
          <p:nvPr/>
        </p:nvSpPr>
        <p:spPr bwMode="auto">
          <a:xfrm>
            <a:off x="833660" y="2766010"/>
            <a:ext cx="10534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证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15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271451"/>
              </p:ext>
            </p:extLst>
          </p:nvPr>
        </p:nvGraphicFramePr>
        <p:xfrm>
          <a:off x="2392241" y="2849827"/>
          <a:ext cx="17287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4" name="Equation" r:id="rId5" imgW="825500" imgH="203200" progId="Equation.3">
                  <p:embed/>
                </p:oleObj>
              </mc:Choice>
              <mc:Fallback>
                <p:oleObj name="Equation" r:id="rId5" imgW="825500" imgH="2032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241" y="2849827"/>
                        <a:ext cx="172878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70" name="Text Box 18"/>
          <p:cNvSpPr txBox="1">
            <a:spLocks noChangeArrowheads="1"/>
          </p:cNvSpPr>
          <p:nvPr/>
        </p:nvSpPr>
        <p:spPr bwMode="auto">
          <a:xfrm>
            <a:off x="2317435" y="3284038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两边取行列式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15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334165"/>
              </p:ext>
            </p:extLst>
          </p:nvPr>
        </p:nvGraphicFramePr>
        <p:xfrm>
          <a:off x="4642817" y="3363501"/>
          <a:ext cx="34575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5" name="Equation" r:id="rId7" imgW="1651000" imgH="203200" progId="Equation.3">
                  <p:embed/>
                </p:oleObj>
              </mc:Choice>
              <mc:Fallback>
                <p:oleObj name="Equation" r:id="rId7" imgW="1651000" imgH="2032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2817" y="3363501"/>
                        <a:ext cx="34575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72" name="Text Box 20"/>
          <p:cNvSpPr txBox="1">
            <a:spLocks noChangeArrowheads="1"/>
          </p:cNvSpPr>
          <p:nvPr/>
        </p:nvSpPr>
        <p:spPr bwMode="auto">
          <a:xfrm>
            <a:off x="2323188" y="3741830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endParaRPr lang="zh-CN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157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908213"/>
              </p:ext>
            </p:extLst>
          </p:nvPr>
        </p:nvGraphicFramePr>
        <p:xfrm>
          <a:off x="3234413" y="3840972"/>
          <a:ext cx="37782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6" name="Equation" r:id="rId9" imgW="1803400" imgH="203200" progId="Equation.3">
                  <p:embed/>
                </p:oleObj>
              </mc:Choice>
              <mc:Fallback>
                <p:oleObj name="Equation" r:id="rId9" imgW="1803400" imgH="2032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4413" y="3840972"/>
                        <a:ext cx="37782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1576" name="Group 24"/>
          <p:cNvGrpSpPr>
            <a:grpSpLocks/>
          </p:cNvGrpSpPr>
          <p:nvPr/>
        </p:nvGrpSpPr>
        <p:grpSpPr bwMode="auto">
          <a:xfrm>
            <a:off x="2323188" y="4273637"/>
            <a:ext cx="4527550" cy="523875"/>
            <a:chOff x="476" y="3674"/>
            <a:chExt cx="2852" cy="330"/>
          </a:xfrm>
        </p:grpSpPr>
        <p:sp>
          <p:nvSpPr>
            <p:cNvPr id="151574" name="Text Box 22"/>
            <p:cNvSpPr txBox="1">
              <a:spLocks noChangeArrowheads="1"/>
            </p:cNvSpPr>
            <p:nvPr/>
          </p:nvSpPr>
          <p:spPr bwMode="auto">
            <a:xfrm>
              <a:off x="476" y="3674"/>
              <a:ext cx="28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               ，所以</a:t>
              </a:r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可逆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1575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885109"/>
                </p:ext>
              </p:extLst>
            </p:nvPr>
          </p:nvGraphicFramePr>
          <p:xfrm>
            <a:off x="1050" y="3733"/>
            <a:ext cx="787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77" name="Equation" r:id="rId11" imgW="596641" imgH="177723" progId="Equation.3">
                    <p:embed/>
                  </p:oleObj>
                </mc:Choice>
                <mc:Fallback>
                  <p:oleObj name="Equation" r:id="rId11" imgW="596641" imgH="177723" progId="Equation.3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" y="3733"/>
                          <a:ext cx="787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WordArt 45"/>
          <p:cNvSpPr>
            <a:spLocks noChangeArrowheads="1" noChangeShapeType="1" noTextEdit="1"/>
          </p:cNvSpPr>
          <p:nvPr/>
        </p:nvSpPr>
        <p:spPr bwMode="auto">
          <a:xfrm>
            <a:off x="15949" y="123823"/>
            <a:ext cx="295585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 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练习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836503" y="4804765"/>
            <a:ext cx="10534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解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24881209"/>
              </p:ext>
            </p:extLst>
          </p:nvPr>
        </p:nvGraphicFramePr>
        <p:xfrm>
          <a:off x="5208071" y="4885448"/>
          <a:ext cx="17272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8" name="Equation" r:id="rId13" imgW="825500" imgH="203200" progId="Equation.3">
                  <p:embed/>
                </p:oleObj>
              </mc:Choice>
              <mc:Fallback>
                <p:oleObj name="Equation" r:id="rId13" imgW="825500" imgH="203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071" y="4885448"/>
                        <a:ext cx="17272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2317435" y="4804765"/>
            <a:ext cx="29370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可逆，将式</a:t>
            </a:r>
          </a:p>
        </p:txBody>
      </p:sp>
      <p:grpSp>
        <p:nvGrpSpPr>
          <p:cNvPr id="22" name="Group 9"/>
          <p:cNvGrpSpPr>
            <a:grpSpLocks/>
          </p:cNvGrpSpPr>
          <p:nvPr/>
        </p:nvGrpSpPr>
        <p:grpSpPr bwMode="auto">
          <a:xfrm>
            <a:off x="2305660" y="5301208"/>
            <a:ext cx="2576512" cy="523875"/>
            <a:chOff x="509" y="1055"/>
            <a:chExt cx="1623" cy="330"/>
          </a:xfrm>
        </p:grpSpPr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509" y="1055"/>
              <a:ext cx="162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两端右乘      有</a:t>
              </a:r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2203093"/>
                </p:ext>
              </p:extLst>
            </p:nvPr>
          </p:nvGraphicFramePr>
          <p:xfrm>
            <a:off x="1476" y="1069"/>
            <a:ext cx="335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79" name="Equation" r:id="rId15" imgW="253890" imgH="190417" progId="Equation.3">
                    <p:embed/>
                  </p:oleObj>
                </mc:Choice>
                <mc:Fallback>
                  <p:oleObj name="Equation" r:id="rId15" imgW="253890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6" y="1069"/>
                          <a:ext cx="335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83229"/>
              </p:ext>
            </p:extLst>
          </p:nvPr>
        </p:nvGraphicFramePr>
        <p:xfrm>
          <a:off x="4842222" y="5353708"/>
          <a:ext cx="21780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0" name="Equation" r:id="rId17" imgW="1040948" imgH="228501" progId="Equation.3">
                  <p:embed/>
                </p:oleObj>
              </mc:Choice>
              <mc:Fallback>
                <p:oleObj name="Equation" r:id="rId17" imgW="104094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2222" y="5353708"/>
                        <a:ext cx="21780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696973"/>
              </p:ext>
            </p:extLst>
          </p:nvPr>
        </p:nvGraphicFramePr>
        <p:xfrm>
          <a:off x="5640951" y="5881979"/>
          <a:ext cx="11953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1" name="Equation" r:id="rId19" imgW="571252" imgH="203112" progId="Equation.3">
                  <p:embed/>
                </p:oleObj>
              </mc:Choice>
              <mc:Fallback>
                <p:oleObj name="Equation" r:id="rId19" imgW="57125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951" y="5881979"/>
                        <a:ext cx="119538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6099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2" grpId="0"/>
      <p:bldP spid="151563" grpId="0"/>
      <p:bldP spid="151564" grpId="0"/>
      <p:bldP spid="151568" grpId="0"/>
      <p:bldP spid="151570" grpId="0"/>
      <p:bldP spid="151572" grpId="0"/>
      <p:bldP spid="19" grpId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ordArt 45"/>
          <p:cNvSpPr>
            <a:spLocks noChangeArrowheads="1" noChangeShapeType="1" noTextEdit="1"/>
          </p:cNvSpPr>
          <p:nvPr/>
        </p:nvSpPr>
        <p:spPr bwMode="auto">
          <a:xfrm>
            <a:off x="15949" y="123823"/>
            <a:ext cx="295585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 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练习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357881"/>
              </p:ext>
            </p:extLst>
          </p:nvPr>
        </p:nvGraphicFramePr>
        <p:xfrm>
          <a:off x="323528" y="994128"/>
          <a:ext cx="8324850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6" name="Equation" r:id="rId4" imgW="4736880" imgH="965160" progId="Equation.DSMT4">
                  <p:embed/>
                </p:oleObj>
              </mc:Choice>
              <mc:Fallback>
                <p:oleObj name="Equation" r:id="rId4" imgW="4736880" imgH="96516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994128"/>
                        <a:ext cx="8324850" cy="1593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418899"/>
              </p:ext>
            </p:extLst>
          </p:nvPr>
        </p:nvGraphicFramePr>
        <p:xfrm>
          <a:off x="1353401" y="2812751"/>
          <a:ext cx="5437066" cy="238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7" name="Equation" r:id="rId6" imgW="2692080" imgH="1180800" progId="Equation.DSMT4">
                  <p:embed/>
                </p:oleObj>
              </mc:Choice>
              <mc:Fallback>
                <p:oleObj name="Equation" r:id="rId6" imgW="2692080" imgH="11808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401" y="2812751"/>
                        <a:ext cx="5437066" cy="23852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6239" y="2780928"/>
            <a:ext cx="8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2659" y="5294157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可逆，所以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532685"/>
              </p:ext>
            </p:extLst>
          </p:nvPr>
        </p:nvGraphicFramePr>
        <p:xfrm>
          <a:off x="3937000" y="5286375"/>
          <a:ext cx="34845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8" name="Equation" r:id="rId8" imgW="1790640" imgH="482400" progId="Equation.DSMT4">
                  <p:embed/>
                </p:oleObj>
              </mc:Choice>
              <mc:Fallback>
                <p:oleObj name="Equation" r:id="rId8" imgW="1790640" imgH="4824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5286375"/>
                        <a:ext cx="3484563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 rot="10800000" flipH="1" flipV="1">
            <a:off x="7956376" y="5702955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100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509041" y="1006310"/>
            <a:ext cx="37753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第一类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：两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列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互换</a:t>
            </a:r>
          </a:p>
        </p:txBody>
      </p:sp>
      <p:graphicFrame>
        <p:nvGraphicFramePr>
          <p:cNvPr id="1187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353739"/>
              </p:ext>
            </p:extLst>
          </p:nvPr>
        </p:nvGraphicFramePr>
        <p:xfrm>
          <a:off x="3836759" y="2709441"/>
          <a:ext cx="8953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0" name="Equation" r:id="rId3" imgW="457200" imgH="241300" progId="Equation.3">
                  <p:embed/>
                </p:oleObj>
              </mc:Choice>
              <mc:Fallback>
                <p:oleObj name="Equation" r:id="rId3" imgW="457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759" y="2709441"/>
                        <a:ext cx="8953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7" name="Line 13"/>
          <p:cNvSpPr>
            <a:spLocks noChangeShapeType="1"/>
          </p:cNvSpPr>
          <p:nvPr/>
        </p:nvSpPr>
        <p:spPr bwMode="auto">
          <a:xfrm>
            <a:off x="3836759" y="3182516"/>
            <a:ext cx="9366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1187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13913"/>
              </p:ext>
            </p:extLst>
          </p:nvPr>
        </p:nvGraphicFramePr>
        <p:xfrm>
          <a:off x="163284" y="1772816"/>
          <a:ext cx="3671888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1" name="Equation" r:id="rId5" imgW="1993900" imgH="1600200" progId="Equation.3">
                  <p:embed/>
                </p:oleObj>
              </mc:Choice>
              <mc:Fallback>
                <p:oleObj name="Equation" r:id="rId5" imgW="1993900" imgH="160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84" y="1772816"/>
                        <a:ext cx="3671888" cy="295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873089"/>
              </p:ext>
            </p:extLst>
          </p:nvPr>
        </p:nvGraphicFramePr>
        <p:xfrm>
          <a:off x="4760684" y="1772816"/>
          <a:ext cx="4210050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2" name="Equation" r:id="rId7" imgW="2286000" imgH="1600200" progId="Equation.DSMT4">
                  <p:embed/>
                </p:oleObj>
              </mc:Choice>
              <mc:Fallback>
                <p:oleObj name="Equation" r:id="rId7" imgW="228600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684" y="1772816"/>
                        <a:ext cx="4210050" cy="295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476441"/>
              </p:ext>
            </p:extLst>
          </p:nvPr>
        </p:nvGraphicFramePr>
        <p:xfrm>
          <a:off x="3800247" y="3141241"/>
          <a:ext cx="9699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3" name="Equation" r:id="rId9" imgW="495085" imgH="241195" progId="Equation.3">
                  <p:embed/>
                </p:oleObj>
              </mc:Choice>
              <mc:Fallback>
                <p:oleObj name="Equation" r:id="rId9" imgW="49508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247" y="3141241"/>
                        <a:ext cx="969962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8805" name="Group 21"/>
          <p:cNvGrpSpPr>
            <a:grpSpLocks/>
          </p:cNvGrpSpPr>
          <p:nvPr/>
        </p:nvGrpSpPr>
        <p:grpSpPr bwMode="auto">
          <a:xfrm>
            <a:off x="241072" y="2537988"/>
            <a:ext cx="714375" cy="584200"/>
            <a:chOff x="71" y="2642"/>
            <a:chExt cx="450" cy="368"/>
          </a:xfrm>
        </p:grpSpPr>
        <p:sp>
          <p:nvSpPr>
            <p:cNvPr id="118802" name="Line 18"/>
            <p:cNvSpPr>
              <a:spLocks noChangeShapeType="1"/>
            </p:cNvSpPr>
            <p:nvPr/>
          </p:nvSpPr>
          <p:spPr bwMode="auto">
            <a:xfrm>
              <a:off x="249" y="2840"/>
              <a:ext cx="272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03" name="Text Box 19"/>
            <p:cNvSpPr txBox="1">
              <a:spLocks noChangeArrowheads="1"/>
            </p:cNvSpPr>
            <p:nvPr/>
          </p:nvSpPr>
          <p:spPr bwMode="auto">
            <a:xfrm>
              <a:off x="71" y="2642"/>
              <a:ext cx="18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8806" name="Group 22"/>
          <p:cNvGrpSpPr>
            <a:grpSpLocks/>
          </p:cNvGrpSpPr>
          <p:nvPr/>
        </p:nvGrpSpPr>
        <p:grpSpPr bwMode="auto">
          <a:xfrm>
            <a:off x="244247" y="3357138"/>
            <a:ext cx="714375" cy="584200"/>
            <a:chOff x="71" y="2642"/>
            <a:chExt cx="450" cy="368"/>
          </a:xfrm>
        </p:grpSpPr>
        <p:sp>
          <p:nvSpPr>
            <p:cNvPr id="118807" name="Line 23"/>
            <p:cNvSpPr>
              <a:spLocks noChangeShapeType="1"/>
            </p:cNvSpPr>
            <p:nvPr/>
          </p:nvSpPr>
          <p:spPr bwMode="auto">
            <a:xfrm>
              <a:off x="249" y="2840"/>
              <a:ext cx="272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08" name="Text Box 24"/>
            <p:cNvSpPr txBox="1">
              <a:spLocks noChangeArrowheads="1"/>
            </p:cNvSpPr>
            <p:nvPr/>
          </p:nvSpPr>
          <p:spPr bwMode="auto">
            <a:xfrm>
              <a:off x="71" y="2642"/>
              <a:ext cx="18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9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69899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 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初等方阵与初等变换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504914" y="5216626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例</a:t>
            </a:r>
          </a:p>
        </p:txBody>
      </p:sp>
      <p:graphicFrame>
        <p:nvGraphicFramePr>
          <p:cNvPr id="20" name="Object 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950882184"/>
              </p:ext>
            </p:extLst>
          </p:nvPr>
        </p:nvGraphicFramePr>
        <p:xfrm>
          <a:off x="1368514" y="5346801"/>
          <a:ext cx="10572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4" name="Equation" r:id="rId11" imgW="482391" imgH="228501" progId="Equation.3">
                  <p:embed/>
                </p:oleObj>
              </mc:Choice>
              <mc:Fallback>
                <p:oleObj name="Equation" r:id="rId11" imgW="482391" imgH="228501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514" y="5346801"/>
                        <a:ext cx="105727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166837"/>
              </p:ext>
            </p:extLst>
          </p:nvPr>
        </p:nvGraphicFramePr>
        <p:xfrm>
          <a:off x="2376577" y="4799114"/>
          <a:ext cx="178117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5" name="Equation" r:id="rId13" imgW="812447" imgH="710891" progId="Equation.3">
                  <p:embed/>
                </p:oleObj>
              </mc:Choice>
              <mc:Fallback>
                <p:oleObj name="Equation" r:id="rId13" imgW="812447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577" y="4799114"/>
                        <a:ext cx="1781175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80531"/>
              </p:ext>
            </p:extLst>
          </p:nvPr>
        </p:nvGraphicFramePr>
        <p:xfrm>
          <a:off x="5130889" y="4795939"/>
          <a:ext cx="214312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6" name="Equation" r:id="rId15" imgW="977900" imgH="711200" progId="Equation.DSMT4">
                  <p:embed/>
                </p:oleObj>
              </mc:Choice>
              <mc:Fallback>
                <p:oleObj name="Equation" r:id="rId15" imgW="9779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89" y="4795939"/>
                        <a:ext cx="2143125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176802" y="5257901"/>
            <a:ext cx="904875" cy="449263"/>
            <a:chOff x="2653" y="362"/>
            <a:chExt cx="570" cy="283"/>
          </a:xfrm>
        </p:grpSpPr>
        <p:graphicFrame>
          <p:nvGraphicFramePr>
            <p:cNvPr id="24" name="Object 18"/>
            <p:cNvGraphicFramePr>
              <a:graphicFrameLocks noChangeAspect="1"/>
            </p:cNvGraphicFramePr>
            <p:nvPr/>
          </p:nvGraphicFramePr>
          <p:xfrm>
            <a:off x="2659" y="362"/>
            <a:ext cx="56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57" name="Equation" r:id="rId17" imgW="457200" imgH="228600" progId="Equation.3">
                    <p:embed/>
                  </p:oleObj>
                </mc:Choice>
                <mc:Fallback>
                  <p:oleObj name="Equation" r:id="rId17" imgW="457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9" y="362"/>
                          <a:ext cx="564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H="1">
              <a:off x="2653" y="618"/>
              <a:ext cx="49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471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3" grpId="0"/>
      <p:bldP spid="11879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465047" y="991571"/>
            <a:ext cx="49920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第二类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：第</a:t>
            </a: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列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乘以非零数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</a:p>
        </p:txBody>
      </p:sp>
      <p:graphicFrame>
        <p:nvGraphicFramePr>
          <p:cNvPr id="1208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073825"/>
              </p:ext>
            </p:extLst>
          </p:nvPr>
        </p:nvGraphicFramePr>
        <p:xfrm>
          <a:off x="3687752" y="2537442"/>
          <a:ext cx="768219" cy="51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" name="Equation" r:id="rId3" imgW="342751" imgH="228501" progId="Equation.3">
                  <p:embed/>
                </p:oleObj>
              </mc:Choice>
              <mc:Fallback>
                <p:oleObj name="Equation" r:id="rId3" imgW="342751" imgH="228501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752" y="2537442"/>
                        <a:ext cx="768219" cy="513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435996"/>
              </p:ext>
            </p:extLst>
          </p:nvPr>
        </p:nvGraphicFramePr>
        <p:xfrm>
          <a:off x="323528" y="1667414"/>
          <a:ext cx="3315324" cy="27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" name="Equation" r:id="rId5" imgW="1917700" imgH="1600200" progId="Equation.3">
                  <p:embed/>
                </p:oleObj>
              </mc:Choice>
              <mc:Fallback>
                <p:oleObj name="Equation" r:id="rId5" imgW="1917700" imgH="1600200" progId="Equation.3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667414"/>
                        <a:ext cx="3315324" cy="2771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969656"/>
              </p:ext>
            </p:extLst>
          </p:nvPr>
        </p:nvGraphicFramePr>
        <p:xfrm>
          <a:off x="4627710" y="1618128"/>
          <a:ext cx="3999092" cy="2820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4" name="Equation" r:id="rId7" imgW="2273300" imgH="1600200" progId="Equation.DSMT4">
                  <p:embed/>
                </p:oleObj>
              </mc:Choice>
              <mc:Fallback>
                <p:oleObj name="Equation" r:id="rId7" imgW="2273300" imgH="160020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710" y="1618128"/>
                        <a:ext cx="3999092" cy="28207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3648065" y="2985068"/>
            <a:ext cx="96063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20845" name="Text Box 13"/>
          <p:cNvSpPr txBox="1">
            <a:spLocks noChangeArrowheads="1"/>
          </p:cNvSpPr>
          <p:nvPr/>
        </p:nvSpPr>
        <p:spPr bwMode="auto">
          <a:xfrm>
            <a:off x="612482" y="5066798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例</a:t>
            </a:r>
          </a:p>
        </p:txBody>
      </p:sp>
      <p:graphicFrame>
        <p:nvGraphicFramePr>
          <p:cNvPr id="12084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650406"/>
              </p:ext>
            </p:extLst>
          </p:nvPr>
        </p:nvGraphicFramePr>
        <p:xfrm>
          <a:off x="2682800" y="4655077"/>
          <a:ext cx="178117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5" name="Equation" r:id="rId9" imgW="812447" imgH="710891" progId="Equation.3">
                  <p:embed/>
                </p:oleObj>
              </mc:Choice>
              <mc:Fallback>
                <p:oleObj name="Equation" r:id="rId9" imgW="812447" imgH="710891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00" y="4655077"/>
                        <a:ext cx="1781175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039240"/>
              </p:ext>
            </p:extLst>
          </p:nvPr>
        </p:nvGraphicFramePr>
        <p:xfrm>
          <a:off x="1419150" y="5163275"/>
          <a:ext cx="12795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6" name="Equation" r:id="rId11" imgW="583947" imgH="228501" progId="Equation.3">
                  <p:embed/>
                </p:oleObj>
              </mc:Choice>
              <mc:Fallback>
                <p:oleObj name="Equation" r:id="rId11" imgW="583947" imgH="228501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150" y="5163275"/>
                        <a:ext cx="127952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152077"/>
              </p:ext>
            </p:extLst>
          </p:nvPr>
        </p:nvGraphicFramePr>
        <p:xfrm>
          <a:off x="3698864" y="2916855"/>
          <a:ext cx="797275" cy="512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7" name="Equation" r:id="rId13" imgW="355446" imgH="228501" progId="Equation.3">
                  <p:embed/>
                </p:oleObj>
              </mc:Choice>
              <mc:Fallback>
                <p:oleObj name="Equation" r:id="rId13" imgW="355446" imgH="228501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64" y="2916855"/>
                        <a:ext cx="797275" cy="5121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251140"/>
              </p:ext>
            </p:extLst>
          </p:nvPr>
        </p:nvGraphicFramePr>
        <p:xfrm>
          <a:off x="5364088" y="4683652"/>
          <a:ext cx="214312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8" name="Equation" r:id="rId15" imgW="977900" imgH="711200" progId="Equation.DSMT4">
                  <p:embed/>
                </p:oleObj>
              </mc:Choice>
              <mc:Fallback>
                <p:oleObj name="Equation" r:id="rId15" imgW="977900" imgH="71120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4683652"/>
                        <a:ext cx="2143125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854" name="Group 22"/>
          <p:cNvGrpSpPr>
            <a:grpSpLocks/>
          </p:cNvGrpSpPr>
          <p:nvPr/>
        </p:nvGrpSpPr>
        <p:grpSpPr bwMode="auto">
          <a:xfrm>
            <a:off x="4483025" y="5013176"/>
            <a:ext cx="804863" cy="423863"/>
            <a:chOff x="2653" y="370"/>
            <a:chExt cx="507" cy="267"/>
          </a:xfrm>
        </p:grpSpPr>
        <p:graphicFrame>
          <p:nvGraphicFramePr>
            <p:cNvPr id="120855" name="Object 23"/>
            <p:cNvGraphicFramePr>
              <a:graphicFrameLocks noChangeAspect="1"/>
            </p:cNvGraphicFramePr>
            <p:nvPr/>
          </p:nvGraphicFramePr>
          <p:xfrm>
            <a:off x="2721" y="370"/>
            <a:ext cx="439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9" name="Equation" r:id="rId17" imgW="355292" imgH="215713" progId="Equation.3">
                    <p:embed/>
                  </p:oleObj>
                </mc:Choice>
                <mc:Fallback>
                  <p:oleObj name="Equation" r:id="rId17" imgW="355292" imgH="215713" progId="Equation.3">
                    <p:embed/>
                    <p:pic>
                      <p:nvPicPr>
                        <p:cNvPr id="0" name="Picture 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1" y="370"/>
                          <a:ext cx="439" cy="2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56" name="Line 24"/>
            <p:cNvSpPr>
              <a:spLocks noChangeShapeType="1"/>
            </p:cNvSpPr>
            <p:nvPr/>
          </p:nvSpPr>
          <p:spPr bwMode="auto">
            <a:xfrm flipH="1">
              <a:off x="2653" y="618"/>
              <a:ext cx="49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69899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 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初等方阵与初等变换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491168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2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2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0" grpId="0"/>
      <p:bldP spid="120844" grpId="0" animBg="1"/>
      <p:bldP spid="1208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85000" y="850106"/>
            <a:ext cx="86354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第三类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：第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倍加到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列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倍加到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列</a:t>
            </a:r>
          </a:p>
        </p:txBody>
      </p:sp>
      <p:graphicFrame>
        <p:nvGraphicFramePr>
          <p:cNvPr id="1228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330349"/>
              </p:ext>
            </p:extLst>
          </p:nvPr>
        </p:nvGraphicFramePr>
        <p:xfrm>
          <a:off x="3563938" y="3127387"/>
          <a:ext cx="8445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0" name="Equation" r:id="rId3" imgW="431613" imgH="241195" progId="Equation.3">
                  <p:embed/>
                </p:oleObj>
              </mc:Choice>
              <mc:Fallback>
                <p:oleObj name="Equation" r:id="rId3" imgW="431613" imgH="241195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127387"/>
                        <a:ext cx="8445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329750"/>
              </p:ext>
            </p:extLst>
          </p:nvPr>
        </p:nvGraphicFramePr>
        <p:xfrm>
          <a:off x="-60325" y="2119324"/>
          <a:ext cx="3648075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1" name="Equation" r:id="rId5" imgW="1981200" imgH="1600200" progId="Equation.3">
                  <p:embed/>
                </p:oleObj>
              </mc:Choice>
              <mc:Fallback>
                <p:oleObj name="Equation" r:id="rId5" imgW="1981200" imgH="160020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0325" y="2119324"/>
                        <a:ext cx="3648075" cy="295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407163"/>
              </p:ext>
            </p:extLst>
          </p:nvPr>
        </p:nvGraphicFramePr>
        <p:xfrm>
          <a:off x="4427538" y="2119324"/>
          <a:ext cx="4535487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2" name="Equation" r:id="rId7" imgW="2463800" imgH="1600200" progId="Equation.DSMT4">
                  <p:embed/>
                </p:oleObj>
              </mc:Choice>
              <mc:Fallback>
                <p:oleObj name="Equation" r:id="rId7" imgW="2463800" imgH="16002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119324"/>
                        <a:ext cx="4535487" cy="295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8" name="Line 8"/>
          <p:cNvSpPr>
            <a:spLocks noChangeShapeType="1"/>
          </p:cNvSpPr>
          <p:nvPr/>
        </p:nvSpPr>
        <p:spPr bwMode="auto">
          <a:xfrm>
            <a:off x="3563938" y="3560774"/>
            <a:ext cx="863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1228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893054"/>
              </p:ext>
            </p:extLst>
          </p:nvPr>
        </p:nvGraphicFramePr>
        <p:xfrm>
          <a:off x="3492500" y="3505212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3" name="Equation" r:id="rId9" imgW="469696" imgH="241195" progId="Equation.3">
                  <p:embed/>
                </p:oleObj>
              </mc:Choice>
              <mc:Fallback>
                <p:oleObj name="Equation" r:id="rId9" imgW="469696" imgH="241195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505212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895" name="Group 15"/>
          <p:cNvGrpSpPr>
            <a:grpSpLocks/>
          </p:cNvGrpSpPr>
          <p:nvPr/>
        </p:nvGrpSpPr>
        <p:grpSpPr bwMode="auto">
          <a:xfrm>
            <a:off x="112713" y="2830521"/>
            <a:ext cx="714375" cy="584200"/>
            <a:chOff x="71" y="2642"/>
            <a:chExt cx="450" cy="368"/>
          </a:xfrm>
        </p:grpSpPr>
        <p:sp>
          <p:nvSpPr>
            <p:cNvPr id="122896" name="Line 16"/>
            <p:cNvSpPr>
              <a:spLocks noChangeShapeType="1"/>
            </p:cNvSpPr>
            <p:nvPr/>
          </p:nvSpPr>
          <p:spPr bwMode="auto">
            <a:xfrm>
              <a:off x="249" y="2840"/>
              <a:ext cx="272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897" name="Text Box 17"/>
            <p:cNvSpPr txBox="1">
              <a:spLocks noChangeArrowheads="1"/>
            </p:cNvSpPr>
            <p:nvPr/>
          </p:nvSpPr>
          <p:spPr bwMode="auto">
            <a:xfrm>
              <a:off x="71" y="2642"/>
              <a:ext cx="18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898" name="Group 18"/>
          <p:cNvGrpSpPr>
            <a:grpSpLocks/>
          </p:cNvGrpSpPr>
          <p:nvPr/>
        </p:nvGrpSpPr>
        <p:grpSpPr bwMode="auto">
          <a:xfrm>
            <a:off x="115888" y="3700471"/>
            <a:ext cx="714375" cy="584200"/>
            <a:chOff x="71" y="2642"/>
            <a:chExt cx="450" cy="368"/>
          </a:xfrm>
        </p:grpSpPr>
        <p:sp>
          <p:nvSpPr>
            <p:cNvPr id="122899" name="Line 19"/>
            <p:cNvSpPr>
              <a:spLocks noChangeShapeType="1"/>
            </p:cNvSpPr>
            <p:nvPr/>
          </p:nvSpPr>
          <p:spPr bwMode="auto">
            <a:xfrm>
              <a:off x="249" y="2840"/>
              <a:ext cx="272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900" name="Text Box 20"/>
            <p:cNvSpPr txBox="1">
              <a:spLocks noChangeArrowheads="1"/>
            </p:cNvSpPr>
            <p:nvPr/>
          </p:nvSpPr>
          <p:spPr bwMode="auto">
            <a:xfrm>
              <a:off x="71" y="2642"/>
              <a:ext cx="18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9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69899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 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初等方阵与初等变换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081070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154172" y="735419"/>
            <a:ext cx="36952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>
                <a:schemeClr val="hlink"/>
              </a:buClr>
            </a:pP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、初等</a:t>
            </a:r>
            <a:r>
              <a:rPr lang="zh-CN" altLang="en-US" dirty="0">
                <a:solidFill>
                  <a:srgbClr val="FF0000"/>
                </a:solidFill>
              </a:rPr>
              <a:t>方阵的性质</a:t>
            </a:r>
          </a:p>
        </p:txBody>
      </p:sp>
      <p:sp>
        <p:nvSpPr>
          <p:cNvPr id="122891" name="Text Box 11"/>
          <p:cNvSpPr txBox="1">
            <a:spLocks noChangeArrowheads="1"/>
          </p:cNvSpPr>
          <p:nvPr/>
        </p:nvSpPr>
        <p:spPr bwMode="auto">
          <a:xfrm>
            <a:off x="847909" y="1359314"/>
            <a:ext cx="170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/>
              <a:t>⑴ </a:t>
            </a:r>
            <a:r>
              <a:rPr lang="zh-CN" altLang="en-US"/>
              <a:t>行列式</a:t>
            </a:r>
          </a:p>
        </p:txBody>
      </p:sp>
      <p:graphicFrame>
        <p:nvGraphicFramePr>
          <p:cNvPr id="1228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714125"/>
              </p:ext>
            </p:extLst>
          </p:nvPr>
        </p:nvGraphicFramePr>
        <p:xfrm>
          <a:off x="1686107" y="2067153"/>
          <a:ext cx="2504593" cy="52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7" name="Equation" r:id="rId4" imgW="965200" imgH="203200" progId="Equation.3">
                  <p:embed/>
                </p:oleObj>
              </mc:Choice>
              <mc:Fallback>
                <p:oleObj name="Equation" r:id="rId4" imgW="965200" imgH="20320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6107" y="2067153"/>
                        <a:ext cx="2504593" cy="52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806270"/>
              </p:ext>
            </p:extLst>
          </p:nvPr>
        </p:nvGraphicFramePr>
        <p:xfrm>
          <a:off x="4799197" y="2095728"/>
          <a:ext cx="2734624" cy="471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8" name="Equation" r:id="rId6" imgW="1180588" imgH="203112" progId="Equation.3">
                  <p:embed/>
                </p:oleObj>
              </mc:Choice>
              <mc:Fallback>
                <p:oleObj name="Equation" r:id="rId6" imgW="1180588" imgH="203112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197" y="2095728"/>
                        <a:ext cx="2734624" cy="471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011809"/>
              </p:ext>
            </p:extLst>
          </p:nvPr>
        </p:nvGraphicFramePr>
        <p:xfrm>
          <a:off x="2911929" y="2798394"/>
          <a:ext cx="2557542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9" name="Equation" r:id="rId8" imgW="1040948" imgH="203112" progId="Equation.3">
                  <p:embed/>
                </p:oleObj>
              </mc:Choice>
              <mc:Fallback>
                <p:oleObj name="Equation" r:id="rId8" imgW="1040948" imgH="203112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929" y="2798394"/>
                        <a:ext cx="2557542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847909" y="3540810"/>
            <a:ext cx="35814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⑵</a:t>
            </a:r>
            <a:r>
              <a:rPr lang="en-US" altLang="zh-CN" dirty="0"/>
              <a:t> </a:t>
            </a:r>
            <a:r>
              <a:rPr lang="zh-CN" altLang="en-US" dirty="0" smtClean="0"/>
              <a:t>初等</a:t>
            </a:r>
            <a:r>
              <a:rPr lang="zh-CN" altLang="en-US" dirty="0"/>
              <a:t>方阵都</a:t>
            </a:r>
            <a:r>
              <a:rPr lang="zh-CN" altLang="en-US" dirty="0" smtClean="0"/>
              <a:t>可逆</a:t>
            </a:r>
            <a:endParaRPr lang="zh-CN" altLang="en-US" dirty="0"/>
          </a:p>
        </p:txBody>
      </p:sp>
      <p:graphicFrame>
        <p:nvGraphicFramePr>
          <p:cNvPr id="11356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010295"/>
              </p:ext>
            </p:extLst>
          </p:nvPr>
        </p:nvGraphicFramePr>
        <p:xfrm>
          <a:off x="1682931" y="4467006"/>
          <a:ext cx="241776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0" name="Equation" r:id="rId10" imgW="1117600" imgH="228600" progId="Equation.3">
                  <p:embed/>
                </p:oleObj>
              </mc:Choice>
              <mc:Fallback>
                <p:oleObj name="Equation" r:id="rId10" imgW="1117600" imgH="22860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931" y="4467006"/>
                        <a:ext cx="2417763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57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469194"/>
              </p:ext>
            </p:extLst>
          </p:nvPr>
        </p:nvGraphicFramePr>
        <p:xfrm>
          <a:off x="4799197" y="4304288"/>
          <a:ext cx="25955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1" name="Equation" r:id="rId12" imgW="1244600" imgH="393700" progId="Equation.3">
                  <p:embed/>
                </p:oleObj>
              </mc:Choice>
              <mc:Fallback>
                <p:oleObj name="Equation" r:id="rId12" imgW="1244600" imgH="3937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197" y="4304288"/>
                        <a:ext cx="2595563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58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110999"/>
              </p:ext>
            </p:extLst>
          </p:nvPr>
        </p:nvGraphicFramePr>
        <p:xfrm>
          <a:off x="2389682" y="5305315"/>
          <a:ext cx="36020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2" name="Equation" r:id="rId14" imgW="1574800" imgH="228600" progId="Equation.3">
                  <p:embed/>
                </p:oleObj>
              </mc:Choice>
              <mc:Fallback>
                <p:oleObj name="Equation" r:id="rId14" imgW="1574800" imgH="22860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682" y="5305315"/>
                        <a:ext cx="3602037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69899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 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初等方阵与初等变换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741268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/>
      <p:bldP spid="122891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217488" y="1584325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例</a:t>
            </a:r>
          </a:p>
        </p:txBody>
      </p:sp>
      <p:graphicFrame>
        <p:nvGraphicFramePr>
          <p:cNvPr id="1239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770843"/>
              </p:ext>
            </p:extLst>
          </p:nvPr>
        </p:nvGraphicFramePr>
        <p:xfrm>
          <a:off x="1141413" y="2203450"/>
          <a:ext cx="10572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2" name="Equation" r:id="rId3" imgW="482391" imgH="228501" progId="Equation.3">
                  <p:embed/>
                </p:oleObj>
              </mc:Choice>
              <mc:Fallback>
                <p:oleObj name="Equation" r:id="rId3" imgW="482391" imgH="228501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2203450"/>
                        <a:ext cx="1057275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516672"/>
              </p:ext>
            </p:extLst>
          </p:nvPr>
        </p:nvGraphicFramePr>
        <p:xfrm>
          <a:off x="3103563" y="1662112"/>
          <a:ext cx="320040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3" name="Equation" r:id="rId5" imgW="1459866" imgH="710891" progId="Equation.3">
                  <p:embed/>
                </p:oleObj>
              </mc:Choice>
              <mc:Fallback>
                <p:oleObj name="Equation" r:id="rId5" imgW="1459866" imgH="710891" progId="Equation.3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1662112"/>
                        <a:ext cx="3200400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351874"/>
              </p:ext>
            </p:extLst>
          </p:nvPr>
        </p:nvGraphicFramePr>
        <p:xfrm>
          <a:off x="2127250" y="2203450"/>
          <a:ext cx="10572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4" name="Equation" r:id="rId7" imgW="482391" imgH="228501" progId="Equation.3">
                  <p:embed/>
                </p:oleObj>
              </mc:Choice>
              <mc:Fallback>
                <p:oleObj name="Equation" r:id="rId7" imgW="482391" imgH="228501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2203450"/>
                        <a:ext cx="1057275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348432"/>
              </p:ext>
            </p:extLst>
          </p:nvPr>
        </p:nvGraphicFramePr>
        <p:xfrm>
          <a:off x="6324600" y="1657350"/>
          <a:ext cx="178117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5" name="Equation" r:id="rId8" imgW="812447" imgH="710891" progId="Equation.3">
                  <p:embed/>
                </p:oleObj>
              </mc:Choice>
              <mc:Fallback>
                <p:oleObj name="Equation" r:id="rId8" imgW="812447" imgH="710891" progId="Equation.3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657350"/>
                        <a:ext cx="1781175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436601"/>
              </p:ext>
            </p:extLst>
          </p:nvPr>
        </p:nvGraphicFramePr>
        <p:xfrm>
          <a:off x="3206750" y="3152775"/>
          <a:ext cx="3478213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6" name="Equation" r:id="rId10" imgW="1587500" imgH="711200" progId="Equation.3">
                  <p:embed/>
                </p:oleObj>
              </mc:Choice>
              <mc:Fallback>
                <p:oleObj name="Equation" r:id="rId10" imgW="1587500" imgH="711200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3152775"/>
                        <a:ext cx="3478213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770498"/>
              </p:ext>
            </p:extLst>
          </p:nvPr>
        </p:nvGraphicFramePr>
        <p:xfrm>
          <a:off x="704850" y="3708400"/>
          <a:ext cx="12795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7" name="Equation" r:id="rId12" imgW="583947" imgH="228501" progId="Equation.3">
                  <p:embed/>
                </p:oleObj>
              </mc:Choice>
              <mc:Fallback>
                <p:oleObj name="Equation" r:id="rId12" imgW="583947" imgH="228501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3708400"/>
                        <a:ext cx="1279525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892064"/>
              </p:ext>
            </p:extLst>
          </p:nvPr>
        </p:nvGraphicFramePr>
        <p:xfrm>
          <a:off x="1930400" y="3492500"/>
          <a:ext cx="1335088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8" name="Equation" r:id="rId14" imgW="609336" imgH="393529" progId="Equation.3">
                  <p:embed/>
                </p:oleObj>
              </mc:Choice>
              <mc:Fallback>
                <p:oleObj name="Equation" r:id="rId14" imgW="609336" imgH="393529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492500"/>
                        <a:ext cx="1335088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852465"/>
              </p:ext>
            </p:extLst>
          </p:nvPr>
        </p:nvGraphicFramePr>
        <p:xfrm>
          <a:off x="6610350" y="3136900"/>
          <a:ext cx="178117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9" name="Equation" r:id="rId16" imgW="812447" imgH="710891" progId="Equation.3">
                  <p:embed/>
                </p:oleObj>
              </mc:Choice>
              <mc:Fallback>
                <p:oleObj name="Equation" r:id="rId16" imgW="812447" imgH="710891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3136900"/>
                        <a:ext cx="1781175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565935"/>
              </p:ext>
            </p:extLst>
          </p:nvPr>
        </p:nvGraphicFramePr>
        <p:xfrm>
          <a:off x="3351213" y="4710112"/>
          <a:ext cx="3478212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0" name="Equation" r:id="rId17" imgW="1587500" imgH="711200" progId="Equation.3">
                  <p:embed/>
                </p:oleObj>
              </mc:Choice>
              <mc:Fallback>
                <p:oleObj name="Equation" r:id="rId17" imgW="1587500" imgH="71120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3" y="4710112"/>
                        <a:ext cx="3478212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917185"/>
              </p:ext>
            </p:extLst>
          </p:nvPr>
        </p:nvGraphicFramePr>
        <p:xfrm>
          <a:off x="1695450" y="5257800"/>
          <a:ext cx="16414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1" name="Equation" r:id="rId19" imgW="749300" imgH="228600" progId="Equation.3">
                  <p:embed/>
                </p:oleObj>
              </mc:Choice>
              <mc:Fallback>
                <p:oleObj name="Equation" r:id="rId19" imgW="749300" imgH="228600" progId="Equation.3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5257800"/>
                        <a:ext cx="1641475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190806"/>
              </p:ext>
            </p:extLst>
          </p:nvPr>
        </p:nvGraphicFramePr>
        <p:xfrm>
          <a:off x="327025" y="5257800"/>
          <a:ext cx="14462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2" name="Equation" r:id="rId21" imgW="660400" imgH="228600" progId="Equation.3">
                  <p:embed/>
                </p:oleObj>
              </mc:Choice>
              <mc:Fallback>
                <p:oleObj name="Equation" r:id="rId21" imgW="660400" imgH="228600" progId="Equation.3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5257800"/>
                        <a:ext cx="1446213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295308"/>
              </p:ext>
            </p:extLst>
          </p:nvPr>
        </p:nvGraphicFramePr>
        <p:xfrm>
          <a:off x="6807200" y="4673600"/>
          <a:ext cx="178117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3" name="Equation" r:id="rId23" imgW="812447" imgH="710891" progId="Equation.3">
                  <p:embed/>
                </p:oleObj>
              </mc:Choice>
              <mc:Fallback>
                <p:oleObj name="Equation" r:id="rId23" imgW="812447" imgH="710891" progId="Equation.3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200" y="4673600"/>
                        <a:ext cx="1781175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152400" y="762000"/>
            <a:ext cx="36952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>
                <a:schemeClr val="hlink"/>
              </a:buClr>
            </a:pP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、初等</a:t>
            </a:r>
            <a:r>
              <a:rPr lang="zh-CN" altLang="en-US" dirty="0">
                <a:solidFill>
                  <a:srgbClr val="FF0000"/>
                </a:solidFill>
              </a:rPr>
              <a:t>方阵的性质</a:t>
            </a:r>
          </a:p>
        </p:txBody>
      </p:sp>
      <p:sp>
        <p:nvSpPr>
          <p:cNvPr id="20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69899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 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初等方阵与初等变换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760959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2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152399" y="1196752"/>
            <a:ext cx="8620125" cy="1077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命题</a:t>
            </a:r>
            <a:r>
              <a:rPr lang="zh-CN" altLang="en-US" dirty="0">
                <a:solidFill>
                  <a:schemeClr val="hlink"/>
                </a:solidFill>
              </a:rPr>
              <a:t>  </a:t>
            </a:r>
            <a:r>
              <a:rPr lang="zh-CN" altLang="en-US" dirty="0"/>
              <a:t>每一个初等变换都有逆变换，且其逆变换</a:t>
            </a:r>
            <a:endParaRPr lang="en-US" altLang="zh-CN" dirty="0"/>
          </a:p>
          <a:p>
            <a:r>
              <a:rPr lang="zh-CN" altLang="en-US" dirty="0" smtClean="0"/>
              <a:t>         是</a:t>
            </a:r>
            <a:r>
              <a:rPr lang="zh-CN" altLang="en-US" dirty="0"/>
              <a:t>相同</a:t>
            </a:r>
            <a:r>
              <a:rPr lang="zh-CN" altLang="en-US" dirty="0" smtClean="0"/>
              <a:t>类型</a:t>
            </a:r>
            <a:r>
              <a:rPr lang="zh-CN" altLang="en-US" dirty="0"/>
              <a:t>的初等变换。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85382" y="2764384"/>
            <a:ext cx="2184400" cy="476250"/>
          </a:xfrm>
          <a:prstGeom prst="rect">
            <a:avLst/>
          </a:prstGeom>
          <a:solidFill>
            <a:srgbClr val="CCFF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ea typeface="黑体" pitchFamily="2" charset="-122"/>
              </a:rPr>
              <a:t>初等变换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01755" y="3928033"/>
            <a:ext cx="2184400" cy="476250"/>
          </a:xfrm>
          <a:prstGeom prst="rect">
            <a:avLst/>
          </a:prstGeom>
          <a:solidFill>
            <a:srgbClr val="00CC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ea typeface="黑体" pitchFamily="2" charset="-122"/>
              </a:rPr>
              <a:t>初等方阵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09682" y="2785617"/>
            <a:ext cx="2184400" cy="476250"/>
          </a:xfrm>
          <a:prstGeom prst="rect">
            <a:avLst/>
          </a:prstGeom>
          <a:solidFill>
            <a:srgbClr val="CCFF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ea typeface="黑体" pitchFamily="2" charset="-122"/>
              </a:rPr>
              <a:t>初等逆变换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009682" y="3932784"/>
            <a:ext cx="2184400" cy="476250"/>
          </a:xfrm>
          <a:prstGeom prst="rect">
            <a:avLst/>
          </a:prstGeom>
          <a:solidFill>
            <a:srgbClr val="00CC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chemeClr val="tx1"/>
                </a:solidFill>
                <a:ea typeface="黑体" pitchFamily="2" charset="-122"/>
              </a:rPr>
              <a:t>初等逆矩阵</a:t>
            </a:r>
            <a:endParaRPr kumimoji="1" lang="zh-CN" altLang="en-US" sz="2400" dirty="0">
              <a:solidFill>
                <a:schemeClr val="tx1"/>
              </a:solidFill>
              <a:ea typeface="黑体" pitchFamily="2" charset="-122"/>
            </a:endParaRPr>
          </a:p>
        </p:txBody>
      </p:sp>
      <p:graphicFrame>
        <p:nvGraphicFramePr>
          <p:cNvPr id="1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736079"/>
              </p:ext>
            </p:extLst>
          </p:nvPr>
        </p:nvGraphicFramePr>
        <p:xfrm>
          <a:off x="1693862" y="4560799"/>
          <a:ext cx="9350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4" name="Equation" r:id="rId3" imgW="431640" imgH="203040" progId="Equation.DSMT4">
                  <p:embed/>
                </p:oleObj>
              </mc:Choice>
              <mc:Fallback>
                <p:oleObj name="Equation" r:id="rId3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2" y="4560799"/>
                        <a:ext cx="935037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81943"/>
              </p:ext>
            </p:extLst>
          </p:nvPr>
        </p:nvGraphicFramePr>
        <p:xfrm>
          <a:off x="1693862" y="5141152"/>
          <a:ext cx="10334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5" name="Equation" r:id="rId5" imgW="495000" imgH="203040" progId="Equation.DSMT4">
                  <p:embed/>
                </p:oleObj>
              </mc:Choice>
              <mc:Fallback>
                <p:oleObj name="Equation" r:id="rId5" imgW="495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2" y="5141152"/>
                        <a:ext cx="1033463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423414"/>
              </p:ext>
            </p:extLst>
          </p:nvPr>
        </p:nvGraphicFramePr>
        <p:xfrm>
          <a:off x="5635157" y="5765096"/>
          <a:ext cx="1625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6" name="Equation" r:id="rId7" imgW="711000" imgH="203040" progId="Equation.DSMT4">
                  <p:embed/>
                </p:oleObj>
              </mc:Choice>
              <mc:Fallback>
                <p:oleObj name="Equation" r:id="rId7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157" y="5765096"/>
                        <a:ext cx="16256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左右箭头 1"/>
          <p:cNvSpPr/>
          <p:nvPr/>
        </p:nvSpPr>
        <p:spPr>
          <a:xfrm>
            <a:off x="3464164" y="2905310"/>
            <a:ext cx="1338436" cy="3353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右箭头 16"/>
          <p:cNvSpPr/>
          <p:nvPr/>
        </p:nvSpPr>
        <p:spPr>
          <a:xfrm>
            <a:off x="3464164" y="3975665"/>
            <a:ext cx="1338436" cy="3353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004836" y="3269327"/>
            <a:ext cx="345492" cy="643906"/>
          </a:xfrm>
          <a:prstGeom prst="downArrow">
            <a:avLst/>
          </a:prstGeom>
          <a:solidFill>
            <a:srgbClr val="CCFFFF"/>
          </a:solidFill>
          <a:ln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5929136" y="3284127"/>
            <a:ext cx="345492" cy="643906"/>
          </a:xfrm>
          <a:prstGeom prst="downArrow">
            <a:avLst/>
          </a:prstGeom>
          <a:solidFill>
            <a:srgbClr val="CCFFFF"/>
          </a:solidFill>
          <a:ln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539905"/>
              </p:ext>
            </p:extLst>
          </p:nvPr>
        </p:nvGraphicFramePr>
        <p:xfrm>
          <a:off x="5635157" y="4560798"/>
          <a:ext cx="9334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7" name="Equation" r:id="rId9" imgW="431640" imgH="203040" progId="Equation.DSMT4">
                  <p:embed/>
                </p:oleObj>
              </mc:Choice>
              <mc:Fallback>
                <p:oleObj name="Equation" r:id="rId9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157" y="4560798"/>
                        <a:ext cx="93345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3972"/>
              </p:ext>
            </p:extLst>
          </p:nvPr>
        </p:nvGraphicFramePr>
        <p:xfrm>
          <a:off x="1658799" y="5765095"/>
          <a:ext cx="14224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8" name="Equation" r:id="rId11" imgW="622080" imgH="203040" progId="Equation.DSMT4">
                  <p:embed/>
                </p:oleObj>
              </mc:Choice>
              <mc:Fallback>
                <p:oleObj name="Equation" r:id="rId11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799" y="5765095"/>
                        <a:ext cx="14224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051029"/>
              </p:ext>
            </p:extLst>
          </p:nvPr>
        </p:nvGraphicFramePr>
        <p:xfrm>
          <a:off x="5635157" y="4942771"/>
          <a:ext cx="10858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9" name="Equation" r:id="rId13" imgW="520560" imgH="393480" progId="Equation.DSMT4">
                  <p:embed/>
                </p:oleObj>
              </mc:Choice>
              <mc:Fallback>
                <p:oleObj name="Equation" r:id="rId13" imgW="520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157" y="4942771"/>
                        <a:ext cx="108585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4698999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 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初等方阵与初等变换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1142763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2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1062594</TotalTime>
  <Words>1060</Words>
  <Application>Microsoft Office PowerPoint</Application>
  <PresentationFormat>全屏显示(4:3)</PresentationFormat>
  <Paragraphs>201</Paragraphs>
  <Slides>34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黑体</vt:lpstr>
      <vt:lpstr>华文行楷</vt:lpstr>
      <vt:lpstr>楷体</vt:lpstr>
      <vt:lpstr>楷体_GB2312</vt:lpstr>
      <vt:lpstr>隶书</vt:lpstr>
      <vt:lpstr>宋体</vt:lpstr>
      <vt:lpstr>Arial</vt:lpstr>
      <vt:lpstr>Euclid Symbol</vt:lpstr>
      <vt:lpstr>Garamond</vt:lpstr>
      <vt:lpstr>Times New Roman</vt:lpstr>
      <vt:lpstr>Wingdings</vt:lpstr>
      <vt:lpstr>自定义设计方案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Franknew Chen</cp:lastModifiedBy>
  <cp:revision>774</cp:revision>
  <cp:lastPrinted>1601-01-01T00:00:00Z</cp:lastPrinted>
  <dcterms:created xsi:type="dcterms:W3CDTF">1601-01-01T00:00:00Z</dcterms:created>
  <dcterms:modified xsi:type="dcterms:W3CDTF">2016-05-19T14:31:54Z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