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9"/>
  </p:notesMasterIdLst>
  <p:sldIdLst>
    <p:sldId id="1218" r:id="rId2"/>
    <p:sldId id="1236" r:id="rId3"/>
    <p:sldId id="1237" r:id="rId4"/>
    <p:sldId id="1240" r:id="rId5"/>
    <p:sldId id="1243" r:id="rId6"/>
    <p:sldId id="1245" r:id="rId7"/>
    <p:sldId id="1244" r:id="rId8"/>
  </p:sldIdLst>
  <p:sldSz cx="12192000" cy="6858000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901ACA6-161F-453A-B99B-BF748B6C31B5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C39A65-1D42-4793-9CDD-372F7B6FC3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643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4975D-AB7D-4791-990A-DB0EDFA1E173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2AD82-0F68-4D84-A4B8-DEA347363A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8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37719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7"/>
          <p:cNvCxnSpPr/>
          <p:nvPr/>
        </p:nvCxnSpPr>
        <p:spPr>
          <a:xfrm>
            <a:off x="0" y="700088"/>
            <a:ext cx="38989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37719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9"/>
          <p:cNvCxnSpPr/>
          <p:nvPr userDrawn="1"/>
        </p:nvCxnSpPr>
        <p:spPr>
          <a:xfrm>
            <a:off x="0" y="700088"/>
            <a:ext cx="38989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487"/>
            <a:ext cx="10515600" cy="814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87525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FE6D3-5216-4EE3-81F3-67E000E546A9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8CED5-B51D-4498-9334-C277122C3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0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91804-410B-4974-8143-BCDB596401D9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433BF-ED6F-4AF4-AF7A-9BCDB21806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46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4F91F9-194C-47DA-B67C-189A18EA70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1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5314B4-4728-4AD8-BE5B-9038CEFD8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15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03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6838"/>
            <a:ext cx="2962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7"/>
          <p:cNvCxnSpPr/>
          <p:nvPr userDrawn="1"/>
        </p:nvCxnSpPr>
        <p:spPr>
          <a:xfrm>
            <a:off x="0" y="901700"/>
            <a:ext cx="41148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0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D7EFB-0B88-4C04-AD80-7BE81B181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647365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35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2004.4.14</a:t>
            </a: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E7A1B-5931-4169-89FE-BCFBD50EDC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9659382"/>
      </p:ext>
    </p:extLst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0"/>
            <a:ext cx="28019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7"/>
          <p:cNvCxnSpPr/>
          <p:nvPr/>
        </p:nvCxnSpPr>
        <p:spPr>
          <a:xfrm>
            <a:off x="0" y="741363"/>
            <a:ext cx="356552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0"/>
            <a:ext cx="28019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/>
          <p:nvPr userDrawn="1"/>
        </p:nvCxnSpPr>
        <p:spPr>
          <a:xfrm>
            <a:off x="0" y="741363"/>
            <a:ext cx="356552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6838"/>
            <a:ext cx="2962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7"/>
          <p:cNvCxnSpPr/>
          <p:nvPr/>
        </p:nvCxnSpPr>
        <p:spPr>
          <a:xfrm>
            <a:off x="0" y="901700"/>
            <a:ext cx="41148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6838"/>
            <a:ext cx="2962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/>
          <p:nvPr userDrawn="1"/>
        </p:nvCxnSpPr>
        <p:spPr>
          <a:xfrm>
            <a:off x="0" y="901700"/>
            <a:ext cx="41148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46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AA4B6-978C-404C-80C3-3EFDE3DF4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835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F6CC3B7-397C-46E4-A0FA-46DA18E5AC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11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>
          <a:xfrm>
            <a:off x="7421798" y="2425848"/>
            <a:ext cx="2599547" cy="2072335"/>
            <a:chOff x="7503886" y="1970815"/>
            <a:chExt cx="2599547" cy="2072335"/>
          </a:xfrm>
          <a:solidFill>
            <a:srgbClr val="88B40F"/>
          </a:solidFill>
        </p:grpSpPr>
        <p:sp>
          <p:nvSpPr>
            <p:cNvPr id="3" name="椭圆 2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10"/>
          <p:cNvGrpSpPr/>
          <p:nvPr userDrawn="1"/>
        </p:nvGrpSpPr>
        <p:grpSpPr>
          <a:xfrm flipH="1">
            <a:off x="1962237" y="2511771"/>
            <a:ext cx="2599547" cy="2072335"/>
            <a:chOff x="1271166" y="2284597"/>
            <a:chExt cx="2599547" cy="2072335"/>
          </a:xfrm>
          <a:solidFill>
            <a:srgbClr val="88B40F"/>
          </a:solidFill>
        </p:grpSpPr>
        <p:sp>
          <p:nvSpPr>
            <p:cNvPr id="7" name="椭圆 6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 9"/>
          <p:cNvGrpSpPr>
            <a:grpSpLocks/>
          </p:cNvGrpSpPr>
          <p:nvPr userDrawn="1"/>
        </p:nvGrpSpPr>
        <p:grpSpPr bwMode="auto">
          <a:xfrm>
            <a:off x="4143375" y="1470025"/>
            <a:ext cx="3671888" cy="3670300"/>
            <a:chOff x="2736273" y="748180"/>
            <a:chExt cx="3671455" cy="3671455"/>
          </a:xfrm>
        </p:grpSpPr>
        <p:sp>
          <p:nvSpPr>
            <p:cNvPr id="11" name="椭圆 10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93429" y="1789908"/>
              <a:ext cx="185715" cy="708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zh-CN" sz="4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656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68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08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82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2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97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43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52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D3A49-EC58-4E91-AA2C-BE60D0EE9A3C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AF4F-3A57-487D-9109-CBB4462B3D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903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72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59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208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18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157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908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43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711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8073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0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F2CE8-A916-410B-B5B0-9D9260CC5489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1FA93-8F57-4425-B214-575DA5F3B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95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649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347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382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009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405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039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7163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70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779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4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C7A7F-81CE-421D-A56C-218A29BD4513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D486B-C496-490D-BC05-E7B15A6EF8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0463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97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113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693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561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231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703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23888" cy="1190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23888" y="544513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82563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82563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94058-BDC6-4B4C-BD25-0AC6E6ABC316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D40FA-71D0-4838-B11F-C6497B66F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64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07DAC-656E-43FE-8636-6EE98563658B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A7F58-A96B-4833-B632-4B0195B98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3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1B9061-0105-4815-8BFC-16E87891FCEE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75E6B-C124-4836-B452-C874F9B68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3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4807311-A9D7-4BE4-88EC-C6AC55CF7811}" type="datetimeFigureOut">
              <a:rPr lang="en-US" altLang="zh-CN"/>
              <a:pPr/>
              <a:t>3/9/2018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6C79F43-B131-496A-9DE3-3B7DAA8EF1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7" r:id="rId1"/>
    <p:sldLayoutId id="2147485074" r:id="rId2"/>
    <p:sldLayoutId id="2147485068" r:id="rId3"/>
    <p:sldLayoutId id="2147485069" r:id="rId4"/>
    <p:sldLayoutId id="2147485070" r:id="rId5"/>
    <p:sldLayoutId id="2147485075" r:id="rId6"/>
    <p:sldLayoutId id="2147485076" r:id="rId7"/>
    <p:sldLayoutId id="2147485071" r:id="rId8"/>
    <p:sldLayoutId id="2147485072" r:id="rId9"/>
    <p:sldLayoutId id="2147485077" r:id="rId10"/>
    <p:sldLayoutId id="2147485073" r:id="rId11"/>
    <p:sldLayoutId id="2147485080" r:id="rId12"/>
    <p:sldLayoutId id="2147485081" r:id="rId13"/>
    <p:sldLayoutId id="2147485082" r:id="rId14"/>
    <p:sldLayoutId id="2147485083" r:id="rId15"/>
    <p:sldLayoutId id="2147485086" r:id="rId16"/>
    <p:sldLayoutId id="2147485087" r:id="rId17"/>
    <p:sldLayoutId id="2147485088" r:id="rId18"/>
    <p:sldLayoutId id="2147485089" r:id="rId19"/>
    <p:sldLayoutId id="2147485090" r:id="rId20"/>
    <p:sldLayoutId id="2147485091" r:id="rId21"/>
    <p:sldLayoutId id="2147485092" r:id="rId22"/>
    <p:sldLayoutId id="2147485093" r:id="rId23"/>
    <p:sldLayoutId id="2147485094" r:id="rId24"/>
    <p:sldLayoutId id="2147485095" r:id="rId25"/>
    <p:sldLayoutId id="2147485096" r:id="rId26"/>
    <p:sldLayoutId id="2147485097" r:id="rId27"/>
    <p:sldLayoutId id="2147485098" r:id="rId28"/>
    <p:sldLayoutId id="2147485099" r:id="rId29"/>
    <p:sldLayoutId id="2147485100" r:id="rId30"/>
    <p:sldLayoutId id="2147485101" r:id="rId31"/>
    <p:sldLayoutId id="2147485102" r:id="rId32"/>
    <p:sldLayoutId id="2147485103" r:id="rId33"/>
    <p:sldLayoutId id="2147485104" r:id="rId34"/>
    <p:sldLayoutId id="2147485105" r:id="rId35"/>
    <p:sldLayoutId id="2147485106" r:id="rId36"/>
    <p:sldLayoutId id="2147485107" r:id="rId37"/>
    <p:sldLayoutId id="2147485108" r:id="rId38"/>
    <p:sldLayoutId id="2147485109" r:id="rId39"/>
    <p:sldLayoutId id="2147485110" r:id="rId40"/>
    <p:sldLayoutId id="2147485111" r:id="rId41"/>
    <p:sldLayoutId id="2147485112" r:id="rId42"/>
    <p:sldLayoutId id="2147485113" r:id="rId43"/>
    <p:sldLayoutId id="2147485114" r:id="rId44"/>
    <p:sldLayoutId id="2147485115" r:id="rId45"/>
    <p:sldLayoutId id="2147485116" r:id="rId46"/>
    <p:sldLayoutId id="2147485117" r:id="rId47"/>
    <p:sldLayoutId id="2147485118" r:id="rId48"/>
    <p:sldLayoutId id="2147485119" r:id="rId49"/>
    <p:sldLayoutId id="2147485120" r:id="rId50"/>
    <p:sldLayoutId id="2147485121" r:id="rId51"/>
    <p:sldLayoutId id="2147485122" r:id="rId52"/>
    <p:sldLayoutId id="2147485123" r:id="rId53"/>
    <p:sldLayoutId id="2147485124" r:id="rId54"/>
    <p:sldLayoutId id="2147485125" r:id="rId55"/>
    <p:sldLayoutId id="2147485126" r:id="rId5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3589236" y="130738"/>
            <a:ext cx="4972874" cy="5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附录一、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Multisim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软件的安装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7" y="912311"/>
            <a:ext cx="7342857" cy="1209524"/>
          </a:xfrm>
          <a:prstGeom prst="rect">
            <a:avLst/>
          </a:prstGeom>
        </p:spPr>
      </p:pic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54207" y="2121835"/>
            <a:ext cx="577552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双击上面的那个应用文件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02" y="1817244"/>
            <a:ext cx="3352381" cy="2142857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4207" y="2712658"/>
            <a:ext cx="371812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按上面的那个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Unzip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钮，指定了一个解压的文件夹。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700" y="4264692"/>
            <a:ext cx="3399410" cy="2262262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40017" y="5289928"/>
            <a:ext cx="3718128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点钮“安装套件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26" y="996059"/>
            <a:ext cx="5542857" cy="4228571"/>
          </a:xfrm>
          <a:prstGeom prst="rect">
            <a:avLst/>
          </a:prstGeom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364207" y="5443367"/>
            <a:ext cx="5001466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没有产品号，选那个评估板。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8" y="1057759"/>
            <a:ext cx="5580952" cy="4304762"/>
          </a:xfrm>
          <a:prstGeom prst="rect">
            <a:avLst/>
          </a:prstGeom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74831" y="5591007"/>
            <a:ext cx="5001466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一路“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”，来到接受协议。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960777"/>
            <a:ext cx="5571429" cy="4314286"/>
          </a:xfrm>
          <a:prstGeom prst="rect">
            <a:avLst/>
          </a:prstGeom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56886" y="5715699"/>
            <a:ext cx="341390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执行“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Cancel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6" y="1010086"/>
            <a:ext cx="2715620" cy="16187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89" y="1010086"/>
            <a:ext cx="3141284" cy="1618723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53720" y="1010086"/>
            <a:ext cx="354165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在开始菜单里找到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Multisim 14.0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，然后把它发送到桌面去。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36" y="3662971"/>
            <a:ext cx="7009524" cy="1723810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61538" y="4000309"/>
            <a:ext cx="3541650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执行下面那个安装文件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8" y="1180721"/>
            <a:ext cx="5790476" cy="866667"/>
          </a:xfrm>
          <a:prstGeom prst="rect">
            <a:avLst/>
          </a:prstGeom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87053" y="2161777"/>
            <a:ext cx="8824984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压后的结果，如上图所示。先执行“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 License Activator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7" y="3222609"/>
            <a:ext cx="4152381" cy="2047619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66471" y="5373847"/>
            <a:ext cx="531978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每个都鼠标右键，选择</a:t>
            </a:r>
            <a:r>
              <a:rPr lang="en-US" altLang="zh-CN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Activate…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17513" y="804031"/>
            <a:ext cx="8824984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将文件夹“</a:t>
            </a:r>
            <a:r>
              <a:rPr lang="zh-CN" altLang="en-US" sz="2400" dirty="0" smtClean="0"/>
              <a:t>Chinese-simplified</a:t>
            </a:r>
            <a:r>
              <a:rPr lang="zh-CN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”拷贝到，以完成菜单汉化。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43" y="1499864"/>
            <a:ext cx="6438095" cy="1752381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37671" y="3375614"/>
            <a:ext cx="1041825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 smtClean="0"/>
              <a:t>在启动桌面的</a:t>
            </a:r>
            <a:r>
              <a:rPr lang="en-US" altLang="zh-CN" sz="2400" dirty="0" smtClean="0"/>
              <a:t>Multisim 14.0</a:t>
            </a:r>
            <a:r>
              <a:rPr lang="zh-CN" altLang="en-US" sz="2400" dirty="0" smtClean="0"/>
              <a:t>，出现以下界面，至此，安装、破解完成。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43" y="4216687"/>
            <a:ext cx="7009524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Build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w Building.potx" id="{34256739-3EA3-477E-8A61-4CD59C797094}" vid="{5630D77B-3004-4211-BE2A-2CF076A633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Building</Template>
  <TotalTime>7549</TotalTime>
  <Words>136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New Building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Jingmeng Liu</dc:creator>
  <cp:lastModifiedBy>ljm</cp:lastModifiedBy>
  <cp:revision>912</cp:revision>
  <cp:lastPrinted>2018-03-08T08:42:22Z</cp:lastPrinted>
  <dcterms:created xsi:type="dcterms:W3CDTF">2016-03-01T08:03:14Z</dcterms:created>
  <dcterms:modified xsi:type="dcterms:W3CDTF">2018-03-09T13:56:21Z</dcterms:modified>
</cp:coreProperties>
</file>