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1"/>
  </p:notesMasterIdLst>
  <p:handoutMasterIdLst>
    <p:handoutMasterId r:id="rId12"/>
  </p:handoutMasterIdLst>
  <p:sldIdLst>
    <p:sldId id="326" r:id="rId2"/>
    <p:sldId id="986" r:id="rId3"/>
    <p:sldId id="912" r:id="rId4"/>
    <p:sldId id="956" r:id="rId5"/>
    <p:sldId id="959" r:id="rId6"/>
    <p:sldId id="958" r:id="rId7"/>
    <p:sldId id="961" r:id="rId8"/>
    <p:sldId id="957" r:id="rId9"/>
    <p:sldId id="964" r:id="rId1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548235"/>
    <a:srgbClr val="008000"/>
    <a:srgbClr val="FF00FF"/>
    <a:srgbClr val="FF6600"/>
    <a:srgbClr val="FF9900"/>
    <a:srgbClr val="003399"/>
    <a:srgbClr val="FF66FF"/>
    <a:srgbClr val="2FF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291" autoAdjust="0"/>
  </p:normalViewPr>
  <p:slideViewPr>
    <p:cSldViewPr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3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4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4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D62832B2-93C2-497A-95AE-82366F1043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883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4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4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FBD662DB-9AF3-4910-8D2A-284BE11C60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443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9162D93-17FB-4442-8470-5C5F4BFD94B8}" type="slidenum">
              <a:rPr lang="en-US" altLang="zh-CN" smtClean="0">
                <a:latin typeface="Arial" charset="0"/>
              </a:rPr>
              <a:pPr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91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70185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9536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5773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1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1772817"/>
            <a:ext cx="6172200" cy="40882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Line 16"/>
          <p:cNvSpPr>
            <a:spLocks noChangeShapeType="1"/>
          </p:cNvSpPr>
          <p:nvPr userDrawn="1"/>
        </p:nvSpPr>
        <p:spPr bwMode="auto">
          <a:xfrm>
            <a:off x="815413" y="1484784"/>
            <a:ext cx="10081683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00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46605" y="716769"/>
            <a:ext cx="10515600" cy="853976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1" hasCustomPrompt="1"/>
          </p:nvPr>
        </p:nvSpPr>
        <p:spPr>
          <a:xfrm>
            <a:off x="838200" y="1700811"/>
            <a:ext cx="4201683" cy="447615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n"/>
              <a:defRPr b="0"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C00000"/>
              </a:buClr>
              <a:buFont typeface="Wingdings" pitchFamily="2" charset="2"/>
              <a:buChar char="Ø"/>
              <a:defRPr b="0">
                <a:latin typeface="黑体" pitchFamily="49" charset="-122"/>
                <a:ea typeface="黑体" pitchFamily="49" charset="-122"/>
              </a:defRPr>
            </a:lvl2pPr>
            <a:lvl3pPr>
              <a:buClr>
                <a:srgbClr val="C00000"/>
              </a:buClr>
              <a:defRPr b="0">
                <a:latin typeface="黑体" pitchFamily="49" charset="-122"/>
                <a:ea typeface="黑体" pitchFamily="49" charset="-122"/>
              </a:defRPr>
            </a:lvl3pPr>
            <a:lvl4pPr>
              <a:defRPr b="0">
                <a:latin typeface="黑体" pitchFamily="49" charset="-122"/>
                <a:ea typeface="黑体" pitchFamily="49" charset="-122"/>
              </a:defRPr>
            </a:lvl4pPr>
            <a:lvl5pPr>
              <a:defRPr b="0"/>
            </a:lvl5pPr>
          </a:lstStyle>
          <a:p>
            <a:pPr lvl="0"/>
            <a:r>
              <a:rPr lang="zh-CN" altLang="en-US" dirty="0"/>
              <a:t>单击此处样式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5969"/>
            <a:ext cx="10515600" cy="997992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196752"/>
            <a:ext cx="10515600" cy="4980211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anose="05000000000000000000" pitchFamily="2" charset="2"/>
              <a:buChar char="n"/>
              <a:defRPr sz="32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rgbClr val="C00000"/>
              </a:buClr>
              <a:buFont typeface="Wingdings" panose="05000000000000000000" pitchFamily="2" charset="2"/>
              <a:buChar char="Ø"/>
              <a:defRPr sz="28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13" name="í$ľîḋê">
            <a:extLst>
              <a:ext uri="{FF2B5EF4-FFF2-40B4-BE49-F238E27FC236}">
                <a16:creationId xmlns:a16="http://schemas.microsoft.com/office/drawing/2014/main" id="{BBD4E52A-9A92-431D-B79B-21EFE2A7C117}"/>
              </a:ext>
            </a:extLst>
          </p:cNvPr>
          <p:cNvGrpSpPr/>
          <p:nvPr userDrawn="1"/>
        </p:nvGrpSpPr>
        <p:grpSpPr>
          <a:xfrm>
            <a:off x="0" y="0"/>
            <a:ext cx="824247" cy="404816"/>
            <a:chOff x="2990871" y="2071365"/>
            <a:chExt cx="6210259" cy="2427715"/>
          </a:xfrm>
        </p:grpSpPr>
        <p:grpSp>
          <p:nvGrpSpPr>
            <p:cNvPr id="14" name="íṡ1iḋê">
              <a:extLst>
                <a:ext uri="{FF2B5EF4-FFF2-40B4-BE49-F238E27FC236}">
                  <a16:creationId xmlns:a16="http://schemas.microsoft.com/office/drawing/2014/main" id="{7EBB8598-1FD8-4C3F-8CA5-88F49608BA03}"/>
                </a:ext>
              </a:extLst>
            </p:cNvPr>
            <p:cNvGrpSpPr/>
            <p:nvPr/>
          </p:nvGrpSpPr>
          <p:grpSpPr>
            <a:xfrm>
              <a:off x="2990871" y="2071365"/>
              <a:ext cx="6055720" cy="2149180"/>
              <a:chOff x="1792087" y="1862843"/>
              <a:chExt cx="8607826" cy="3054923"/>
            </a:xfrm>
            <a:solidFill>
              <a:srgbClr val="FFFFFF">
                <a:lumMod val="95000"/>
                <a:alpha val="70000"/>
              </a:srgbClr>
            </a:solidFill>
          </p:grpSpPr>
          <p:sp>
            <p:nvSpPr>
              <p:cNvPr id="33" name="ïṥľïḓè">
                <a:extLst>
                  <a:ext uri="{FF2B5EF4-FFF2-40B4-BE49-F238E27FC236}">
                    <a16:creationId xmlns:a16="http://schemas.microsoft.com/office/drawing/2014/main" id="{0CFDE7EF-5254-4AFA-B246-5CF436897EA0}"/>
                  </a:ext>
                </a:extLst>
              </p:cNvPr>
              <p:cNvSpPr/>
              <p:nvPr/>
            </p:nvSpPr>
            <p:spPr>
              <a:xfrm>
                <a:off x="6412688" y="3804462"/>
                <a:ext cx="3987225" cy="1113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05" extrusionOk="0">
                    <a:moveTo>
                      <a:pt x="21600" y="0"/>
                    </a:moveTo>
                    <a:cubicBezTo>
                      <a:pt x="21600" y="0"/>
                      <a:pt x="21557" y="16"/>
                      <a:pt x="21556" y="16"/>
                    </a:cubicBezTo>
                    <a:lnTo>
                      <a:pt x="1027" y="6501"/>
                    </a:lnTo>
                    <a:lnTo>
                      <a:pt x="1027" y="7953"/>
                    </a:lnTo>
                    <a:cubicBezTo>
                      <a:pt x="609" y="8141"/>
                      <a:pt x="297" y="8288"/>
                      <a:pt x="220" y="8356"/>
                    </a:cubicBezTo>
                    <a:cubicBezTo>
                      <a:pt x="220" y="8356"/>
                      <a:pt x="0" y="13786"/>
                      <a:pt x="0" y="13786"/>
                    </a:cubicBezTo>
                    <a:cubicBezTo>
                      <a:pt x="0" y="13786"/>
                      <a:pt x="1161" y="12476"/>
                      <a:pt x="3080" y="10881"/>
                    </a:cubicBezTo>
                    <a:cubicBezTo>
                      <a:pt x="3080" y="11147"/>
                      <a:pt x="3080" y="11421"/>
                      <a:pt x="3080" y="11421"/>
                    </a:cubicBezTo>
                    <a:cubicBezTo>
                      <a:pt x="3080" y="12136"/>
                      <a:pt x="3249" y="12717"/>
                      <a:pt x="3456" y="12717"/>
                    </a:cubicBezTo>
                    <a:cubicBezTo>
                      <a:pt x="3663" y="12717"/>
                      <a:pt x="3831" y="12136"/>
                      <a:pt x="3831" y="11421"/>
                    </a:cubicBezTo>
                    <a:lnTo>
                      <a:pt x="3831" y="10286"/>
                    </a:lnTo>
                    <a:cubicBezTo>
                      <a:pt x="4014" y="10142"/>
                      <a:pt x="4222" y="9996"/>
                      <a:pt x="4416" y="9851"/>
                    </a:cubicBezTo>
                    <a:cubicBezTo>
                      <a:pt x="4178" y="10528"/>
                      <a:pt x="3987" y="11420"/>
                      <a:pt x="3874" y="12488"/>
                    </a:cubicBezTo>
                    <a:cubicBezTo>
                      <a:pt x="3535" y="15693"/>
                      <a:pt x="4016" y="19261"/>
                      <a:pt x="4946" y="20431"/>
                    </a:cubicBezTo>
                    <a:cubicBezTo>
                      <a:pt x="5875" y="21600"/>
                      <a:pt x="6908" y="19940"/>
                      <a:pt x="7247" y="16734"/>
                    </a:cubicBezTo>
                    <a:cubicBezTo>
                      <a:pt x="7586" y="13529"/>
                      <a:pt x="7105" y="9960"/>
                      <a:pt x="6176" y="8791"/>
                    </a:cubicBezTo>
                    <a:cubicBezTo>
                      <a:pt x="6144" y="8751"/>
                      <a:pt x="6112" y="8723"/>
                      <a:pt x="6080" y="8689"/>
                    </a:cubicBezTo>
                    <a:cubicBezTo>
                      <a:pt x="6294" y="8549"/>
                      <a:pt x="6495" y="8405"/>
                      <a:pt x="6718" y="8267"/>
                    </a:cubicBezTo>
                    <a:cubicBezTo>
                      <a:pt x="6718" y="8534"/>
                      <a:pt x="6718" y="8869"/>
                      <a:pt x="6718" y="8869"/>
                    </a:cubicBezTo>
                    <a:cubicBezTo>
                      <a:pt x="6718" y="9389"/>
                      <a:pt x="6840" y="9811"/>
                      <a:pt x="6990" y="9811"/>
                    </a:cubicBezTo>
                    <a:cubicBezTo>
                      <a:pt x="7141" y="9811"/>
                      <a:pt x="7264" y="9389"/>
                      <a:pt x="7264" y="8869"/>
                    </a:cubicBezTo>
                    <a:lnTo>
                      <a:pt x="7264" y="7973"/>
                    </a:lnTo>
                    <a:lnTo>
                      <a:pt x="7185" y="7973"/>
                    </a:lnTo>
                    <a:cubicBezTo>
                      <a:pt x="7205" y="7961"/>
                      <a:pt x="7222" y="7948"/>
                      <a:pt x="7242" y="7937"/>
                    </a:cubicBezTo>
                    <a:cubicBezTo>
                      <a:pt x="8200" y="7376"/>
                      <a:pt x="9507" y="6639"/>
                      <a:pt x="10868" y="5879"/>
                    </a:cubicBezTo>
                    <a:cubicBezTo>
                      <a:pt x="10868" y="6036"/>
                      <a:pt x="10868" y="6380"/>
                      <a:pt x="10868" y="6380"/>
                    </a:cubicBezTo>
                    <a:cubicBezTo>
                      <a:pt x="10868" y="6739"/>
                      <a:pt x="10953" y="7031"/>
                      <a:pt x="11057" y="7031"/>
                    </a:cubicBezTo>
                    <a:cubicBezTo>
                      <a:pt x="11161" y="7031"/>
                      <a:pt x="11247" y="6739"/>
                      <a:pt x="11247" y="6380"/>
                    </a:cubicBezTo>
                    <a:lnTo>
                      <a:pt x="11247" y="5758"/>
                    </a:lnTo>
                    <a:lnTo>
                      <a:pt x="11085" y="5758"/>
                    </a:lnTo>
                    <a:cubicBezTo>
                      <a:pt x="15766" y="3146"/>
                      <a:pt x="21600" y="0"/>
                      <a:pt x="21600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4" name="iṣḻïďê">
                <a:extLst>
                  <a:ext uri="{FF2B5EF4-FFF2-40B4-BE49-F238E27FC236}">
                    <a16:creationId xmlns:a16="http://schemas.microsoft.com/office/drawing/2014/main" id="{139E12E0-6829-41FC-A280-24E3387FAB08}"/>
                  </a:ext>
                </a:extLst>
              </p:cNvPr>
              <p:cNvSpPr/>
              <p:nvPr/>
            </p:nvSpPr>
            <p:spPr>
              <a:xfrm>
                <a:off x="7170903" y="4317991"/>
                <a:ext cx="536090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5" name="ïšḻïdé">
                <a:extLst>
                  <a:ext uri="{FF2B5EF4-FFF2-40B4-BE49-F238E27FC236}">
                    <a16:creationId xmlns:a16="http://schemas.microsoft.com/office/drawing/2014/main" id="{EF1B9E35-29C6-48D0-8451-CDA92180AC57}"/>
                  </a:ext>
                </a:extLst>
              </p:cNvPr>
              <p:cNvSpPr/>
              <p:nvPr/>
            </p:nvSpPr>
            <p:spPr>
              <a:xfrm>
                <a:off x="1792087" y="3804637"/>
                <a:ext cx="3987050" cy="1113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36" y="17"/>
                    </a:lnTo>
                    <a:cubicBezTo>
                      <a:pt x="96" y="51"/>
                      <a:pt x="6152" y="3444"/>
                      <a:pt x="10869" y="6183"/>
                    </a:cubicBezTo>
                    <a:lnTo>
                      <a:pt x="10869" y="6621"/>
                    </a:lnTo>
                    <a:cubicBezTo>
                      <a:pt x="10869" y="6995"/>
                      <a:pt x="10953" y="7297"/>
                      <a:pt x="11057" y="7297"/>
                    </a:cubicBezTo>
                    <a:cubicBezTo>
                      <a:pt x="11162" y="7297"/>
                      <a:pt x="11246" y="6995"/>
                      <a:pt x="11246" y="6621"/>
                    </a:cubicBezTo>
                    <a:cubicBezTo>
                      <a:pt x="11246" y="6621"/>
                      <a:pt x="11246" y="6502"/>
                      <a:pt x="11246" y="6407"/>
                    </a:cubicBezTo>
                    <a:cubicBezTo>
                      <a:pt x="12384" y="7070"/>
                      <a:pt x="13535" y="7738"/>
                      <a:pt x="14358" y="8238"/>
                    </a:cubicBezTo>
                    <a:cubicBezTo>
                      <a:pt x="14543" y="8351"/>
                      <a:pt x="14711" y="8473"/>
                      <a:pt x="14891" y="8588"/>
                    </a:cubicBezTo>
                    <a:lnTo>
                      <a:pt x="14891" y="9207"/>
                    </a:lnTo>
                    <a:cubicBezTo>
                      <a:pt x="14891" y="9746"/>
                      <a:pt x="15013" y="10185"/>
                      <a:pt x="15164" y="10185"/>
                    </a:cubicBezTo>
                    <a:cubicBezTo>
                      <a:pt x="15315" y="10185"/>
                      <a:pt x="15436" y="9746"/>
                      <a:pt x="15436" y="9207"/>
                    </a:cubicBezTo>
                    <a:cubicBezTo>
                      <a:pt x="15436" y="9207"/>
                      <a:pt x="15436" y="9051"/>
                      <a:pt x="15436" y="8945"/>
                    </a:cubicBezTo>
                    <a:cubicBezTo>
                      <a:pt x="15584" y="9045"/>
                      <a:pt x="15714" y="9147"/>
                      <a:pt x="15858" y="9247"/>
                    </a:cubicBezTo>
                    <a:cubicBezTo>
                      <a:pt x="15215" y="10228"/>
                      <a:pt x="14762" y="12514"/>
                      <a:pt x="14762" y="15169"/>
                    </a:cubicBezTo>
                    <a:cubicBezTo>
                      <a:pt x="14762" y="18712"/>
                      <a:pt x="15569" y="21600"/>
                      <a:pt x="16558" y="21600"/>
                    </a:cubicBezTo>
                    <a:cubicBezTo>
                      <a:pt x="17547" y="21600"/>
                      <a:pt x="18354" y="18712"/>
                      <a:pt x="18354" y="15169"/>
                    </a:cubicBezTo>
                    <a:cubicBezTo>
                      <a:pt x="18354" y="13464"/>
                      <a:pt x="18166" y="11916"/>
                      <a:pt x="17862" y="10763"/>
                    </a:cubicBezTo>
                    <a:cubicBezTo>
                      <a:pt x="18009" y="10883"/>
                      <a:pt x="18174" y="11007"/>
                      <a:pt x="18314" y="11126"/>
                    </a:cubicBezTo>
                    <a:lnTo>
                      <a:pt x="18314" y="11857"/>
                    </a:lnTo>
                    <a:cubicBezTo>
                      <a:pt x="18314" y="12599"/>
                      <a:pt x="18482" y="13202"/>
                      <a:pt x="18689" y="13202"/>
                    </a:cubicBezTo>
                    <a:cubicBezTo>
                      <a:pt x="18897" y="13202"/>
                      <a:pt x="19064" y="12599"/>
                      <a:pt x="19064" y="11857"/>
                    </a:cubicBezTo>
                    <a:cubicBezTo>
                      <a:pt x="19064" y="11857"/>
                      <a:pt x="19064" y="11793"/>
                      <a:pt x="19064" y="11785"/>
                    </a:cubicBezTo>
                    <a:cubicBezTo>
                      <a:pt x="20642" y="13207"/>
                      <a:pt x="21600" y="14313"/>
                      <a:pt x="21600" y="14313"/>
                    </a:cubicBezTo>
                    <a:cubicBezTo>
                      <a:pt x="21600" y="14313"/>
                      <a:pt x="21380" y="8673"/>
                      <a:pt x="21380" y="8673"/>
                    </a:cubicBezTo>
                    <a:cubicBezTo>
                      <a:pt x="21303" y="8603"/>
                      <a:pt x="20990" y="8447"/>
                      <a:pt x="20572" y="8252"/>
                    </a:cubicBezTo>
                    <a:lnTo>
                      <a:pt x="20572" y="674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6" name="iṡļîďè">
                <a:extLst>
                  <a:ext uri="{FF2B5EF4-FFF2-40B4-BE49-F238E27FC236}">
                    <a16:creationId xmlns:a16="http://schemas.microsoft.com/office/drawing/2014/main" id="{FAF5F7D4-CCAE-4D79-9738-E47C1C41CC32}"/>
                  </a:ext>
                </a:extLst>
              </p:cNvPr>
              <p:cNvSpPr/>
              <p:nvPr/>
            </p:nvSpPr>
            <p:spPr>
              <a:xfrm>
                <a:off x="4580187" y="4317991"/>
                <a:ext cx="536094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4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4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7" name="isḻíḓe">
                <a:extLst>
                  <a:ext uri="{FF2B5EF4-FFF2-40B4-BE49-F238E27FC236}">
                    <a16:creationId xmlns:a16="http://schemas.microsoft.com/office/drawing/2014/main" id="{06DFC75F-82C6-4BCA-B5FB-F49A3D545271}"/>
                  </a:ext>
                </a:extLst>
              </p:cNvPr>
              <p:cNvSpPr/>
              <p:nvPr/>
            </p:nvSpPr>
            <p:spPr>
              <a:xfrm>
                <a:off x="5404746" y="3270600"/>
                <a:ext cx="1386337" cy="1386323"/>
              </a:xfrm>
              <a:prstGeom prst="ellipse">
                <a:avLst/>
              </a:pr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8" name="ïŝļiḓé">
                <a:extLst>
                  <a:ext uri="{FF2B5EF4-FFF2-40B4-BE49-F238E27FC236}">
                    <a16:creationId xmlns:a16="http://schemas.microsoft.com/office/drawing/2014/main" id="{A3E762B9-3546-488E-9D3C-ABFC64B46DDD}"/>
                  </a:ext>
                </a:extLst>
              </p:cNvPr>
              <p:cNvSpPr/>
              <p:nvPr/>
            </p:nvSpPr>
            <p:spPr>
              <a:xfrm>
                <a:off x="5441091" y="1862843"/>
                <a:ext cx="1313670" cy="2757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lnTo>
                      <a:pt x="10003" y="11330"/>
                    </a:lnTo>
                    <a:cubicBezTo>
                      <a:pt x="4412" y="11525"/>
                      <a:pt x="0" y="13743"/>
                      <a:pt x="0" y="16455"/>
                    </a:cubicBezTo>
                    <a:cubicBezTo>
                      <a:pt x="0" y="19296"/>
                      <a:pt x="4836" y="21600"/>
                      <a:pt x="10800" y="21600"/>
                    </a:cubicBezTo>
                    <a:cubicBezTo>
                      <a:pt x="16764" y="21600"/>
                      <a:pt x="21600" y="19296"/>
                      <a:pt x="21600" y="16455"/>
                    </a:cubicBezTo>
                    <a:cubicBezTo>
                      <a:pt x="21600" y="13730"/>
                      <a:pt x="17147" y="11506"/>
                      <a:pt x="11520" y="11329"/>
                    </a:cubicBezTo>
                    <a:lnTo>
                      <a:pt x="10763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9" name="ïšḻïḋé">
                <a:extLst>
                  <a:ext uri="{FF2B5EF4-FFF2-40B4-BE49-F238E27FC236}">
                    <a16:creationId xmlns:a16="http://schemas.microsoft.com/office/drawing/2014/main" id="{6500A36D-DA3A-4FDD-9797-6B76AD58D22A}"/>
                  </a:ext>
                </a:extLst>
              </p:cNvPr>
              <p:cNvSpPr/>
              <p:nvPr/>
            </p:nvSpPr>
            <p:spPr>
              <a:xfrm>
                <a:off x="5685828" y="3630800"/>
                <a:ext cx="847478" cy="145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9" y="0"/>
                    </a:moveTo>
                    <a:lnTo>
                      <a:pt x="0" y="21600"/>
                    </a:lnTo>
                    <a:lnTo>
                      <a:pt x="2860" y="21600"/>
                    </a:lnTo>
                    <a:lnTo>
                      <a:pt x="2869" y="21470"/>
                    </a:lnTo>
                    <a:lnTo>
                      <a:pt x="10262" y="21470"/>
                    </a:lnTo>
                    <a:lnTo>
                      <a:pt x="10262" y="0"/>
                    </a:lnTo>
                    <a:lnTo>
                      <a:pt x="4689" y="0"/>
                    </a:lnTo>
                    <a:lnTo>
                      <a:pt x="4328" y="0"/>
                    </a:lnTo>
                    <a:lnTo>
                      <a:pt x="1829" y="0"/>
                    </a:lnTo>
                    <a:close/>
                    <a:moveTo>
                      <a:pt x="11275" y="0"/>
                    </a:moveTo>
                    <a:lnTo>
                      <a:pt x="11275" y="21470"/>
                    </a:lnTo>
                    <a:lnTo>
                      <a:pt x="18718" y="21470"/>
                    </a:lnTo>
                    <a:cubicBezTo>
                      <a:pt x="18718" y="21470"/>
                      <a:pt x="18672" y="20791"/>
                      <a:pt x="18669" y="20744"/>
                    </a:cubicBezTo>
                    <a:lnTo>
                      <a:pt x="18740" y="21548"/>
                    </a:lnTo>
                    <a:lnTo>
                      <a:pt x="21600" y="21548"/>
                    </a:lnTo>
                    <a:lnTo>
                      <a:pt x="19637" y="0"/>
                    </a:lnTo>
                    <a:lnTo>
                      <a:pt x="17210" y="0"/>
                    </a:lnTo>
                    <a:lnTo>
                      <a:pt x="11275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40" name="îşḷiḍe">
                <a:extLst>
                  <a:ext uri="{FF2B5EF4-FFF2-40B4-BE49-F238E27FC236}">
                    <a16:creationId xmlns:a16="http://schemas.microsoft.com/office/drawing/2014/main" id="{12242684-3CF1-4FBB-B696-805D96DAD248}"/>
                  </a:ext>
                </a:extLst>
              </p:cNvPr>
              <p:cNvSpPr/>
              <p:nvPr/>
            </p:nvSpPr>
            <p:spPr>
              <a:xfrm>
                <a:off x="5795745" y="3926535"/>
                <a:ext cx="604340" cy="604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ïṡ1ídé">
              <a:extLst>
                <a:ext uri="{FF2B5EF4-FFF2-40B4-BE49-F238E27FC236}">
                  <a16:creationId xmlns:a16="http://schemas.microsoft.com/office/drawing/2014/main" id="{4B01CA20-13AB-49E4-B59D-062330813950}"/>
                </a:ext>
              </a:extLst>
            </p:cNvPr>
            <p:cNvGrpSpPr/>
            <p:nvPr/>
          </p:nvGrpSpPr>
          <p:grpSpPr>
            <a:xfrm>
              <a:off x="3068141" y="2210632"/>
              <a:ext cx="6055720" cy="2149180"/>
              <a:chOff x="1792087" y="1862843"/>
              <a:chExt cx="8607826" cy="3054923"/>
            </a:xfrm>
            <a:solidFill>
              <a:srgbClr val="FFFFFF">
                <a:lumMod val="85000"/>
                <a:alpha val="40000"/>
              </a:srgbClr>
            </a:solidFill>
          </p:grpSpPr>
          <p:sp>
            <p:nvSpPr>
              <p:cNvPr id="25" name="íSļîḍê">
                <a:extLst>
                  <a:ext uri="{FF2B5EF4-FFF2-40B4-BE49-F238E27FC236}">
                    <a16:creationId xmlns:a16="http://schemas.microsoft.com/office/drawing/2014/main" id="{7C922167-8403-4342-A4B0-EE801D865B9C}"/>
                  </a:ext>
                </a:extLst>
              </p:cNvPr>
              <p:cNvSpPr/>
              <p:nvPr/>
            </p:nvSpPr>
            <p:spPr>
              <a:xfrm>
                <a:off x="6412688" y="3804462"/>
                <a:ext cx="3987225" cy="1113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05" extrusionOk="0">
                    <a:moveTo>
                      <a:pt x="21600" y="0"/>
                    </a:moveTo>
                    <a:cubicBezTo>
                      <a:pt x="21600" y="0"/>
                      <a:pt x="21557" y="16"/>
                      <a:pt x="21556" y="16"/>
                    </a:cubicBezTo>
                    <a:lnTo>
                      <a:pt x="1027" y="6501"/>
                    </a:lnTo>
                    <a:lnTo>
                      <a:pt x="1027" y="7953"/>
                    </a:lnTo>
                    <a:cubicBezTo>
                      <a:pt x="609" y="8141"/>
                      <a:pt x="297" y="8288"/>
                      <a:pt x="220" y="8356"/>
                    </a:cubicBezTo>
                    <a:cubicBezTo>
                      <a:pt x="220" y="8356"/>
                      <a:pt x="0" y="13786"/>
                      <a:pt x="0" y="13786"/>
                    </a:cubicBezTo>
                    <a:cubicBezTo>
                      <a:pt x="0" y="13786"/>
                      <a:pt x="1161" y="12476"/>
                      <a:pt x="3080" y="10881"/>
                    </a:cubicBezTo>
                    <a:cubicBezTo>
                      <a:pt x="3080" y="11147"/>
                      <a:pt x="3080" y="11421"/>
                      <a:pt x="3080" y="11421"/>
                    </a:cubicBezTo>
                    <a:cubicBezTo>
                      <a:pt x="3080" y="12136"/>
                      <a:pt x="3249" y="12717"/>
                      <a:pt x="3456" y="12717"/>
                    </a:cubicBezTo>
                    <a:cubicBezTo>
                      <a:pt x="3663" y="12717"/>
                      <a:pt x="3831" y="12136"/>
                      <a:pt x="3831" y="11421"/>
                    </a:cubicBezTo>
                    <a:lnTo>
                      <a:pt x="3831" y="10286"/>
                    </a:lnTo>
                    <a:cubicBezTo>
                      <a:pt x="4014" y="10142"/>
                      <a:pt x="4222" y="9996"/>
                      <a:pt x="4416" y="9851"/>
                    </a:cubicBezTo>
                    <a:cubicBezTo>
                      <a:pt x="4178" y="10528"/>
                      <a:pt x="3987" y="11420"/>
                      <a:pt x="3874" y="12488"/>
                    </a:cubicBezTo>
                    <a:cubicBezTo>
                      <a:pt x="3535" y="15693"/>
                      <a:pt x="4016" y="19261"/>
                      <a:pt x="4946" y="20431"/>
                    </a:cubicBezTo>
                    <a:cubicBezTo>
                      <a:pt x="5875" y="21600"/>
                      <a:pt x="6908" y="19940"/>
                      <a:pt x="7247" y="16734"/>
                    </a:cubicBezTo>
                    <a:cubicBezTo>
                      <a:pt x="7586" y="13529"/>
                      <a:pt x="7105" y="9960"/>
                      <a:pt x="6176" y="8791"/>
                    </a:cubicBezTo>
                    <a:cubicBezTo>
                      <a:pt x="6144" y="8751"/>
                      <a:pt x="6112" y="8723"/>
                      <a:pt x="6080" y="8689"/>
                    </a:cubicBezTo>
                    <a:cubicBezTo>
                      <a:pt x="6294" y="8549"/>
                      <a:pt x="6495" y="8405"/>
                      <a:pt x="6718" y="8267"/>
                    </a:cubicBezTo>
                    <a:cubicBezTo>
                      <a:pt x="6718" y="8534"/>
                      <a:pt x="6718" y="8869"/>
                      <a:pt x="6718" y="8869"/>
                    </a:cubicBezTo>
                    <a:cubicBezTo>
                      <a:pt x="6718" y="9389"/>
                      <a:pt x="6840" y="9811"/>
                      <a:pt x="6990" y="9811"/>
                    </a:cubicBezTo>
                    <a:cubicBezTo>
                      <a:pt x="7141" y="9811"/>
                      <a:pt x="7264" y="9389"/>
                      <a:pt x="7264" y="8869"/>
                    </a:cubicBezTo>
                    <a:lnTo>
                      <a:pt x="7264" y="7973"/>
                    </a:lnTo>
                    <a:lnTo>
                      <a:pt x="7185" y="7973"/>
                    </a:lnTo>
                    <a:cubicBezTo>
                      <a:pt x="7205" y="7961"/>
                      <a:pt x="7222" y="7948"/>
                      <a:pt x="7242" y="7937"/>
                    </a:cubicBezTo>
                    <a:cubicBezTo>
                      <a:pt x="8200" y="7376"/>
                      <a:pt x="9507" y="6639"/>
                      <a:pt x="10868" y="5879"/>
                    </a:cubicBezTo>
                    <a:cubicBezTo>
                      <a:pt x="10868" y="6036"/>
                      <a:pt x="10868" y="6380"/>
                      <a:pt x="10868" y="6380"/>
                    </a:cubicBezTo>
                    <a:cubicBezTo>
                      <a:pt x="10868" y="6739"/>
                      <a:pt x="10953" y="7031"/>
                      <a:pt x="11057" y="7031"/>
                    </a:cubicBezTo>
                    <a:cubicBezTo>
                      <a:pt x="11161" y="7031"/>
                      <a:pt x="11247" y="6739"/>
                      <a:pt x="11247" y="6380"/>
                    </a:cubicBezTo>
                    <a:lnTo>
                      <a:pt x="11247" y="5758"/>
                    </a:lnTo>
                    <a:lnTo>
                      <a:pt x="11085" y="5758"/>
                    </a:lnTo>
                    <a:cubicBezTo>
                      <a:pt x="15766" y="3146"/>
                      <a:pt x="21600" y="0"/>
                      <a:pt x="21600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6" name="îṡḷiḓé">
                <a:extLst>
                  <a:ext uri="{FF2B5EF4-FFF2-40B4-BE49-F238E27FC236}">
                    <a16:creationId xmlns:a16="http://schemas.microsoft.com/office/drawing/2014/main" id="{77C146D3-D3B8-4DDB-8F70-631A241468BD}"/>
                  </a:ext>
                </a:extLst>
              </p:cNvPr>
              <p:cNvSpPr/>
              <p:nvPr/>
            </p:nvSpPr>
            <p:spPr>
              <a:xfrm>
                <a:off x="7170903" y="4317991"/>
                <a:ext cx="536090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7" name="îšḷîḓe">
                <a:extLst>
                  <a:ext uri="{FF2B5EF4-FFF2-40B4-BE49-F238E27FC236}">
                    <a16:creationId xmlns:a16="http://schemas.microsoft.com/office/drawing/2014/main" id="{DAFD3737-B8D1-4B10-B43A-75F62A146FBE}"/>
                  </a:ext>
                </a:extLst>
              </p:cNvPr>
              <p:cNvSpPr/>
              <p:nvPr/>
            </p:nvSpPr>
            <p:spPr>
              <a:xfrm>
                <a:off x="1792087" y="3804637"/>
                <a:ext cx="3987050" cy="1113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36" y="17"/>
                    </a:lnTo>
                    <a:cubicBezTo>
                      <a:pt x="96" y="51"/>
                      <a:pt x="6152" y="3444"/>
                      <a:pt x="10869" y="6183"/>
                    </a:cubicBezTo>
                    <a:lnTo>
                      <a:pt x="10869" y="6621"/>
                    </a:lnTo>
                    <a:cubicBezTo>
                      <a:pt x="10869" y="6995"/>
                      <a:pt x="10953" y="7297"/>
                      <a:pt x="11057" y="7297"/>
                    </a:cubicBezTo>
                    <a:cubicBezTo>
                      <a:pt x="11162" y="7297"/>
                      <a:pt x="11246" y="6995"/>
                      <a:pt x="11246" y="6621"/>
                    </a:cubicBezTo>
                    <a:cubicBezTo>
                      <a:pt x="11246" y="6621"/>
                      <a:pt x="11246" y="6502"/>
                      <a:pt x="11246" y="6407"/>
                    </a:cubicBezTo>
                    <a:cubicBezTo>
                      <a:pt x="12384" y="7070"/>
                      <a:pt x="13535" y="7738"/>
                      <a:pt x="14358" y="8238"/>
                    </a:cubicBezTo>
                    <a:cubicBezTo>
                      <a:pt x="14543" y="8351"/>
                      <a:pt x="14711" y="8473"/>
                      <a:pt x="14891" y="8588"/>
                    </a:cubicBezTo>
                    <a:lnTo>
                      <a:pt x="14891" y="9207"/>
                    </a:lnTo>
                    <a:cubicBezTo>
                      <a:pt x="14891" y="9746"/>
                      <a:pt x="15013" y="10185"/>
                      <a:pt x="15164" y="10185"/>
                    </a:cubicBezTo>
                    <a:cubicBezTo>
                      <a:pt x="15315" y="10185"/>
                      <a:pt x="15436" y="9746"/>
                      <a:pt x="15436" y="9207"/>
                    </a:cubicBezTo>
                    <a:cubicBezTo>
                      <a:pt x="15436" y="9207"/>
                      <a:pt x="15436" y="9051"/>
                      <a:pt x="15436" y="8945"/>
                    </a:cubicBezTo>
                    <a:cubicBezTo>
                      <a:pt x="15584" y="9045"/>
                      <a:pt x="15714" y="9147"/>
                      <a:pt x="15858" y="9247"/>
                    </a:cubicBezTo>
                    <a:cubicBezTo>
                      <a:pt x="15215" y="10228"/>
                      <a:pt x="14762" y="12514"/>
                      <a:pt x="14762" y="15169"/>
                    </a:cubicBezTo>
                    <a:cubicBezTo>
                      <a:pt x="14762" y="18712"/>
                      <a:pt x="15569" y="21600"/>
                      <a:pt x="16558" y="21600"/>
                    </a:cubicBezTo>
                    <a:cubicBezTo>
                      <a:pt x="17547" y="21600"/>
                      <a:pt x="18354" y="18712"/>
                      <a:pt x="18354" y="15169"/>
                    </a:cubicBezTo>
                    <a:cubicBezTo>
                      <a:pt x="18354" y="13464"/>
                      <a:pt x="18166" y="11916"/>
                      <a:pt x="17862" y="10763"/>
                    </a:cubicBezTo>
                    <a:cubicBezTo>
                      <a:pt x="18009" y="10883"/>
                      <a:pt x="18174" y="11007"/>
                      <a:pt x="18314" y="11126"/>
                    </a:cubicBezTo>
                    <a:lnTo>
                      <a:pt x="18314" y="11857"/>
                    </a:lnTo>
                    <a:cubicBezTo>
                      <a:pt x="18314" y="12599"/>
                      <a:pt x="18482" y="13202"/>
                      <a:pt x="18689" y="13202"/>
                    </a:cubicBezTo>
                    <a:cubicBezTo>
                      <a:pt x="18897" y="13202"/>
                      <a:pt x="19064" y="12599"/>
                      <a:pt x="19064" y="11857"/>
                    </a:cubicBezTo>
                    <a:cubicBezTo>
                      <a:pt x="19064" y="11857"/>
                      <a:pt x="19064" y="11793"/>
                      <a:pt x="19064" y="11785"/>
                    </a:cubicBezTo>
                    <a:cubicBezTo>
                      <a:pt x="20642" y="13207"/>
                      <a:pt x="21600" y="14313"/>
                      <a:pt x="21600" y="14313"/>
                    </a:cubicBezTo>
                    <a:cubicBezTo>
                      <a:pt x="21600" y="14313"/>
                      <a:pt x="21380" y="8673"/>
                      <a:pt x="21380" y="8673"/>
                    </a:cubicBezTo>
                    <a:cubicBezTo>
                      <a:pt x="21303" y="8603"/>
                      <a:pt x="20990" y="8447"/>
                      <a:pt x="20572" y="8252"/>
                    </a:cubicBezTo>
                    <a:lnTo>
                      <a:pt x="20572" y="674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8" name="iṧlíďè">
                <a:extLst>
                  <a:ext uri="{FF2B5EF4-FFF2-40B4-BE49-F238E27FC236}">
                    <a16:creationId xmlns:a16="http://schemas.microsoft.com/office/drawing/2014/main" id="{AAB9E426-4AA4-4ACA-BD53-AF6E95708AC7}"/>
                  </a:ext>
                </a:extLst>
              </p:cNvPr>
              <p:cNvSpPr/>
              <p:nvPr/>
            </p:nvSpPr>
            <p:spPr>
              <a:xfrm>
                <a:off x="4580187" y="4317991"/>
                <a:ext cx="536094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4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4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9" name="ïś1iďê">
                <a:extLst>
                  <a:ext uri="{FF2B5EF4-FFF2-40B4-BE49-F238E27FC236}">
                    <a16:creationId xmlns:a16="http://schemas.microsoft.com/office/drawing/2014/main" id="{EC1789D0-7A78-4F17-8B88-A062A18B17AD}"/>
                  </a:ext>
                </a:extLst>
              </p:cNvPr>
              <p:cNvSpPr/>
              <p:nvPr/>
            </p:nvSpPr>
            <p:spPr>
              <a:xfrm>
                <a:off x="5404746" y="3270600"/>
                <a:ext cx="1386337" cy="1386323"/>
              </a:xfrm>
              <a:prstGeom prst="ellipse">
                <a:avLst/>
              </a:pr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0" name="îsļïďé">
                <a:extLst>
                  <a:ext uri="{FF2B5EF4-FFF2-40B4-BE49-F238E27FC236}">
                    <a16:creationId xmlns:a16="http://schemas.microsoft.com/office/drawing/2014/main" id="{B55E1355-0231-4F02-B63D-EA380A626F28}"/>
                  </a:ext>
                </a:extLst>
              </p:cNvPr>
              <p:cNvSpPr/>
              <p:nvPr/>
            </p:nvSpPr>
            <p:spPr>
              <a:xfrm>
                <a:off x="5441091" y="1862843"/>
                <a:ext cx="1313670" cy="2757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lnTo>
                      <a:pt x="10003" y="11330"/>
                    </a:lnTo>
                    <a:cubicBezTo>
                      <a:pt x="4412" y="11525"/>
                      <a:pt x="0" y="13743"/>
                      <a:pt x="0" y="16455"/>
                    </a:cubicBezTo>
                    <a:cubicBezTo>
                      <a:pt x="0" y="19296"/>
                      <a:pt x="4836" y="21600"/>
                      <a:pt x="10800" y="21600"/>
                    </a:cubicBezTo>
                    <a:cubicBezTo>
                      <a:pt x="16764" y="21600"/>
                      <a:pt x="21600" y="19296"/>
                      <a:pt x="21600" y="16455"/>
                    </a:cubicBezTo>
                    <a:cubicBezTo>
                      <a:pt x="21600" y="13730"/>
                      <a:pt x="17147" y="11506"/>
                      <a:pt x="11520" y="11329"/>
                    </a:cubicBezTo>
                    <a:lnTo>
                      <a:pt x="10763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1" name="îṩlïḍè">
                <a:extLst>
                  <a:ext uri="{FF2B5EF4-FFF2-40B4-BE49-F238E27FC236}">
                    <a16:creationId xmlns:a16="http://schemas.microsoft.com/office/drawing/2014/main" id="{A5FC9DFE-717B-43C4-B766-92AA8EEA5459}"/>
                  </a:ext>
                </a:extLst>
              </p:cNvPr>
              <p:cNvSpPr/>
              <p:nvPr/>
            </p:nvSpPr>
            <p:spPr>
              <a:xfrm>
                <a:off x="5685828" y="3630800"/>
                <a:ext cx="847478" cy="145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9" y="0"/>
                    </a:moveTo>
                    <a:lnTo>
                      <a:pt x="0" y="21600"/>
                    </a:lnTo>
                    <a:lnTo>
                      <a:pt x="2860" y="21600"/>
                    </a:lnTo>
                    <a:lnTo>
                      <a:pt x="2869" y="21470"/>
                    </a:lnTo>
                    <a:lnTo>
                      <a:pt x="10262" y="21470"/>
                    </a:lnTo>
                    <a:lnTo>
                      <a:pt x="10262" y="0"/>
                    </a:lnTo>
                    <a:lnTo>
                      <a:pt x="4689" y="0"/>
                    </a:lnTo>
                    <a:lnTo>
                      <a:pt x="4328" y="0"/>
                    </a:lnTo>
                    <a:lnTo>
                      <a:pt x="1829" y="0"/>
                    </a:lnTo>
                    <a:close/>
                    <a:moveTo>
                      <a:pt x="11275" y="0"/>
                    </a:moveTo>
                    <a:lnTo>
                      <a:pt x="11275" y="21470"/>
                    </a:lnTo>
                    <a:lnTo>
                      <a:pt x="18718" y="21470"/>
                    </a:lnTo>
                    <a:cubicBezTo>
                      <a:pt x="18718" y="21470"/>
                      <a:pt x="18672" y="20791"/>
                      <a:pt x="18669" y="20744"/>
                    </a:cubicBezTo>
                    <a:lnTo>
                      <a:pt x="18740" y="21548"/>
                    </a:lnTo>
                    <a:lnTo>
                      <a:pt x="21600" y="21548"/>
                    </a:lnTo>
                    <a:lnTo>
                      <a:pt x="19637" y="0"/>
                    </a:lnTo>
                    <a:lnTo>
                      <a:pt x="17210" y="0"/>
                    </a:lnTo>
                    <a:lnTo>
                      <a:pt x="11275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2" name="ïṧlíḍè">
                <a:extLst>
                  <a:ext uri="{FF2B5EF4-FFF2-40B4-BE49-F238E27FC236}">
                    <a16:creationId xmlns:a16="http://schemas.microsoft.com/office/drawing/2014/main" id="{4F22A2F5-5196-49A5-A334-6916C80B07D0}"/>
                  </a:ext>
                </a:extLst>
              </p:cNvPr>
              <p:cNvSpPr/>
              <p:nvPr/>
            </p:nvSpPr>
            <p:spPr>
              <a:xfrm>
                <a:off x="5795745" y="3926535"/>
                <a:ext cx="604340" cy="604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îšḷïḓè">
              <a:extLst>
                <a:ext uri="{FF2B5EF4-FFF2-40B4-BE49-F238E27FC236}">
                  <a16:creationId xmlns:a16="http://schemas.microsoft.com/office/drawing/2014/main" id="{28A6DCE0-639A-4A84-8BF6-B643AE638869}"/>
                </a:ext>
              </a:extLst>
            </p:cNvPr>
            <p:cNvGrpSpPr/>
            <p:nvPr/>
          </p:nvGrpSpPr>
          <p:grpSpPr>
            <a:xfrm>
              <a:off x="3145410" y="2349896"/>
              <a:ext cx="6055720" cy="2149184"/>
              <a:chOff x="1792087" y="1862838"/>
              <a:chExt cx="8607826" cy="3054928"/>
            </a:xfrm>
          </p:grpSpPr>
          <p:sp>
            <p:nvSpPr>
              <p:cNvPr id="17" name="îš1îďé">
                <a:extLst>
                  <a:ext uri="{FF2B5EF4-FFF2-40B4-BE49-F238E27FC236}">
                    <a16:creationId xmlns:a16="http://schemas.microsoft.com/office/drawing/2014/main" id="{536AA374-7B8F-4A50-933B-4D653352C07F}"/>
                  </a:ext>
                </a:extLst>
              </p:cNvPr>
              <p:cNvSpPr/>
              <p:nvPr/>
            </p:nvSpPr>
            <p:spPr>
              <a:xfrm>
                <a:off x="6412688" y="3804462"/>
                <a:ext cx="3987225" cy="1113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05" extrusionOk="0">
                    <a:moveTo>
                      <a:pt x="21600" y="0"/>
                    </a:moveTo>
                    <a:cubicBezTo>
                      <a:pt x="21600" y="0"/>
                      <a:pt x="21557" y="16"/>
                      <a:pt x="21556" y="16"/>
                    </a:cubicBezTo>
                    <a:lnTo>
                      <a:pt x="1027" y="6501"/>
                    </a:lnTo>
                    <a:lnTo>
                      <a:pt x="1027" y="7953"/>
                    </a:lnTo>
                    <a:cubicBezTo>
                      <a:pt x="609" y="8141"/>
                      <a:pt x="297" y="8288"/>
                      <a:pt x="220" y="8356"/>
                    </a:cubicBezTo>
                    <a:cubicBezTo>
                      <a:pt x="220" y="8356"/>
                      <a:pt x="0" y="13786"/>
                      <a:pt x="0" y="13786"/>
                    </a:cubicBezTo>
                    <a:cubicBezTo>
                      <a:pt x="0" y="13786"/>
                      <a:pt x="1161" y="12476"/>
                      <a:pt x="3080" y="10881"/>
                    </a:cubicBezTo>
                    <a:cubicBezTo>
                      <a:pt x="3080" y="11147"/>
                      <a:pt x="3080" y="11421"/>
                      <a:pt x="3080" y="11421"/>
                    </a:cubicBezTo>
                    <a:cubicBezTo>
                      <a:pt x="3080" y="12136"/>
                      <a:pt x="3249" y="12717"/>
                      <a:pt x="3456" y="12717"/>
                    </a:cubicBezTo>
                    <a:cubicBezTo>
                      <a:pt x="3663" y="12717"/>
                      <a:pt x="3831" y="12136"/>
                      <a:pt x="3831" y="11421"/>
                    </a:cubicBezTo>
                    <a:lnTo>
                      <a:pt x="3831" y="10286"/>
                    </a:lnTo>
                    <a:cubicBezTo>
                      <a:pt x="4014" y="10142"/>
                      <a:pt x="4222" y="9996"/>
                      <a:pt x="4416" y="9851"/>
                    </a:cubicBezTo>
                    <a:cubicBezTo>
                      <a:pt x="4178" y="10528"/>
                      <a:pt x="3987" y="11420"/>
                      <a:pt x="3874" y="12488"/>
                    </a:cubicBezTo>
                    <a:cubicBezTo>
                      <a:pt x="3535" y="15693"/>
                      <a:pt x="4016" y="19261"/>
                      <a:pt x="4946" y="20431"/>
                    </a:cubicBezTo>
                    <a:cubicBezTo>
                      <a:pt x="5875" y="21600"/>
                      <a:pt x="6908" y="19940"/>
                      <a:pt x="7247" y="16734"/>
                    </a:cubicBezTo>
                    <a:cubicBezTo>
                      <a:pt x="7586" y="13529"/>
                      <a:pt x="7105" y="9960"/>
                      <a:pt x="6176" y="8791"/>
                    </a:cubicBezTo>
                    <a:cubicBezTo>
                      <a:pt x="6144" y="8751"/>
                      <a:pt x="6112" y="8723"/>
                      <a:pt x="6080" y="8689"/>
                    </a:cubicBezTo>
                    <a:cubicBezTo>
                      <a:pt x="6294" y="8549"/>
                      <a:pt x="6495" y="8405"/>
                      <a:pt x="6718" y="8267"/>
                    </a:cubicBezTo>
                    <a:cubicBezTo>
                      <a:pt x="6718" y="8534"/>
                      <a:pt x="6718" y="8869"/>
                      <a:pt x="6718" y="8869"/>
                    </a:cubicBezTo>
                    <a:cubicBezTo>
                      <a:pt x="6718" y="9389"/>
                      <a:pt x="6840" y="9811"/>
                      <a:pt x="6990" y="9811"/>
                    </a:cubicBezTo>
                    <a:cubicBezTo>
                      <a:pt x="7141" y="9811"/>
                      <a:pt x="7264" y="9389"/>
                      <a:pt x="7264" y="8869"/>
                    </a:cubicBezTo>
                    <a:lnTo>
                      <a:pt x="7264" y="7973"/>
                    </a:lnTo>
                    <a:lnTo>
                      <a:pt x="7185" y="7973"/>
                    </a:lnTo>
                    <a:cubicBezTo>
                      <a:pt x="7205" y="7961"/>
                      <a:pt x="7222" y="7948"/>
                      <a:pt x="7242" y="7937"/>
                    </a:cubicBezTo>
                    <a:cubicBezTo>
                      <a:pt x="8200" y="7376"/>
                      <a:pt x="9507" y="6639"/>
                      <a:pt x="10868" y="5879"/>
                    </a:cubicBezTo>
                    <a:cubicBezTo>
                      <a:pt x="10868" y="6036"/>
                      <a:pt x="10868" y="6380"/>
                      <a:pt x="10868" y="6380"/>
                    </a:cubicBezTo>
                    <a:cubicBezTo>
                      <a:pt x="10868" y="6739"/>
                      <a:pt x="10953" y="7031"/>
                      <a:pt x="11057" y="7031"/>
                    </a:cubicBezTo>
                    <a:cubicBezTo>
                      <a:pt x="11161" y="7031"/>
                      <a:pt x="11247" y="6739"/>
                      <a:pt x="11247" y="6380"/>
                    </a:cubicBezTo>
                    <a:lnTo>
                      <a:pt x="11247" y="5758"/>
                    </a:lnTo>
                    <a:lnTo>
                      <a:pt x="11085" y="5758"/>
                    </a:lnTo>
                    <a:cubicBezTo>
                      <a:pt x="15766" y="3146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003F7B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8" name="ïS1íḓe">
                <a:extLst>
                  <a:ext uri="{FF2B5EF4-FFF2-40B4-BE49-F238E27FC236}">
                    <a16:creationId xmlns:a16="http://schemas.microsoft.com/office/drawing/2014/main" id="{B68B0B16-464D-4321-82D0-CE0DD7583DC4}"/>
                  </a:ext>
                </a:extLst>
              </p:cNvPr>
              <p:cNvSpPr/>
              <p:nvPr/>
            </p:nvSpPr>
            <p:spPr>
              <a:xfrm>
                <a:off x="7170903" y="4317991"/>
                <a:ext cx="536090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9" name="îṣľïḑé">
                <a:extLst>
                  <a:ext uri="{FF2B5EF4-FFF2-40B4-BE49-F238E27FC236}">
                    <a16:creationId xmlns:a16="http://schemas.microsoft.com/office/drawing/2014/main" id="{712F65D8-0777-4C57-ACF5-0B5E5D508732}"/>
                  </a:ext>
                </a:extLst>
              </p:cNvPr>
              <p:cNvSpPr/>
              <p:nvPr/>
            </p:nvSpPr>
            <p:spPr>
              <a:xfrm>
                <a:off x="1792087" y="3804637"/>
                <a:ext cx="3987050" cy="1113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36" y="17"/>
                    </a:lnTo>
                    <a:cubicBezTo>
                      <a:pt x="96" y="51"/>
                      <a:pt x="6152" y="3444"/>
                      <a:pt x="10869" y="6183"/>
                    </a:cubicBezTo>
                    <a:lnTo>
                      <a:pt x="10869" y="6621"/>
                    </a:lnTo>
                    <a:cubicBezTo>
                      <a:pt x="10869" y="6995"/>
                      <a:pt x="10953" y="7297"/>
                      <a:pt x="11057" y="7297"/>
                    </a:cubicBezTo>
                    <a:cubicBezTo>
                      <a:pt x="11162" y="7297"/>
                      <a:pt x="11246" y="6995"/>
                      <a:pt x="11246" y="6621"/>
                    </a:cubicBezTo>
                    <a:cubicBezTo>
                      <a:pt x="11246" y="6621"/>
                      <a:pt x="11246" y="6502"/>
                      <a:pt x="11246" y="6407"/>
                    </a:cubicBezTo>
                    <a:cubicBezTo>
                      <a:pt x="12384" y="7070"/>
                      <a:pt x="13535" y="7738"/>
                      <a:pt x="14358" y="8238"/>
                    </a:cubicBezTo>
                    <a:cubicBezTo>
                      <a:pt x="14543" y="8351"/>
                      <a:pt x="14711" y="8473"/>
                      <a:pt x="14891" y="8588"/>
                    </a:cubicBezTo>
                    <a:lnTo>
                      <a:pt x="14891" y="9207"/>
                    </a:lnTo>
                    <a:cubicBezTo>
                      <a:pt x="14891" y="9746"/>
                      <a:pt x="15013" y="10185"/>
                      <a:pt x="15164" y="10185"/>
                    </a:cubicBezTo>
                    <a:cubicBezTo>
                      <a:pt x="15315" y="10185"/>
                      <a:pt x="15436" y="9746"/>
                      <a:pt x="15436" y="9207"/>
                    </a:cubicBezTo>
                    <a:cubicBezTo>
                      <a:pt x="15436" y="9207"/>
                      <a:pt x="15436" y="9051"/>
                      <a:pt x="15436" y="8945"/>
                    </a:cubicBezTo>
                    <a:cubicBezTo>
                      <a:pt x="15584" y="9045"/>
                      <a:pt x="15714" y="9147"/>
                      <a:pt x="15858" y="9247"/>
                    </a:cubicBezTo>
                    <a:cubicBezTo>
                      <a:pt x="15215" y="10228"/>
                      <a:pt x="14762" y="12514"/>
                      <a:pt x="14762" y="15169"/>
                    </a:cubicBezTo>
                    <a:cubicBezTo>
                      <a:pt x="14762" y="18712"/>
                      <a:pt x="15569" y="21600"/>
                      <a:pt x="16558" y="21600"/>
                    </a:cubicBezTo>
                    <a:cubicBezTo>
                      <a:pt x="17547" y="21600"/>
                      <a:pt x="18354" y="18712"/>
                      <a:pt x="18354" y="15169"/>
                    </a:cubicBezTo>
                    <a:cubicBezTo>
                      <a:pt x="18354" y="13464"/>
                      <a:pt x="18166" y="11916"/>
                      <a:pt x="17862" y="10763"/>
                    </a:cubicBezTo>
                    <a:cubicBezTo>
                      <a:pt x="18009" y="10883"/>
                      <a:pt x="18174" y="11007"/>
                      <a:pt x="18314" y="11126"/>
                    </a:cubicBezTo>
                    <a:lnTo>
                      <a:pt x="18314" y="11857"/>
                    </a:lnTo>
                    <a:cubicBezTo>
                      <a:pt x="18314" y="12599"/>
                      <a:pt x="18482" y="13202"/>
                      <a:pt x="18689" y="13202"/>
                    </a:cubicBezTo>
                    <a:cubicBezTo>
                      <a:pt x="18897" y="13202"/>
                      <a:pt x="19064" y="12599"/>
                      <a:pt x="19064" y="11857"/>
                    </a:cubicBezTo>
                    <a:cubicBezTo>
                      <a:pt x="19064" y="11857"/>
                      <a:pt x="19064" y="11793"/>
                      <a:pt x="19064" y="11785"/>
                    </a:cubicBezTo>
                    <a:cubicBezTo>
                      <a:pt x="20642" y="13207"/>
                      <a:pt x="21600" y="14313"/>
                      <a:pt x="21600" y="14313"/>
                    </a:cubicBezTo>
                    <a:cubicBezTo>
                      <a:pt x="21600" y="14313"/>
                      <a:pt x="21380" y="8673"/>
                      <a:pt x="21380" y="8673"/>
                    </a:cubicBezTo>
                    <a:cubicBezTo>
                      <a:pt x="21303" y="8603"/>
                      <a:pt x="20990" y="8447"/>
                      <a:pt x="20572" y="8252"/>
                    </a:cubicBezTo>
                    <a:lnTo>
                      <a:pt x="20572" y="67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F7B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0" name="ïŝḻidè">
                <a:extLst>
                  <a:ext uri="{FF2B5EF4-FFF2-40B4-BE49-F238E27FC236}">
                    <a16:creationId xmlns:a16="http://schemas.microsoft.com/office/drawing/2014/main" id="{93B0C301-A687-45F7-A70E-824E96963C2E}"/>
                  </a:ext>
                </a:extLst>
              </p:cNvPr>
              <p:cNvSpPr/>
              <p:nvPr/>
            </p:nvSpPr>
            <p:spPr>
              <a:xfrm>
                <a:off x="4580187" y="4317991"/>
                <a:ext cx="536094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4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4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1" name="iṡľïḑe">
                <a:extLst>
                  <a:ext uri="{FF2B5EF4-FFF2-40B4-BE49-F238E27FC236}">
                    <a16:creationId xmlns:a16="http://schemas.microsoft.com/office/drawing/2014/main" id="{A7A830DE-6E2A-4038-8330-16E63D1DCEF2}"/>
                  </a:ext>
                </a:extLst>
              </p:cNvPr>
              <p:cNvSpPr/>
              <p:nvPr/>
            </p:nvSpPr>
            <p:spPr>
              <a:xfrm>
                <a:off x="5404746" y="3270600"/>
                <a:ext cx="1386337" cy="1386323"/>
              </a:xfrm>
              <a:prstGeom prst="ellipse">
                <a:avLst/>
              </a:pr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2" name="iṩḻîḋe">
                <a:extLst>
                  <a:ext uri="{FF2B5EF4-FFF2-40B4-BE49-F238E27FC236}">
                    <a16:creationId xmlns:a16="http://schemas.microsoft.com/office/drawing/2014/main" id="{9457BC17-EDB9-4D26-82BC-0EE3E88D5156}"/>
                  </a:ext>
                </a:extLst>
              </p:cNvPr>
              <p:cNvSpPr/>
              <p:nvPr/>
            </p:nvSpPr>
            <p:spPr>
              <a:xfrm>
                <a:off x="5441090" y="1862838"/>
                <a:ext cx="1313670" cy="27577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lnTo>
                      <a:pt x="10003" y="11330"/>
                    </a:lnTo>
                    <a:cubicBezTo>
                      <a:pt x="4412" y="11525"/>
                      <a:pt x="0" y="13743"/>
                      <a:pt x="0" y="16455"/>
                    </a:cubicBezTo>
                    <a:cubicBezTo>
                      <a:pt x="0" y="19296"/>
                      <a:pt x="4836" y="21600"/>
                      <a:pt x="10800" y="21600"/>
                    </a:cubicBezTo>
                    <a:cubicBezTo>
                      <a:pt x="16764" y="21600"/>
                      <a:pt x="21600" y="19296"/>
                      <a:pt x="21600" y="16455"/>
                    </a:cubicBezTo>
                    <a:cubicBezTo>
                      <a:pt x="21600" y="13730"/>
                      <a:pt x="17147" y="11506"/>
                      <a:pt x="11520" y="11329"/>
                    </a:cubicBezTo>
                    <a:lnTo>
                      <a:pt x="10763" y="0"/>
                    </a:lnTo>
                    <a:close/>
                  </a:path>
                </a:pathLst>
              </a:custGeom>
              <a:solidFill>
                <a:srgbClr val="003F7B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3" name="ïşlïďê">
                <a:extLst>
                  <a:ext uri="{FF2B5EF4-FFF2-40B4-BE49-F238E27FC236}">
                    <a16:creationId xmlns:a16="http://schemas.microsoft.com/office/drawing/2014/main" id="{3A26548A-97CC-47C9-B85F-7EFAA5A123E1}"/>
                  </a:ext>
                </a:extLst>
              </p:cNvPr>
              <p:cNvSpPr/>
              <p:nvPr/>
            </p:nvSpPr>
            <p:spPr>
              <a:xfrm>
                <a:off x="5685828" y="3630800"/>
                <a:ext cx="847478" cy="145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9" y="0"/>
                    </a:moveTo>
                    <a:lnTo>
                      <a:pt x="0" y="21600"/>
                    </a:lnTo>
                    <a:lnTo>
                      <a:pt x="2860" y="21600"/>
                    </a:lnTo>
                    <a:lnTo>
                      <a:pt x="2869" y="21470"/>
                    </a:lnTo>
                    <a:lnTo>
                      <a:pt x="10262" y="21470"/>
                    </a:lnTo>
                    <a:lnTo>
                      <a:pt x="10262" y="0"/>
                    </a:lnTo>
                    <a:lnTo>
                      <a:pt x="4689" y="0"/>
                    </a:lnTo>
                    <a:lnTo>
                      <a:pt x="4328" y="0"/>
                    </a:lnTo>
                    <a:lnTo>
                      <a:pt x="1829" y="0"/>
                    </a:lnTo>
                    <a:close/>
                    <a:moveTo>
                      <a:pt x="11275" y="0"/>
                    </a:moveTo>
                    <a:lnTo>
                      <a:pt x="11275" y="21470"/>
                    </a:lnTo>
                    <a:lnTo>
                      <a:pt x="18718" y="21470"/>
                    </a:lnTo>
                    <a:cubicBezTo>
                      <a:pt x="18718" y="21470"/>
                      <a:pt x="18672" y="20791"/>
                      <a:pt x="18669" y="20744"/>
                    </a:cubicBezTo>
                    <a:lnTo>
                      <a:pt x="18740" y="21548"/>
                    </a:lnTo>
                    <a:lnTo>
                      <a:pt x="21600" y="21548"/>
                    </a:lnTo>
                    <a:lnTo>
                      <a:pt x="19637" y="0"/>
                    </a:lnTo>
                    <a:lnTo>
                      <a:pt x="17210" y="0"/>
                    </a:lnTo>
                    <a:lnTo>
                      <a:pt x="112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4" name="îśḷïḋê">
                <a:extLst>
                  <a:ext uri="{FF2B5EF4-FFF2-40B4-BE49-F238E27FC236}">
                    <a16:creationId xmlns:a16="http://schemas.microsoft.com/office/drawing/2014/main" id="{F2B4AE58-4F81-4461-9AB9-F576547E1333}"/>
                  </a:ext>
                </a:extLst>
              </p:cNvPr>
              <p:cNvSpPr/>
              <p:nvPr/>
            </p:nvSpPr>
            <p:spPr>
              <a:xfrm>
                <a:off x="5795745" y="3926535"/>
                <a:ext cx="604340" cy="604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</p:grpSp>
      </p:grpSp>
      <p:sp>
        <p:nvSpPr>
          <p:cNvPr id="41" name="矩形 40"/>
          <p:cNvSpPr/>
          <p:nvPr userDrawn="1"/>
        </p:nvSpPr>
        <p:spPr>
          <a:xfrm>
            <a:off x="0" y="957263"/>
            <a:ext cx="3403600" cy="107950"/>
          </a:xfrm>
          <a:prstGeom prst="rect">
            <a:avLst/>
          </a:prstGeom>
          <a:solidFill>
            <a:srgbClr val="1453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 userDrawn="1"/>
        </p:nvCxnSpPr>
        <p:spPr>
          <a:xfrm>
            <a:off x="3360738" y="1008063"/>
            <a:ext cx="2692400" cy="0"/>
          </a:xfrm>
          <a:prstGeom prst="line">
            <a:avLst/>
          </a:prstGeom>
          <a:ln w="28575">
            <a:solidFill>
              <a:srgbClr val="145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98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28821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6913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5921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86801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1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0953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Line 16"/>
          <p:cNvSpPr>
            <a:spLocks noChangeShapeType="1"/>
          </p:cNvSpPr>
          <p:nvPr userDrawn="1"/>
        </p:nvSpPr>
        <p:spPr bwMode="auto">
          <a:xfrm>
            <a:off x="815413" y="1484784"/>
            <a:ext cx="10081683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64955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9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13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4400" b="0" kern="1200" smtClean="0">
          <a:solidFill>
            <a:schemeClr val="accent5">
              <a:lumMod val="50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.buaa.edu.cn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hyperlink" Target="https://e.buaa.edu.c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17"/>
          <p:cNvSpPr txBox="1">
            <a:spLocks noChangeArrowheads="1"/>
          </p:cNvSpPr>
          <p:nvPr/>
        </p:nvSpPr>
        <p:spPr bwMode="auto">
          <a:xfrm>
            <a:off x="0" y="1080359"/>
            <a:ext cx="121920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FF0000"/>
                </a:solidFill>
              </a:rPr>
              <a:t>电子电路设计训练</a:t>
            </a:r>
            <a:endParaRPr lang="zh-CN" altLang="en-US" sz="66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4509120"/>
            <a:ext cx="12192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北京航空航天大学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电子信息工程学院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张杰斌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/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zjb@buaa.edu.cn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30303" y="2448511"/>
            <a:ext cx="9931394" cy="45719"/>
          </a:xfrm>
          <a:prstGeom prst="rect">
            <a:avLst/>
          </a:prstGeom>
          <a:solidFill>
            <a:srgbClr val="183884"/>
          </a:solidFill>
          <a:ln w="0">
            <a:solidFill>
              <a:srgbClr val="1838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183884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DA2A9-553E-4E28-975B-34BDE619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电子设计基础训练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4FCF1-2FF5-4B8D-B3EA-4B57CA46D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1196752"/>
            <a:ext cx="11665296" cy="4980211"/>
          </a:xfrm>
        </p:spPr>
        <p:txBody>
          <a:bodyPr/>
          <a:lstStyle/>
          <a:p>
            <a:r>
              <a:rPr lang="zh-CN" altLang="en-US" dirty="0"/>
              <a:t>授课形式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腾讯录播课堂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同学们可以在讨论区发言，教师、助教答疑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marL="342900" lvl="1" indent="-342900">
              <a:spcBef>
                <a:spcPts val="1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3200" dirty="0"/>
              <a:t>辅助教学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教学班建微信群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学校的课程中心</a:t>
            </a:r>
            <a:endParaRPr lang="en-US" altLang="zh-CN" dirty="0"/>
          </a:p>
          <a:p>
            <a:pPr lvl="1">
              <a:buFontTx/>
              <a:buChar char="-"/>
            </a:pPr>
            <a:r>
              <a:rPr lang="zh-CN" altLang="en-US" dirty="0">
                <a:cs typeface="+mn-ea"/>
                <a:sym typeface="+mn-lt"/>
              </a:rPr>
              <a:t>如果你在校内，可直接访问</a:t>
            </a:r>
            <a:r>
              <a:rPr lang="en-US" altLang="zh-CN" dirty="0">
                <a:cs typeface="+mn-ea"/>
                <a:sym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http://course.buaa.edu.cn</a:t>
            </a:r>
            <a:endParaRPr lang="en-US" altLang="zh-CN" dirty="0">
              <a:cs typeface="+mn-ea"/>
              <a:sym typeface="+mn-lt"/>
            </a:endParaRPr>
          </a:p>
          <a:p>
            <a:pPr lvl="1">
              <a:buFontTx/>
              <a:buChar char="-"/>
            </a:pPr>
            <a:r>
              <a:rPr lang="zh-CN" altLang="en-US" dirty="0">
                <a:cs typeface="+mn-ea"/>
                <a:sym typeface="+mn-lt"/>
              </a:rPr>
              <a:t>如果你在校外，可通过</a:t>
            </a:r>
            <a:r>
              <a:rPr lang="en-US" altLang="zh-CN" dirty="0">
                <a:cs typeface="+mn-ea"/>
                <a:sym typeface="+mn-lt"/>
              </a:rPr>
              <a:t>VPN</a:t>
            </a:r>
            <a:r>
              <a:rPr lang="zh-CN" altLang="en-US" dirty="0">
                <a:cs typeface="+mn-ea"/>
                <a:sym typeface="+mn-lt"/>
              </a:rPr>
              <a:t>系统（</a:t>
            </a:r>
            <a:r>
              <a:rPr lang="en-US" altLang="zh-CN" dirty="0">
                <a:cs typeface="+mn-ea"/>
                <a:sym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https://e.buaa.edu.cn</a:t>
            </a:r>
            <a:r>
              <a:rPr lang="zh-CN" altLang="en-US" dirty="0">
                <a:cs typeface="+mn-ea"/>
                <a:sym typeface="+mn-lt"/>
              </a:rPr>
              <a:t>）访问</a:t>
            </a:r>
            <a:endParaRPr lang="en-US" altLang="zh-CN" dirty="0">
              <a:cs typeface="+mn-ea"/>
              <a:sym typeface="+mn-lt"/>
            </a:endParaRPr>
          </a:p>
          <a:p>
            <a:pPr lvl="1">
              <a:defRPr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3F0E6D-7447-43B0-B656-DCE94E9E9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528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课程安排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dirty="0"/>
              <a:t>理论课程（</a:t>
            </a:r>
            <a:r>
              <a:rPr lang="en-US" altLang="zh-CN" dirty="0"/>
              <a:t>1-8</a:t>
            </a:r>
            <a:r>
              <a:rPr lang="zh-CN" altLang="en-US" dirty="0"/>
              <a:t>周）</a:t>
            </a:r>
            <a:r>
              <a:rPr lang="en-US" altLang="zh-CN" dirty="0"/>
              <a:t>&amp;</a:t>
            </a:r>
            <a:r>
              <a:rPr lang="zh-CN" altLang="en-US" dirty="0"/>
              <a:t>实验部分（</a:t>
            </a:r>
            <a:r>
              <a:rPr lang="en-US" altLang="zh-CN" dirty="0"/>
              <a:t>9-16</a:t>
            </a:r>
            <a:r>
              <a:rPr lang="zh-CN" altLang="en-US" dirty="0"/>
              <a:t>周）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理论课程时间是第</a:t>
            </a:r>
            <a:r>
              <a:rPr lang="en-US" altLang="zh-CN" dirty="0"/>
              <a:t>01</a:t>
            </a:r>
            <a:r>
              <a:rPr lang="zh-CN" altLang="en-US" dirty="0"/>
              <a:t>周至第</a:t>
            </a:r>
            <a:r>
              <a:rPr lang="en-US" altLang="zh-CN" dirty="0"/>
              <a:t>08</a:t>
            </a:r>
            <a:r>
              <a:rPr lang="zh-CN" altLang="en-US" dirty="0"/>
              <a:t>周的周一第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节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实验课程时间是第</a:t>
            </a:r>
            <a:r>
              <a:rPr lang="en-US" altLang="zh-CN" dirty="0"/>
              <a:t>09</a:t>
            </a:r>
            <a:r>
              <a:rPr lang="zh-CN" altLang="en-US" dirty="0"/>
              <a:t>周至第</a:t>
            </a:r>
            <a:r>
              <a:rPr lang="en-US" altLang="zh-CN" dirty="0"/>
              <a:t>16</a:t>
            </a:r>
            <a:r>
              <a:rPr lang="zh-CN" altLang="en-US" dirty="0"/>
              <a:t>周的周四第</a:t>
            </a:r>
            <a:r>
              <a:rPr lang="en-US" altLang="zh-CN" dirty="0"/>
              <a:t>6-10</a:t>
            </a:r>
            <a:r>
              <a:rPr lang="zh-CN" altLang="en-US" dirty="0"/>
              <a:t>节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理论课程为：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模拟电路部分（</a:t>
            </a:r>
            <a:r>
              <a:rPr lang="en-US" altLang="zh-CN" dirty="0"/>
              <a:t>1-4</a:t>
            </a:r>
            <a:r>
              <a:rPr lang="zh-CN" altLang="en-US" dirty="0"/>
              <a:t>周）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数字电路部分（</a:t>
            </a:r>
            <a:r>
              <a:rPr lang="en-US" altLang="zh-CN" dirty="0"/>
              <a:t>5-8</a:t>
            </a:r>
            <a:r>
              <a:rPr lang="zh-CN" altLang="en-US" dirty="0"/>
              <a:t>周）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marL="342900" lvl="1" indent="-342900">
              <a:spcBef>
                <a:spcPts val="1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3200" dirty="0"/>
              <a:t>实验部分</a:t>
            </a:r>
            <a:endParaRPr lang="en-US" altLang="zh-CN" sz="3200" dirty="0"/>
          </a:p>
          <a:p>
            <a:pPr lvl="1">
              <a:defRPr/>
            </a:pPr>
            <a:r>
              <a:rPr lang="zh-CN" altLang="en-US" dirty="0"/>
              <a:t>四个模拟电路实验（</a:t>
            </a:r>
            <a:r>
              <a:rPr lang="en-US" altLang="zh-CN" dirty="0"/>
              <a:t>9-12</a:t>
            </a:r>
            <a:r>
              <a:rPr lang="zh-CN" altLang="en-US" dirty="0"/>
              <a:t>周）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四个数字电路实验（</a:t>
            </a:r>
            <a:r>
              <a:rPr lang="en-US" altLang="zh-CN" dirty="0"/>
              <a:t>13-16</a:t>
            </a:r>
            <a:r>
              <a:rPr lang="zh-CN" altLang="en-US" dirty="0"/>
              <a:t>周）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320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395BE-2739-4771-97FB-E5B750D3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考核方式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EA3412-53D1-4484-B182-7303BD391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作业占</a:t>
            </a:r>
            <a:r>
              <a:rPr lang="en-US" altLang="zh-CN" dirty="0"/>
              <a:t>20</a:t>
            </a:r>
            <a:r>
              <a:rPr lang="zh-CN" altLang="en-US" dirty="0"/>
              <a:t>分；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模拟电路部分作业一次（第四周），占</a:t>
            </a:r>
            <a:r>
              <a:rPr lang="en-US" altLang="zh-CN" dirty="0"/>
              <a:t>10</a:t>
            </a:r>
            <a:r>
              <a:rPr lang="zh-CN" altLang="en-US" dirty="0"/>
              <a:t>分；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数字电路部分作业一次（第八周），占</a:t>
            </a:r>
            <a:r>
              <a:rPr lang="en-US" altLang="zh-CN" dirty="0"/>
              <a:t>10</a:t>
            </a:r>
            <a:r>
              <a:rPr lang="zh-CN" altLang="en-US" dirty="0"/>
              <a:t>分；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实验报告占</a:t>
            </a:r>
            <a:r>
              <a:rPr lang="en-US" altLang="zh-CN" dirty="0"/>
              <a:t>80</a:t>
            </a:r>
            <a:r>
              <a:rPr lang="zh-CN" altLang="en-US" dirty="0"/>
              <a:t>分；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四个模拟电路实验，每个实验</a:t>
            </a:r>
            <a:r>
              <a:rPr lang="en-US" altLang="zh-CN" dirty="0"/>
              <a:t>10</a:t>
            </a:r>
            <a:r>
              <a:rPr lang="zh-CN" altLang="en-US" dirty="0"/>
              <a:t>分，一共</a:t>
            </a:r>
            <a:r>
              <a:rPr lang="en-US" altLang="zh-CN" dirty="0"/>
              <a:t>40</a:t>
            </a:r>
            <a:r>
              <a:rPr lang="zh-CN" altLang="en-US" dirty="0"/>
              <a:t>分；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四个数字电路实验，每个实验</a:t>
            </a:r>
            <a:r>
              <a:rPr lang="en-US" altLang="zh-CN" dirty="0"/>
              <a:t>10</a:t>
            </a:r>
            <a:r>
              <a:rPr lang="zh-CN" altLang="en-US" dirty="0"/>
              <a:t>分，一共</a:t>
            </a:r>
            <a:r>
              <a:rPr lang="en-US" altLang="zh-CN" dirty="0"/>
              <a:t>40</a:t>
            </a:r>
            <a:r>
              <a:rPr lang="zh-CN" altLang="en-US" dirty="0"/>
              <a:t>分；</a:t>
            </a: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marL="457200" lvl="1" indent="0"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作业和报告必须全部自己撰写，如发现作业和实验报告出现抄袭及雷同现象，抄袭方和被抄袭方均为零分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0F588A-C43F-4DF6-8BCB-E51932E4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658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1FD97-0B3B-44AB-80B0-C84C1A24B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先修课程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F04CD-9A1D-46E7-B76C-96AE4F65C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电路分析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模拟电子技术基础 </a:t>
            </a:r>
            <a:endParaRPr lang="en-US" altLang="zh-CN" dirty="0"/>
          </a:p>
          <a:p>
            <a:pPr marL="0" indent="0">
              <a:buNone/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/>
              <a:t>数字电子技术基础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信号与系统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4735D5-971C-4E8F-AF56-2C7BABB01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075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473EB-DF70-45B1-870B-895CDC43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5DEB1-9C6B-4BB0-A514-378C10E6E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梁青</a:t>
            </a:r>
            <a:r>
              <a:rPr lang="en-US" altLang="zh-CN" dirty="0"/>
              <a:t>. Multisim 11</a:t>
            </a:r>
            <a:r>
              <a:rPr lang="zh-CN" altLang="en-US" dirty="0"/>
              <a:t>电路仿真与实践</a:t>
            </a:r>
            <a:r>
              <a:rPr lang="en-US" altLang="zh-CN" dirty="0"/>
              <a:t>.</a:t>
            </a:r>
            <a:r>
              <a:rPr lang="zh-CN" altLang="en-US" dirty="0"/>
              <a:t> 清华大学出版社，</a:t>
            </a:r>
            <a:r>
              <a:rPr lang="en-US" altLang="zh-CN" dirty="0"/>
              <a:t>2012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夏宇闻</a:t>
            </a:r>
            <a:r>
              <a:rPr lang="en-US" altLang="zh-CN" dirty="0"/>
              <a:t>. Verilog</a:t>
            </a:r>
            <a:r>
              <a:rPr lang="zh-CN" altLang="en-US" dirty="0"/>
              <a:t>数字系统设计教程（</a:t>
            </a:r>
            <a:r>
              <a:rPr lang="zh-CN" altLang="en-US" dirty="0">
                <a:solidFill>
                  <a:schemeClr val="accent2"/>
                </a:solidFill>
              </a:rPr>
              <a:t>第三版</a:t>
            </a:r>
            <a:r>
              <a:rPr lang="zh-CN" altLang="en-US" dirty="0"/>
              <a:t>） </a:t>
            </a:r>
            <a:r>
              <a:rPr lang="en-US" altLang="zh-CN" dirty="0"/>
              <a:t>[M]. </a:t>
            </a:r>
            <a:r>
              <a:rPr lang="zh-CN" altLang="en-US" dirty="0"/>
              <a:t>北京航空航天大学出版社</a:t>
            </a:r>
            <a:r>
              <a:rPr lang="en-US" altLang="zh-CN" dirty="0"/>
              <a:t>, 2008.6 / 2013.7</a:t>
            </a:r>
          </a:p>
          <a:p>
            <a:pPr marL="0" indent="0">
              <a:buNone/>
            </a:pPr>
            <a:r>
              <a:rPr lang="zh-CN" altLang="en-US" dirty="0"/>
              <a:t> 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05392D-19F1-426D-97F5-5BE05091D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143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316AF-A8D3-44A9-AC56-6B52646C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>
                <a:sym typeface="+mn-ea"/>
              </a:rPr>
              <a:t>课程教学目标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4EB6AE-A860-4FAE-9126-99AD1A861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8" y="1196752"/>
            <a:ext cx="12097344" cy="498021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600" noProof="1"/>
              <a:t>通过本课程的学习，培养同学们的电路设计工程意识，掌握电路建模、仿真的基本知识，电路系统设计的基本方法。学会使用Mutisim建模、仿真等EDA工具。对计算机和EDA工具进行电路的设计与仿真有一定的了解，掌握一般的EDA设计思想，并会利用EDA平台设计开发出理想的电路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6563D9-148C-40EC-B7AD-33A950C20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1940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002D2-4BE0-41BF-9647-51F84B07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理论部分课程安排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9666A-F842-41C5-881C-59DBCB5EE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第一</a:t>
            </a:r>
            <a:r>
              <a:rPr lang="zh-CN" altLang="en-US" dirty="0"/>
              <a:t>讲</a:t>
            </a:r>
            <a:r>
              <a:rPr lang="en-US" altLang="zh-CN" dirty="0"/>
              <a:t> </a:t>
            </a:r>
            <a:r>
              <a:rPr lang="en-US" altLang="zh-CN" dirty="0" err="1"/>
              <a:t>模拟</a:t>
            </a:r>
            <a:r>
              <a:rPr lang="zh-CN" altLang="en-US" dirty="0"/>
              <a:t>电路</a:t>
            </a:r>
            <a:r>
              <a:rPr lang="en-US" altLang="zh-CN" dirty="0" err="1"/>
              <a:t>概述</a:t>
            </a:r>
            <a:r>
              <a:rPr lang="en-US" altLang="zh-CN" dirty="0"/>
              <a:t> </a:t>
            </a:r>
          </a:p>
          <a:p>
            <a:pPr>
              <a:defRPr/>
            </a:pPr>
            <a:r>
              <a:rPr lang="en-US" altLang="zh-CN" dirty="0" err="1"/>
              <a:t>第二</a:t>
            </a:r>
            <a:r>
              <a:rPr lang="zh-CN" altLang="en-US" dirty="0"/>
              <a:t>讲</a:t>
            </a:r>
            <a:r>
              <a:rPr lang="en-US" altLang="zh-CN" dirty="0"/>
              <a:t> </a:t>
            </a:r>
            <a:r>
              <a:rPr lang="en-US" altLang="zh-CN" dirty="0" err="1"/>
              <a:t>Spice语言</a:t>
            </a:r>
            <a:r>
              <a:rPr lang="zh-CN" altLang="en-US" dirty="0"/>
              <a:t>与</a:t>
            </a:r>
            <a:r>
              <a:rPr lang="en-US" altLang="zh-CN" dirty="0" err="1"/>
              <a:t>Multisim平台</a:t>
            </a:r>
            <a:r>
              <a:rPr lang="en-US" altLang="zh-CN" dirty="0"/>
              <a:t>  </a:t>
            </a:r>
          </a:p>
          <a:p>
            <a:pPr>
              <a:defRPr/>
            </a:pPr>
            <a:r>
              <a:rPr lang="en-US" altLang="zh-CN" dirty="0" err="1"/>
              <a:t>第三</a:t>
            </a:r>
            <a:r>
              <a:rPr lang="zh-CN" altLang="en-US" dirty="0"/>
              <a:t>讲 </a:t>
            </a:r>
            <a:r>
              <a:rPr lang="en-US" altLang="zh-CN" dirty="0" err="1"/>
              <a:t>无线通信</a:t>
            </a:r>
            <a:r>
              <a:rPr lang="zh-CN" altLang="en-US" dirty="0"/>
              <a:t>与稳压电路设计</a:t>
            </a:r>
            <a:endParaRPr lang="en-US" altLang="zh-CN" dirty="0"/>
          </a:p>
          <a:p>
            <a:pPr>
              <a:defRPr/>
            </a:pPr>
            <a:r>
              <a:rPr lang="en-US" altLang="zh-CN" dirty="0" err="1"/>
              <a:t>第四</a:t>
            </a:r>
            <a:r>
              <a:rPr lang="zh-CN" altLang="en-US" dirty="0"/>
              <a:t>讲 放大器设计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第</a:t>
            </a:r>
            <a:r>
              <a:rPr lang="zh-CN" altLang="en-US" dirty="0"/>
              <a:t>五讲</a:t>
            </a:r>
            <a:r>
              <a:rPr lang="en-US" altLang="zh-CN" dirty="0"/>
              <a:t> </a:t>
            </a:r>
            <a:r>
              <a:rPr lang="zh-CN" altLang="en-US" dirty="0"/>
              <a:t>数字电路</a:t>
            </a:r>
            <a:r>
              <a:rPr lang="en-US" altLang="zh-CN" dirty="0" err="1"/>
              <a:t>概述</a:t>
            </a:r>
            <a:r>
              <a:rPr lang="en-US" altLang="zh-CN" dirty="0"/>
              <a:t> </a:t>
            </a:r>
          </a:p>
          <a:p>
            <a:pPr>
              <a:defRPr/>
            </a:pPr>
            <a:r>
              <a:rPr lang="en-US" altLang="zh-CN" dirty="0"/>
              <a:t>第</a:t>
            </a:r>
            <a:r>
              <a:rPr lang="zh-CN" altLang="en-US" dirty="0"/>
              <a:t>六讲</a:t>
            </a:r>
            <a:r>
              <a:rPr lang="en-US" altLang="zh-CN" dirty="0"/>
              <a:t> </a:t>
            </a:r>
            <a:r>
              <a:rPr lang="zh-CN" altLang="en-US" dirty="0"/>
              <a:t>模块与基本语法</a:t>
            </a:r>
            <a:r>
              <a:rPr lang="en-US" altLang="zh-CN" dirty="0"/>
              <a:t>  </a:t>
            </a:r>
          </a:p>
          <a:p>
            <a:pPr>
              <a:defRPr/>
            </a:pPr>
            <a:r>
              <a:rPr lang="en-US" altLang="zh-CN" dirty="0"/>
              <a:t>第</a:t>
            </a:r>
            <a:r>
              <a:rPr lang="zh-CN" altLang="en-US" dirty="0"/>
              <a:t>七讲 高级语法与简单数字电路设计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第</a:t>
            </a:r>
            <a:r>
              <a:rPr lang="zh-CN" altLang="en-US" dirty="0"/>
              <a:t>八讲 复杂数字电路设计与有限状态机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58422E-45F4-4B3A-9DFC-6CD1D40BB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898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1C10A-7C48-46C2-B97F-E44ED1D1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2E0CB-E5C2-413A-99E8-1EABA0BE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80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sz="8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谢谢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214A60-38D8-4415-80D3-FC90682E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11446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24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57.5|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45.3|23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4|33.5"/>
</p:tagLst>
</file>

<file path=ppt/theme/theme1.xml><?xml version="1.0" encoding="utf-8"?>
<a:theme xmlns:a="http://schemas.openxmlformats.org/drawingml/2006/main" name="北航物理电子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23470</TotalTime>
  <Words>452</Words>
  <Application>Microsoft Office PowerPoint</Application>
  <PresentationFormat>宽屏</PresentationFormat>
  <Paragraphs>65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黑体</vt:lpstr>
      <vt:lpstr>楷体</vt:lpstr>
      <vt:lpstr>Arial</vt:lpstr>
      <vt:lpstr>Calibri</vt:lpstr>
      <vt:lpstr>Times New Roman</vt:lpstr>
      <vt:lpstr>Wingdings</vt:lpstr>
      <vt:lpstr>北航物理电子</vt:lpstr>
      <vt:lpstr>PowerPoint 演示文稿</vt:lpstr>
      <vt:lpstr>电子设计基础训练</vt:lpstr>
      <vt:lpstr>课程安排</vt:lpstr>
      <vt:lpstr>考核方式</vt:lpstr>
      <vt:lpstr>先修课程</vt:lpstr>
      <vt:lpstr>参考书</vt:lpstr>
      <vt:lpstr>课程教学目标</vt:lpstr>
      <vt:lpstr>理论部分课程安排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420</cp:revision>
  <cp:lastPrinted>2018-03-06T04:28:22Z</cp:lastPrinted>
  <dcterms:created xsi:type="dcterms:W3CDTF">2009-09-09T11:10:02Z</dcterms:created>
  <dcterms:modified xsi:type="dcterms:W3CDTF">2020-02-26T13:25:42Z</dcterms:modified>
</cp:coreProperties>
</file>