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8" r:id="rId1"/>
  </p:sldMasterIdLst>
  <p:notesMasterIdLst>
    <p:notesMasterId r:id="rId12"/>
  </p:notesMasterIdLst>
  <p:handoutMasterIdLst>
    <p:handoutMasterId r:id="rId13"/>
  </p:handoutMasterIdLst>
  <p:sldIdLst>
    <p:sldId id="962" r:id="rId2"/>
    <p:sldId id="1003" r:id="rId3"/>
    <p:sldId id="1005" r:id="rId4"/>
    <p:sldId id="1008" r:id="rId5"/>
    <p:sldId id="963" r:id="rId6"/>
    <p:sldId id="978" r:id="rId7"/>
    <p:sldId id="1010" r:id="rId8"/>
    <p:sldId id="979" r:id="rId9"/>
    <p:sldId id="980" r:id="rId10"/>
    <p:sldId id="977" r:id="rId11"/>
  </p:sldIdLst>
  <p:sldSz cx="12192000" cy="6858000"/>
  <p:notesSz cx="6858000" cy="9144000"/>
  <p:defaultTextStyle>
    <a:defPPr>
      <a:defRPr lang="zh-CN"/>
    </a:defPPr>
    <a:lvl1pPr algn="l" rtl="0" fontAlgn="base">
      <a:spcBef>
        <a:spcPct val="0"/>
      </a:spcBef>
      <a:spcAft>
        <a:spcPct val="0"/>
      </a:spcAft>
      <a:defRPr sz="2000" kern="1200">
        <a:solidFill>
          <a:srgbClr val="003366"/>
        </a:solidFill>
        <a:latin typeface="Times New Roman" pitchFamily="18" charset="0"/>
        <a:ea typeface="宋体" pitchFamily="2" charset="-122"/>
        <a:cs typeface="+mn-cs"/>
      </a:defRPr>
    </a:lvl1pPr>
    <a:lvl2pPr marL="457200" algn="l" rtl="0" fontAlgn="base">
      <a:spcBef>
        <a:spcPct val="0"/>
      </a:spcBef>
      <a:spcAft>
        <a:spcPct val="0"/>
      </a:spcAft>
      <a:defRPr sz="2000" kern="1200">
        <a:solidFill>
          <a:srgbClr val="003366"/>
        </a:solidFill>
        <a:latin typeface="Times New Roman" pitchFamily="18" charset="0"/>
        <a:ea typeface="宋体" pitchFamily="2" charset="-122"/>
        <a:cs typeface="+mn-cs"/>
      </a:defRPr>
    </a:lvl2pPr>
    <a:lvl3pPr marL="914400" algn="l" rtl="0" fontAlgn="base">
      <a:spcBef>
        <a:spcPct val="0"/>
      </a:spcBef>
      <a:spcAft>
        <a:spcPct val="0"/>
      </a:spcAft>
      <a:defRPr sz="2000" kern="1200">
        <a:solidFill>
          <a:srgbClr val="003366"/>
        </a:solidFill>
        <a:latin typeface="Times New Roman" pitchFamily="18" charset="0"/>
        <a:ea typeface="宋体" pitchFamily="2" charset="-122"/>
        <a:cs typeface="+mn-cs"/>
      </a:defRPr>
    </a:lvl3pPr>
    <a:lvl4pPr marL="1371600" algn="l" rtl="0" fontAlgn="base">
      <a:spcBef>
        <a:spcPct val="0"/>
      </a:spcBef>
      <a:spcAft>
        <a:spcPct val="0"/>
      </a:spcAft>
      <a:defRPr sz="2000" kern="1200">
        <a:solidFill>
          <a:srgbClr val="003366"/>
        </a:solidFill>
        <a:latin typeface="Times New Roman" pitchFamily="18" charset="0"/>
        <a:ea typeface="宋体" pitchFamily="2" charset="-122"/>
        <a:cs typeface="+mn-cs"/>
      </a:defRPr>
    </a:lvl4pPr>
    <a:lvl5pPr marL="1828800" algn="l" rtl="0" fontAlgn="base">
      <a:spcBef>
        <a:spcPct val="0"/>
      </a:spcBef>
      <a:spcAft>
        <a:spcPct val="0"/>
      </a:spcAft>
      <a:defRPr sz="2000" kern="1200">
        <a:solidFill>
          <a:srgbClr val="003366"/>
        </a:solidFill>
        <a:latin typeface="Times New Roman" pitchFamily="18" charset="0"/>
        <a:ea typeface="宋体" pitchFamily="2" charset="-122"/>
        <a:cs typeface="+mn-cs"/>
      </a:defRPr>
    </a:lvl5pPr>
    <a:lvl6pPr marL="2286000" algn="l" defTabSz="914400" rtl="0" eaLnBrk="1" latinLnBrk="0" hangingPunct="1">
      <a:defRPr sz="2000" kern="1200">
        <a:solidFill>
          <a:srgbClr val="003366"/>
        </a:solidFill>
        <a:latin typeface="Times New Roman" pitchFamily="18" charset="0"/>
        <a:ea typeface="宋体" pitchFamily="2" charset="-122"/>
        <a:cs typeface="+mn-cs"/>
      </a:defRPr>
    </a:lvl6pPr>
    <a:lvl7pPr marL="2743200" algn="l" defTabSz="914400" rtl="0" eaLnBrk="1" latinLnBrk="0" hangingPunct="1">
      <a:defRPr sz="2000" kern="1200">
        <a:solidFill>
          <a:srgbClr val="003366"/>
        </a:solidFill>
        <a:latin typeface="Times New Roman" pitchFamily="18" charset="0"/>
        <a:ea typeface="宋体" pitchFamily="2" charset="-122"/>
        <a:cs typeface="+mn-cs"/>
      </a:defRPr>
    </a:lvl7pPr>
    <a:lvl8pPr marL="3200400" algn="l" defTabSz="914400" rtl="0" eaLnBrk="1" latinLnBrk="0" hangingPunct="1">
      <a:defRPr sz="2000" kern="1200">
        <a:solidFill>
          <a:srgbClr val="003366"/>
        </a:solidFill>
        <a:latin typeface="Times New Roman" pitchFamily="18" charset="0"/>
        <a:ea typeface="宋体" pitchFamily="2" charset="-122"/>
        <a:cs typeface="+mn-cs"/>
      </a:defRPr>
    </a:lvl8pPr>
    <a:lvl9pPr marL="3657600" algn="l" defTabSz="914400" rtl="0" eaLnBrk="1" latinLnBrk="0" hangingPunct="1">
      <a:defRPr sz="2000" kern="1200">
        <a:solidFill>
          <a:srgbClr val="003366"/>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548235"/>
    <a:srgbClr val="008000"/>
    <a:srgbClr val="FF00FF"/>
    <a:srgbClr val="FF6600"/>
    <a:srgbClr val="FF9900"/>
    <a:srgbClr val="003399"/>
    <a:srgbClr val="FF66FF"/>
    <a:srgbClr val="2FF8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0226" autoAdjust="0"/>
  </p:normalViewPr>
  <p:slideViewPr>
    <p:cSldViewPr>
      <p:cViewPr varScale="1">
        <p:scale>
          <a:sx n="103" d="100"/>
          <a:sy n="103" d="100"/>
        </p:scale>
        <p:origin x="912" y="10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183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1"/>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9" rIns="91436" bIns="45719" numCol="1" anchor="t" anchorCtr="0" compatLnSpc="1">
            <a:prstTxWarp prst="textNoShape">
              <a:avLst/>
            </a:prstTxWarp>
          </a:bodyPr>
          <a:lstStyle>
            <a:lvl1pPr algn="l" eaLnBrk="1" hangingPunct="1">
              <a:defRPr sz="1200">
                <a:solidFill>
                  <a:schemeClr val="tx1"/>
                </a:solidFill>
                <a:latin typeface="Arial" panose="020B0604020202020204" pitchFamily="34" charset="0"/>
              </a:defRPr>
            </a:lvl1pPr>
          </a:lstStyle>
          <a:p>
            <a:pPr>
              <a:defRPr/>
            </a:pPr>
            <a:endParaRPr lang="en-US" altLang="zh-CN"/>
          </a:p>
        </p:txBody>
      </p:sp>
      <p:sp>
        <p:nvSpPr>
          <p:cNvPr id="11267" name="Rectangle 3"/>
          <p:cNvSpPr>
            <a:spLocks noGrp="1" noChangeArrowheads="1"/>
          </p:cNvSpPr>
          <p:nvPr>
            <p:ph type="dt" sz="quarter" idx="1"/>
          </p:nvPr>
        </p:nvSpPr>
        <p:spPr bwMode="auto">
          <a:xfrm>
            <a:off x="3884614" y="1"/>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9" rIns="91436" bIns="45719" numCol="1" anchor="t" anchorCtr="0" compatLnSpc="1">
            <a:prstTxWarp prst="textNoShape">
              <a:avLst/>
            </a:prstTxWarp>
          </a:bodyPr>
          <a:lstStyle>
            <a:lvl1pPr algn="r" eaLnBrk="1" hangingPunct="1">
              <a:defRPr sz="1200">
                <a:solidFill>
                  <a:schemeClr val="tx1"/>
                </a:solidFill>
                <a:latin typeface="Arial" panose="020B0604020202020204" pitchFamily="34" charset="0"/>
              </a:defRPr>
            </a:lvl1pPr>
          </a:lstStyle>
          <a:p>
            <a:pPr>
              <a:defRPr/>
            </a:pPr>
            <a:endParaRPr lang="en-US" altLang="zh-CN"/>
          </a:p>
        </p:txBody>
      </p:sp>
      <p:sp>
        <p:nvSpPr>
          <p:cNvPr id="11268" name="Rectangle 4"/>
          <p:cNvSpPr>
            <a:spLocks noGrp="1" noChangeArrowheads="1"/>
          </p:cNvSpPr>
          <p:nvPr>
            <p:ph type="ftr" sz="quarter" idx="2"/>
          </p:nvPr>
        </p:nvSpPr>
        <p:spPr bwMode="auto">
          <a:xfrm>
            <a:off x="0" y="8685214"/>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9" rIns="91436" bIns="45719" numCol="1" anchor="b" anchorCtr="0" compatLnSpc="1">
            <a:prstTxWarp prst="textNoShape">
              <a:avLst/>
            </a:prstTxWarp>
          </a:bodyPr>
          <a:lstStyle>
            <a:lvl1pPr algn="l" eaLnBrk="1" hangingPunct="1">
              <a:defRPr sz="1200">
                <a:solidFill>
                  <a:schemeClr val="tx1"/>
                </a:solidFill>
                <a:latin typeface="Arial" panose="020B0604020202020204" pitchFamily="34" charset="0"/>
              </a:defRPr>
            </a:lvl1pPr>
          </a:lstStyle>
          <a:p>
            <a:pPr>
              <a:defRPr/>
            </a:pPr>
            <a:endParaRPr lang="en-US" altLang="zh-CN"/>
          </a:p>
        </p:txBody>
      </p:sp>
      <p:sp>
        <p:nvSpPr>
          <p:cNvPr id="11269" name="Rectangle 5"/>
          <p:cNvSpPr>
            <a:spLocks noGrp="1" noChangeArrowheads="1"/>
          </p:cNvSpPr>
          <p:nvPr>
            <p:ph type="sldNum" sz="quarter" idx="3"/>
          </p:nvPr>
        </p:nvSpPr>
        <p:spPr bwMode="auto">
          <a:xfrm>
            <a:off x="3884614" y="8685214"/>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9" rIns="91436" bIns="45719" numCol="1" anchor="b" anchorCtr="0" compatLnSpc="1">
            <a:prstTxWarp prst="textNoShape">
              <a:avLst/>
            </a:prstTxWarp>
          </a:bodyPr>
          <a:lstStyle>
            <a:lvl1pPr algn="r" eaLnBrk="1" hangingPunct="1">
              <a:defRPr sz="1200">
                <a:solidFill>
                  <a:schemeClr val="tx1"/>
                </a:solidFill>
                <a:latin typeface="Arial" pitchFamily="34" charset="0"/>
              </a:defRPr>
            </a:lvl1pPr>
          </a:lstStyle>
          <a:p>
            <a:pPr>
              <a:defRPr/>
            </a:pPr>
            <a:fld id="{D62832B2-93C2-497A-95AE-82366F104368}" type="slidenum">
              <a:rPr lang="en-US" altLang="zh-CN"/>
              <a:pPr>
                <a:defRPr/>
              </a:pPr>
              <a:t>‹#›</a:t>
            </a:fld>
            <a:endParaRPr lang="en-US" altLang="zh-CN"/>
          </a:p>
        </p:txBody>
      </p:sp>
    </p:spTree>
    <p:extLst>
      <p:ext uri="{BB962C8B-B14F-4D97-AF65-F5344CB8AC3E}">
        <p14:creationId xmlns:p14="http://schemas.microsoft.com/office/powerpoint/2010/main" val="2665883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1"/>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9" rIns="91436" bIns="45719" numCol="1" anchor="t" anchorCtr="0" compatLnSpc="1">
            <a:prstTxWarp prst="textNoShape">
              <a:avLst/>
            </a:prstTxWarp>
          </a:bodyPr>
          <a:lstStyle>
            <a:lvl1pPr algn="l" eaLnBrk="1" hangingPunct="1">
              <a:defRPr sz="1200">
                <a:solidFill>
                  <a:schemeClr val="tx1"/>
                </a:solidFill>
                <a:latin typeface="Arial" panose="020B0604020202020204" pitchFamily="34" charset="0"/>
              </a:defRPr>
            </a:lvl1pPr>
          </a:lstStyle>
          <a:p>
            <a:pPr>
              <a:defRPr/>
            </a:pPr>
            <a:endParaRPr lang="en-US" altLang="zh-CN"/>
          </a:p>
        </p:txBody>
      </p:sp>
      <p:sp>
        <p:nvSpPr>
          <p:cNvPr id="9219" name="Rectangle 3"/>
          <p:cNvSpPr>
            <a:spLocks noGrp="1" noChangeArrowheads="1"/>
          </p:cNvSpPr>
          <p:nvPr>
            <p:ph type="dt" idx="1"/>
          </p:nvPr>
        </p:nvSpPr>
        <p:spPr bwMode="auto">
          <a:xfrm>
            <a:off x="3884614" y="1"/>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9" rIns="91436" bIns="45719" numCol="1" anchor="t" anchorCtr="0" compatLnSpc="1">
            <a:prstTxWarp prst="textNoShape">
              <a:avLst/>
            </a:prstTxWarp>
          </a:bodyPr>
          <a:lstStyle>
            <a:lvl1pPr algn="r" eaLnBrk="1" hangingPunct="1">
              <a:defRPr sz="1200">
                <a:solidFill>
                  <a:schemeClr val="tx1"/>
                </a:solidFill>
                <a:latin typeface="Arial" panose="020B0604020202020204" pitchFamily="34" charset="0"/>
              </a:defRPr>
            </a:lvl1pPr>
          </a:lstStyle>
          <a:p>
            <a:pPr>
              <a:defRPr/>
            </a:pPr>
            <a:endParaRPr lang="en-US" altLang="zh-CN"/>
          </a:p>
        </p:txBody>
      </p:sp>
      <p:sp>
        <p:nvSpPr>
          <p:cNvPr id="1597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9" rIns="91436" bIns="457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222" name="Rectangle 6"/>
          <p:cNvSpPr>
            <a:spLocks noGrp="1" noChangeArrowheads="1"/>
          </p:cNvSpPr>
          <p:nvPr>
            <p:ph type="ftr" sz="quarter" idx="4"/>
          </p:nvPr>
        </p:nvSpPr>
        <p:spPr bwMode="auto">
          <a:xfrm>
            <a:off x="0" y="8685214"/>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9" rIns="91436" bIns="45719" numCol="1" anchor="b" anchorCtr="0" compatLnSpc="1">
            <a:prstTxWarp prst="textNoShape">
              <a:avLst/>
            </a:prstTxWarp>
          </a:bodyPr>
          <a:lstStyle>
            <a:lvl1pPr algn="l" eaLnBrk="1" hangingPunct="1">
              <a:defRPr sz="1200">
                <a:solidFill>
                  <a:schemeClr val="tx1"/>
                </a:solidFill>
                <a:latin typeface="Arial" panose="020B0604020202020204" pitchFamily="34" charset="0"/>
              </a:defRPr>
            </a:lvl1pPr>
          </a:lstStyle>
          <a:p>
            <a:pPr>
              <a:defRPr/>
            </a:pPr>
            <a:endParaRPr lang="en-US" altLang="zh-CN"/>
          </a:p>
        </p:txBody>
      </p:sp>
      <p:sp>
        <p:nvSpPr>
          <p:cNvPr id="9223" name="Rectangle 7"/>
          <p:cNvSpPr>
            <a:spLocks noGrp="1" noChangeArrowheads="1"/>
          </p:cNvSpPr>
          <p:nvPr>
            <p:ph type="sldNum" sz="quarter" idx="5"/>
          </p:nvPr>
        </p:nvSpPr>
        <p:spPr bwMode="auto">
          <a:xfrm>
            <a:off x="3884614" y="8685214"/>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6" tIns="45719" rIns="91436" bIns="45719" numCol="1" anchor="b" anchorCtr="0" compatLnSpc="1">
            <a:prstTxWarp prst="textNoShape">
              <a:avLst/>
            </a:prstTxWarp>
          </a:bodyPr>
          <a:lstStyle>
            <a:lvl1pPr algn="r" eaLnBrk="1" hangingPunct="1">
              <a:defRPr sz="1200">
                <a:solidFill>
                  <a:schemeClr val="tx1"/>
                </a:solidFill>
                <a:latin typeface="Arial" pitchFamily="34" charset="0"/>
              </a:defRPr>
            </a:lvl1pPr>
          </a:lstStyle>
          <a:p>
            <a:pPr>
              <a:defRPr/>
            </a:pPr>
            <a:fld id="{FBD662DB-9AF3-4910-8D2A-284BE11C6029}" type="slidenum">
              <a:rPr lang="en-US" altLang="zh-CN"/>
              <a:pPr>
                <a:defRPr/>
              </a:pPr>
              <a:t>‹#›</a:t>
            </a:fld>
            <a:endParaRPr lang="en-US" altLang="zh-CN"/>
          </a:p>
        </p:txBody>
      </p:sp>
    </p:spTree>
    <p:extLst>
      <p:ext uri="{BB962C8B-B14F-4D97-AF65-F5344CB8AC3E}">
        <p14:creationId xmlns:p14="http://schemas.microsoft.com/office/powerpoint/2010/main" val="22594438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baidu.com/view/561380.ht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baike.baidu.com/view/557623.ht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aike.baidu.com/view/128511.htm"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baike.baidu.com/view/14701.htm" TargetMode="External"/><Relationship Id="rId4" Type="http://schemas.openxmlformats.org/officeDocument/2006/relationships/hyperlink" Target="http://baike.baidu.com/view/1590193.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miter lim="800000"/>
            <a:headEnd/>
            <a:tailEnd/>
          </a:ln>
        </p:spPr>
        <p:txBody>
          <a:bodyPr/>
          <a:lstStyle/>
          <a:p>
            <a:fld id="{B9162D93-17FB-4442-8470-5C5F4BFD94B8}" type="slidenum">
              <a:rPr lang="en-US" altLang="zh-CN" smtClean="0">
                <a:latin typeface="Arial" charset="0"/>
              </a:rPr>
              <a:pPr/>
              <a:t>1</a:t>
            </a:fld>
            <a:endParaRPr lang="en-US" altLang="zh-CN">
              <a:latin typeface="Arial" charset="0"/>
            </a:endParaRPr>
          </a:p>
        </p:txBody>
      </p:sp>
      <p:sp>
        <p:nvSpPr>
          <p:cNvPr id="160771" name="Rectangle 2"/>
          <p:cNvSpPr>
            <a:spLocks noGrp="1" noRot="1" noChangeAspect="1" noChangeArrowheads="1" noTextEdit="1"/>
          </p:cNvSpPr>
          <p:nvPr>
            <p:ph type="sldImg"/>
          </p:nvPr>
        </p:nvSpPr>
        <p:spPr>
          <a:xfrm>
            <a:off x="381000" y="685800"/>
            <a:ext cx="6096000" cy="3429000"/>
          </a:xfrm>
          <a:ln/>
        </p:spPr>
      </p:sp>
      <p:sp>
        <p:nvSpPr>
          <p:cNvPr id="160772" name="Rectangle 3"/>
          <p:cNvSpPr>
            <a:spLocks noGrp="1" noChangeArrowheads="1"/>
          </p:cNvSpPr>
          <p:nvPr>
            <p:ph type="body" idx="1"/>
          </p:nvPr>
        </p:nvSpPr>
        <p:spPr>
          <a:noFill/>
        </p:spPr>
        <p:txBody>
          <a:bodyPr/>
          <a:lstStyle/>
          <a:p>
            <a:pPr eaLnBrk="1" hangingPunct="1"/>
            <a:endParaRPr lang="zh-CN" altLang="zh-CN">
              <a:latin typeface="Arial" charset="0"/>
            </a:endParaRPr>
          </a:p>
        </p:txBody>
      </p:sp>
    </p:spTree>
    <p:extLst>
      <p:ext uri="{BB962C8B-B14F-4D97-AF65-F5344CB8AC3E}">
        <p14:creationId xmlns:p14="http://schemas.microsoft.com/office/powerpoint/2010/main" val="3210022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BD662DB-9AF3-4910-8D2A-284BE11C6029}" type="slidenum">
              <a:rPr lang="en-US" altLang="zh-CN" smtClean="0"/>
              <a:pPr>
                <a:defRPr/>
              </a:pPr>
              <a:t>2</a:t>
            </a:fld>
            <a:endParaRPr lang="en-US" altLang="zh-CN"/>
          </a:p>
        </p:txBody>
      </p:sp>
    </p:spTree>
    <p:extLst>
      <p:ext uri="{BB962C8B-B14F-4D97-AF65-F5344CB8AC3E}">
        <p14:creationId xmlns:p14="http://schemas.microsoft.com/office/powerpoint/2010/main" val="2631959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CACA </a:t>
            </a:r>
            <a:r>
              <a:rPr lang="zh-CN" altLang="en-US" dirty="0"/>
              <a:t>计算机辅助电路分析</a:t>
            </a:r>
          </a:p>
        </p:txBody>
      </p:sp>
      <p:sp>
        <p:nvSpPr>
          <p:cNvPr id="4" name="灯片编号占位符 3"/>
          <p:cNvSpPr>
            <a:spLocks noGrp="1"/>
          </p:cNvSpPr>
          <p:nvPr>
            <p:ph type="sldNum" sz="quarter" idx="5"/>
          </p:nvPr>
        </p:nvSpPr>
        <p:spPr/>
        <p:txBody>
          <a:bodyPr/>
          <a:lstStyle/>
          <a:p>
            <a:pPr>
              <a:defRPr/>
            </a:pPr>
            <a:fld id="{FBD662DB-9AF3-4910-8D2A-284BE11C6029}" type="slidenum">
              <a:rPr lang="en-US" altLang="zh-CN" smtClean="0"/>
              <a:pPr>
                <a:defRPr/>
              </a:pPr>
              <a:t>3</a:t>
            </a:fld>
            <a:endParaRPr lang="en-US" altLang="zh-CN"/>
          </a:p>
        </p:txBody>
      </p:sp>
    </p:spTree>
    <p:extLst>
      <p:ext uri="{BB962C8B-B14F-4D97-AF65-F5344CB8AC3E}">
        <p14:creationId xmlns:p14="http://schemas.microsoft.com/office/powerpoint/2010/main" val="1912820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Arial" panose="020B0604020202020204" pitchFamily="34" charset="0"/>
                <a:ea typeface="宋体" panose="02010600030101010101" pitchFamily="2" charset="-122"/>
                <a:cs typeface="+mn-cs"/>
              </a:rPr>
              <a:t>现在有很多版本的</a:t>
            </a:r>
            <a:r>
              <a:rPr lang="en-US" altLang="zh-CN" sz="1200" kern="1200" dirty="0">
                <a:solidFill>
                  <a:schemeClr val="tx1"/>
                </a:solidFill>
                <a:effectLst/>
                <a:latin typeface="Arial" panose="020B0604020202020204" pitchFamily="34" charset="0"/>
                <a:ea typeface="宋体" panose="02010600030101010101" pitchFamily="2" charset="-122"/>
                <a:cs typeface="+mn-cs"/>
              </a:rPr>
              <a:t>SPICE</a:t>
            </a:r>
            <a:r>
              <a:rPr lang="zh-CN" altLang="en-US" sz="1200" kern="1200" dirty="0">
                <a:solidFill>
                  <a:schemeClr val="tx1"/>
                </a:solidFill>
                <a:effectLst/>
                <a:latin typeface="Arial" panose="020B0604020202020204" pitchFamily="34" charset="0"/>
                <a:ea typeface="宋体" panose="02010600030101010101" pitchFamily="2" charset="-122"/>
                <a:cs typeface="+mn-cs"/>
              </a:rPr>
              <a:t>版本</a:t>
            </a:r>
            <a:r>
              <a:rPr lang="zh-CN" altLang="zh-CN" sz="1200" kern="1200" dirty="0">
                <a:solidFill>
                  <a:schemeClr val="tx1"/>
                </a:solidFill>
                <a:effectLst/>
                <a:latin typeface="Arial" panose="020B0604020202020204" pitchFamily="34" charset="0"/>
                <a:ea typeface="宋体" panose="02010600030101010101" pitchFamily="2" charset="-122"/>
                <a:cs typeface="+mn-cs"/>
              </a:rPr>
              <a:t>，虽然它们的核心算法雷同，但仿真速度、精度和收敛性却不一样，其中以</a:t>
            </a:r>
            <a:r>
              <a:rPr lang="en-US" altLang="zh-CN" sz="1200" kern="1200" dirty="0">
                <a:solidFill>
                  <a:schemeClr val="tx1"/>
                </a:solidFill>
                <a:effectLst/>
                <a:latin typeface="Arial" panose="020B0604020202020204" pitchFamily="34" charset="0"/>
                <a:ea typeface="宋体" panose="02010600030101010101" pitchFamily="2" charset="-122"/>
                <a:cs typeface="+mn-cs"/>
              </a:rPr>
              <a:t>Synopsys</a:t>
            </a:r>
            <a:r>
              <a:rPr lang="zh-CN" altLang="zh-CN" sz="1200" kern="1200" dirty="0">
                <a:solidFill>
                  <a:schemeClr val="tx1"/>
                </a:solidFill>
                <a:effectLst/>
                <a:latin typeface="Arial" panose="020B0604020202020204" pitchFamily="34" charset="0"/>
                <a:ea typeface="宋体" panose="02010600030101010101" pitchFamily="2" charset="-122"/>
                <a:cs typeface="+mn-cs"/>
              </a:rPr>
              <a:t>公司的</a:t>
            </a:r>
            <a:r>
              <a:rPr lang="en-US" altLang="zh-CN" sz="1200" kern="1200" dirty="0" err="1">
                <a:solidFill>
                  <a:schemeClr val="tx1"/>
                </a:solidFill>
                <a:effectLst/>
                <a:latin typeface="Arial" panose="020B0604020202020204" pitchFamily="34" charset="0"/>
                <a:ea typeface="宋体" panose="02010600030101010101" pitchFamily="2" charset="-122"/>
                <a:cs typeface="+mn-cs"/>
              </a:rPr>
              <a:t>Hspice</a:t>
            </a:r>
            <a:r>
              <a:rPr lang="zh-CN" altLang="zh-CN" sz="1200" kern="1200" dirty="0">
                <a:solidFill>
                  <a:schemeClr val="tx1"/>
                </a:solidFill>
                <a:effectLst/>
                <a:latin typeface="Arial" panose="020B0604020202020204" pitchFamily="34" charset="0"/>
                <a:ea typeface="宋体" panose="02010600030101010101" pitchFamily="2" charset="-122"/>
                <a:cs typeface="+mn-cs"/>
              </a:rPr>
              <a:t>和</a:t>
            </a:r>
            <a:r>
              <a:rPr lang="en-US" altLang="zh-CN" sz="1200" kern="1200" dirty="0">
                <a:solidFill>
                  <a:schemeClr val="tx1"/>
                </a:solidFill>
                <a:effectLst/>
                <a:latin typeface="Arial" panose="020B0604020202020204" pitchFamily="34" charset="0"/>
                <a:ea typeface="宋体" panose="02010600030101010101" pitchFamily="2" charset="-122"/>
                <a:cs typeface="+mn-cs"/>
              </a:rPr>
              <a:t>Cadence</a:t>
            </a:r>
            <a:r>
              <a:rPr lang="zh-CN" altLang="zh-CN" sz="1200" kern="1200" dirty="0">
                <a:solidFill>
                  <a:schemeClr val="tx1"/>
                </a:solidFill>
                <a:effectLst/>
                <a:latin typeface="Arial" panose="020B0604020202020204" pitchFamily="34" charset="0"/>
                <a:ea typeface="宋体" panose="02010600030101010101" pitchFamily="2" charset="-122"/>
                <a:cs typeface="+mn-cs"/>
              </a:rPr>
              <a:t>公司的</a:t>
            </a:r>
            <a:r>
              <a:rPr lang="en-US" altLang="zh-CN" sz="1200" kern="1200" dirty="0" err="1">
                <a:solidFill>
                  <a:schemeClr val="tx1"/>
                </a:solidFill>
                <a:effectLst/>
                <a:latin typeface="Arial" panose="020B0604020202020204" pitchFamily="34" charset="0"/>
                <a:ea typeface="宋体" panose="02010600030101010101" pitchFamily="2" charset="-122"/>
                <a:cs typeface="+mn-cs"/>
              </a:rPr>
              <a:t>Pspice</a:t>
            </a:r>
            <a:r>
              <a:rPr lang="zh-CN" altLang="zh-CN" sz="1200" kern="1200" dirty="0">
                <a:solidFill>
                  <a:schemeClr val="tx1"/>
                </a:solidFill>
                <a:effectLst/>
                <a:latin typeface="Arial" panose="020B0604020202020204" pitchFamily="34" charset="0"/>
                <a:ea typeface="宋体" panose="02010600030101010101" pitchFamily="2" charset="-122"/>
                <a:cs typeface="+mn-cs"/>
              </a:rPr>
              <a:t>最为著名。</a:t>
            </a:r>
            <a:r>
              <a:rPr lang="en-US" altLang="zh-CN" sz="1200" kern="1200" dirty="0" err="1">
                <a:solidFill>
                  <a:schemeClr val="tx1"/>
                </a:solidFill>
                <a:effectLst/>
                <a:latin typeface="Arial" panose="020B0604020202020204" pitchFamily="34" charset="0"/>
                <a:ea typeface="宋体" panose="02010600030101010101" pitchFamily="2" charset="-122"/>
                <a:cs typeface="+mn-cs"/>
              </a:rPr>
              <a:t>Hspice</a:t>
            </a:r>
            <a:r>
              <a:rPr lang="zh-CN" altLang="zh-CN" sz="1200" kern="1200" dirty="0">
                <a:solidFill>
                  <a:schemeClr val="tx1"/>
                </a:solidFill>
                <a:effectLst/>
                <a:latin typeface="Arial" panose="020B0604020202020204" pitchFamily="34" charset="0"/>
                <a:ea typeface="宋体" panose="02010600030101010101" pitchFamily="2" charset="-122"/>
                <a:cs typeface="+mn-cs"/>
              </a:rPr>
              <a:t>是事实上的</a:t>
            </a:r>
            <a:r>
              <a:rPr lang="en-US" altLang="zh-CN" sz="1200" kern="1200" dirty="0">
                <a:solidFill>
                  <a:schemeClr val="tx1"/>
                </a:solidFill>
                <a:effectLst/>
                <a:latin typeface="Arial" panose="020B0604020202020204" pitchFamily="34" charset="0"/>
                <a:ea typeface="宋体" panose="02010600030101010101" pitchFamily="2" charset="-122"/>
                <a:cs typeface="+mn-cs"/>
              </a:rPr>
              <a:t>Spice</a:t>
            </a:r>
            <a:r>
              <a:rPr lang="zh-CN" altLang="zh-CN" sz="1200" kern="1200" dirty="0">
                <a:solidFill>
                  <a:schemeClr val="tx1"/>
                </a:solidFill>
                <a:effectLst/>
                <a:latin typeface="Arial" panose="020B0604020202020204" pitchFamily="34" charset="0"/>
                <a:ea typeface="宋体" panose="02010600030101010101" pitchFamily="2" charset="-122"/>
                <a:cs typeface="+mn-cs"/>
              </a:rPr>
              <a:t>工业标准</a:t>
            </a:r>
            <a:r>
              <a:rPr lang="en-US" altLang="zh-CN" sz="1200" u="none" strike="noStrike" kern="1200" dirty="0" err="1">
                <a:solidFill>
                  <a:schemeClr val="tx1"/>
                </a:solidFill>
                <a:effectLst/>
                <a:latin typeface="Arial" panose="020B0604020202020204" pitchFamily="34" charset="0"/>
                <a:ea typeface="宋体" panose="02010600030101010101" pitchFamily="2" charset="-122"/>
                <a:cs typeface="+mn-cs"/>
                <a:hlinkClick r:id="rId3"/>
              </a:rPr>
              <a:t>仿真软件</a:t>
            </a:r>
            <a:r>
              <a:rPr lang="zh-CN" altLang="zh-CN" sz="1200" kern="1200" dirty="0">
                <a:solidFill>
                  <a:schemeClr val="tx1"/>
                </a:solidFill>
                <a:effectLst/>
                <a:latin typeface="Arial" panose="020B0604020202020204" pitchFamily="34" charset="0"/>
                <a:ea typeface="宋体" panose="02010600030101010101" pitchFamily="2" charset="-122"/>
                <a:cs typeface="+mn-cs"/>
              </a:rPr>
              <a:t>，在业内应用最为广泛，它具有精度高、仿真功能强大等特点，但它没有前端输入环境，需要事前准备好网表文件，不适合初级用户，主要应用于集成电路设计；</a:t>
            </a:r>
            <a:r>
              <a:rPr lang="en-US" altLang="zh-CN" sz="1200" kern="1200" dirty="0" err="1">
                <a:solidFill>
                  <a:schemeClr val="tx1"/>
                </a:solidFill>
                <a:effectLst/>
                <a:latin typeface="Arial" panose="020B0604020202020204" pitchFamily="34" charset="0"/>
                <a:ea typeface="宋体" panose="02010600030101010101" pitchFamily="2" charset="-122"/>
                <a:cs typeface="+mn-cs"/>
              </a:rPr>
              <a:t>Pspice</a:t>
            </a:r>
            <a:r>
              <a:rPr lang="zh-CN" altLang="zh-CN" sz="1200" kern="1200" dirty="0">
                <a:solidFill>
                  <a:schemeClr val="tx1"/>
                </a:solidFill>
                <a:effectLst/>
                <a:latin typeface="Arial" panose="020B0604020202020204" pitchFamily="34" charset="0"/>
                <a:ea typeface="宋体" panose="02010600030101010101" pitchFamily="2" charset="-122"/>
                <a:cs typeface="+mn-cs"/>
              </a:rPr>
              <a:t>是个人用户的最佳选择，具有图形化的前端输入环境，用户界面友好，性价比高，主要应用于</a:t>
            </a:r>
            <a:r>
              <a:rPr lang="en-US" altLang="zh-CN" sz="1200" kern="1200" dirty="0">
                <a:solidFill>
                  <a:schemeClr val="tx1"/>
                </a:solidFill>
                <a:effectLst/>
                <a:latin typeface="Arial" panose="020B0604020202020204" pitchFamily="34" charset="0"/>
                <a:ea typeface="宋体" panose="02010600030101010101" pitchFamily="2" charset="-122"/>
                <a:cs typeface="+mn-cs"/>
              </a:rPr>
              <a:t>PCB</a:t>
            </a:r>
            <a:r>
              <a:rPr lang="zh-CN" altLang="zh-CN" sz="1200" kern="1200" dirty="0">
                <a:solidFill>
                  <a:schemeClr val="tx1"/>
                </a:solidFill>
                <a:effectLst/>
                <a:latin typeface="Arial" panose="020B0604020202020204" pitchFamily="34" charset="0"/>
                <a:ea typeface="宋体" panose="02010600030101010101" pitchFamily="2" charset="-122"/>
                <a:cs typeface="+mn-cs"/>
              </a:rPr>
              <a:t>板和系统级的设计。</a:t>
            </a:r>
          </a:p>
          <a:p>
            <a:r>
              <a:rPr lang="en-US" altLang="zh-CN" sz="1200" kern="1200" dirty="0">
                <a:solidFill>
                  <a:schemeClr val="tx1"/>
                </a:solidFill>
                <a:effectLst/>
                <a:latin typeface="Arial" panose="020B0604020202020204" pitchFamily="34" charset="0"/>
                <a:ea typeface="宋体" panose="02010600030101010101" pitchFamily="2" charset="-122"/>
                <a:cs typeface="+mn-cs"/>
              </a:rPr>
              <a:t>SPICE</a:t>
            </a:r>
            <a:r>
              <a:rPr lang="zh-CN" altLang="zh-CN" sz="1200" kern="1200" dirty="0">
                <a:solidFill>
                  <a:schemeClr val="tx1"/>
                </a:solidFill>
                <a:effectLst/>
                <a:latin typeface="Arial" panose="020B0604020202020204" pitchFamily="34" charset="0"/>
                <a:ea typeface="宋体" panose="02010600030101010101" pitchFamily="2" charset="-122"/>
                <a:cs typeface="+mn-cs"/>
              </a:rPr>
              <a:t>仿真软件模型与</a:t>
            </a:r>
            <a:r>
              <a:rPr lang="en-US" altLang="zh-CN" sz="1200" u="none" strike="noStrike" kern="1200" dirty="0" err="1">
                <a:solidFill>
                  <a:schemeClr val="tx1"/>
                </a:solidFill>
                <a:effectLst/>
                <a:latin typeface="Arial" panose="020B0604020202020204" pitchFamily="34" charset="0"/>
                <a:ea typeface="宋体" panose="02010600030101010101" pitchFamily="2" charset="-122"/>
                <a:cs typeface="+mn-cs"/>
                <a:hlinkClick r:id="rId4"/>
              </a:rPr>
              <a:t>仿真器</a:t>
            </a:r>
            <a:r>
              <a:rPr lang="zh-CN" altLang="zh-CN" sz="1200" kern="1200" dirty="0">
                <a:solidFill>
                  <a:schemeClr val="tx1"/>
                </a:solidFill>
                <a:effectLst/>
                <a:latin typeface="Arial" panose="020B0604020202020204" pitchFamily="34" charset="0"/>
                <a:ea typeface="宋体" panose="02010600030101010101" pitchFamily="2" charset="-122"/>
                <a:cs typeface="+mn-cs"/>
              </a:rPr>
              <a:t>是紧密地集成在一起的，所以用户要添加新的模型类型是很困难的，但是很容易添加新的模型，仅仅需要对现有的模型类型设置新的参数即可。</a:t>
            </a:r>
          </a:p>
          <a:p>
            <a:endParaRPr lang="zh-CN" altLang="en-US" dirty="0"/>
          </a:p>
        </p:txBody>
      </p:sp>
      <p:sp>
        <p:nvSpPr>
          <p:cNvPr id="4" name="灯片编号占位符 3"/>
          <p:cNvSpPr>
            <a:spLocks noGrp="1"/>
          </p:cNvSpPr>
          <p:nvPr>
            <p:ph type="sldNum" sz="quarter" idx="5"/>
          </p:nvPr>
        </p:nvSpPr>
        <p:spPr/>
        <p:txBody>
          <a:bodyPr/>
          <a:lstStyle/>
          <a:p>
            <a:pPr>
              <a:defRPr/>
            </a:pPr>
            <a:fld id="{FBD662DB-9AF3-4910-8D2A-284BE11C6029}" type="slidenum">
              <a:rPr lang="en-US" altLang="zh-CN" smtClean="0"/>
              <a:pPr>
                <a:defRPr/>
              </a:pPr>
              <a:t>5</a:t>
            </a:fld>
            <a:endParaRPr lang="en-US" altLang="zh-CN"/>
          </a:p>
        </p:txBody>
      </p:sp>
    </p:spTree>
    <p:extLst>
      <p:ext uri="{BB962C8B-B14F-4D97-AF65-F5344CB8AC3E}">
        <p14:creationId xmlns:p14="http://schemas.microsoft.com/office/powerpoint/2010/main" val="672976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Arial" panose="020B0604020202020204" pitchFamily="34" charset="0"/>
                <a:ea typeface="宋体" panose="02010600030101010101" pitchFamily="2" charset="-122"/>
                <a:cs typeface="+mn-cs"/>
              </a:rPr>
              <a:t>Fortran</a:t>
            </a:r>
            <a:r>
              <a:rPr lang="zh-CN" altLang="zh-CN" sz="1200" kern="1200" dirty="0">
                <a:solidFill>
                  <a:schemeClr val="tx1"/>
                </a:solidFill>
                <a:effectLst/>
                <a:latin typeface="Arial" panose="020B0604020202020204" pitchFamily="34" charset="0"/>
                <a:ea typeface="宋体" panose="02010600030101010101" pitchFamily="2" charset="-122"/>
                <a:cs typeface="+mn-cs"/>
              </a:rPr>
              <a:t>源自于“公式翻译”（英语：</a:t>
            </a:r>
            <a:r>
              <a:rPr lang="en-US" altLang="zh-CN" sz="1200" kern="1200" dirty="0" err="1">
                <a:solidFill>
                  <a:schemeClr val="tx1"/>
                </a:solidFill>
                <a:effectLst/>
                <a:latin typeface="Arial" panose="020B0604020202020204" pitchFamily="34" charset="0"/>
                <a:ea typeface="宋体" panose="02010600030101010101" pitchFamily="2" charset="-122"/>
                <a:cs typeface="+mn-cs"/>
              </a:rPr>
              <a:t>FormulaTranslation</a:t>
            </a:r>
            <a:r>
              <a:rPr lang="zh-CN" altLang="zh-CN" sz="1200" kern="1200" dirty="0">
                <a:solidFill>
                  <a:schemeClr val="tx1"/>
                </a:solidFill>
                <a:effectLst/>
                <a:latin typeface="Arial" panose="020B0604020202020204" pitchFamily="34" charset="0"/>
                <a:ea typeface="宋体" panose="02010600030101010101" pitchFamily="2" charset="-122"/>
                <a:cs typeface="+mn-cs"/>
              </a:rPr>
              <a:t>）的缩写，是一种编程语言。它是世界上最早出现的计算机高级</a:t>
            </a:r>
            <a:r>
              <a:rPr lang="en-US" altLang="zh-CN" sz="1200" u="none" strike="noStrike" kern="1200" dirty="0" err="1">
                <a:solidFill>
                  <a:schemeClr val="tx1"/>
                </a:solidFill>
                <a:effectLst/>
                <a:latin typeface="Arial" panose="020B0604020202020204" pitchFamily="34" charset="0"/>
                <a:ea typeface="宋体" panose="02010600030101010101" pitchFamily="2" charset="-122"/>
                <a:cs typeface="+mn-cs"/>
                <a:hlinkClick r:id="rId3"/>
              </a:rPr>
              <a:t>程序设计语言</a:t>
            </a:r>
            <a:r>
              <a:rPr lang="zh-CN" altLang="zh-CN" sz="1200" kern="1200" dirty="0">
                <a:solidFill>
                  <a:schemeClr val="tx1"/>
                </a:solidFill>
                <a:effectLst/>
                <a:latin typeface="Arial" panose="020B0604020202020204" pitchFamily="34" charset="0"/>
                <a:ea typeface="宋体" panose="02010600030101010101" pitchFamily="2" charset="-122"/>
                <a:cs typeface="+mn-cs"/>
              </a:rPr>
              <a:t>，广泛应用于科学和</a:t>
            </a:r>
            <a:r>
              <a:rPr lang="en-US" altLang="zh-CN" sz="1200" u="none" strike="noStrike" kern="1200" dirty="0" err="1">
                <a:solidFill>
                  <a:schemeClr val="tx1"/>
                </a:solidFill>
                <a:effectLst/>
                <a:latin typeface="Arial" panose="020B0604020202020204" pitchFamily="34" charset="0"/>
                <a:ea typeface="宋体" panose="02010600030101010101" pitchFamily="2" charset="-122"/>
                <a:cs typeface="+mn-cs"/>
                <a:hlinkClick r:id="rId4"/>
              </a:rPr>
              <a:t>工程计算</a:t>
            </a:r>
            <a:r>
              <a:rPr lang="zh-CN" altLang="zh-CN" sz="1200" kern="1200" dirty="0">
                <a:solidFill>
                  <a:schemeClr val="tx1"/>
                </a:solidFill>
                <a:effectLst/>
                <a:latin typeface="Arial" panose="020B0604020202020204" pitchFamily="34" charset="0"/>
                <a:ea typeface="宋体" panose="02010600030101010101" pitchFamily="2" charset="-122"/>
                <a:cs typeface="+mn-cs"/>
              </a:rPr>
              <a:t>领域。</a:t>
            </a:r>
            <a:r>
              <a:rPr lang="en-US" altLang="zh-CN" sz="1200" u="none" strike="noStrike" kern="1200" dirty="0" err="1">
                <a:solidFill>
                  <a:schemeClr val="tx1"/>
                </a:solidFill>
                <a:effectLst/>
                <a:latin typeface="Arial" panose="020B0604020202020204" pitchFamily="34" charset="0"/>
                <a:ea typeface="宋体" panose="02010600030101010101" pitchFamily="2" charset="-122"/>
                <a:cs typeface="+mn-cs"/>
                <a:hlinkClick r:id="rId5"/>
              </a:rPr>
              <a:t>FORTRAN语言</a:t>
            </a:r>
            <a:r>
              <a:rPr lang="zh-CN" altLang="zh-CN" sz="1200" kern="1200" dirty="0">
                <a:solidFill>
                  <a:schemeClr val="tx1"/>
                </a:solidFill>
                <a:effectLst/>
                <a:latin typeface="Arial" panose="020B0604020202020204" pitchFamily="34" charset="0"/>
                <a:ea typeface="宋体" panose="02010600030101010101" pitchFamily="2" charset="-122"/>
                <a:cs typeface="+mn-cs"/>
              </a:rPr>
              <a:t>以其特有的功能在数值、科学和工程计算领域发挥着重要作用。</a:t>
            </a:r>
          </a:p>
        </p:txBody>
      </p:sp>
      <p:sp>
        <p:nvSpPr>
          <p:cNvPr id="4" name="灯片编号占位符 3"/>
          <p:cNvSpPr>
            <a:spLocks noGrp="1"/>
          </p:cNvSpPr>
          <p:nvPr>
            <p:ph type="sldNum" sz="quarter" idx="5"/>
          </p:nvPr>
        </p:nvSpPr>
        <p:spPr/>
        <p:txBody>
          <a:bodyPr/>
          <a:lstStyle/>
          <a:p>
            <a:pPr>
              <a:defRPr/>
            </a:pPr>
            <a:fld id="{FBD662DB-9AF3-4910-8D2A-284BE11C6029}" type="slidenum">
              <a:rPr lang="en-US" altLang="zh-CN" smtClean="0"/>
              <a:pPr>
                <a:defRPr/>
              </a:pPr>
              <a:t>6</a:t>
            </a:fld>
            <a:endParaRPr lang="en-US" altLang="zh-CN"/>
          </a:p>
        </p:txBody>
      </p:sp>
    </p:spTree>
    <p:extLst>
      <p:ext uri="{BB962C8B-B14F-4D97-AF65-F5344CB8AC3E}">
        <p14:creationId xmlns:p14="http://schemas.microsoft.com/office/powerpoint/2010/main" val="3210460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2/26/2020</a:t>
            </a:fld>
            <a:endParaRPr lang="en-US" dirty="0"/>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36970185"/>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2/26/2020</a:t>
            </a:fld>
            <a:endParaRPr lang="en-US" dirty="0"/>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0995363"/>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2/26/2020</a:t>
            </a:fld>
            <a:endParaRPr lang="en-US" dirty="0"/>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11257737"/>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14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717" y="1772817"/>
            <a:ext cx="6172200" cy="408823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Line 16"/>
          <p:cNvSpPr>
            <a:spLocks noChangeShapeType="1"/>
          </p:cNvSpPr>
          <p:nvPr userDrawn="1"/>
        </p:nvSpPr>
        <p:spPr bwMode="auto">
          <a:xfrm>
            <a:off x="815413" y="1484784"/>
            <a:ext cx="10081683" cy="0"/>
          </a:xfrm>
          <a:prstGeom prst="line">
            <a:avLst/>
          </a:prstGeom>
          <a:noFill/>
          <a:ln w="28575">
            <a:solidFill>
              <a:srgbClr val="CC3300"/>
            </a:solidFill>
            <a:round/>
            <a:headEnd/>
            <a:tailEnd/>
          </a:ln>
          <a:effectLst/>
        </p:spPr>
        <p:txBody>
          <a:bodyPr/>
          <a:lstStyle/>
          <a:p>
            <a:endParaRPr lang="zh-CN" altLang="en-US" sz="2000"/>
          </a:p>
        </p:txBody>
      </p:sp>
      <p:sp>
        <p:nvSpPr>
          <p:cNvPr id="7" name="标题 1"/>
          <p:cNvSpPr>
            <a:spLocks noGrp="1"/>
          </p:cNvSpPr>
          <p:nvPr>
            <p:ph type="title"/>
          </p:nvPr>
        </p:nvSpPr>
        <p:spPr>
          <a:xfrm>
            <a:off x="846605" y="716769"/>
            <a:ext cx="10515600" cy="853976"/>
          </a:xfrm>
          <a:prstGeom prst="rect">
            <a:avLst/>
          </a:prstGeom>
        </p:spPr>
        <p:txBody>
          <a:bodyPr/>
          <a:lstStyle>
            <a:lvl1pPr algn="l">
              <a:defRPr sz="3600">
                <a:latin typeface="黑体" pitchFamily="49" charset="-122"/>
                <a:ea typeface="黑体" pitchFamily="49" charset="-122"/>
              </a:defRPr>
            </a:lvl1pPr>
          </a:lstStyle>
          <a:p>
            <a:r>
              <a:rPr lang="zh-CN" altLang="en-US" dirty="0"/>
              <a:t>单击此处编辑母版标题样式</a:t>
            </a:r>
          </a:p>
        </p:txBody>
      </p:sp>
      <p:sp>
        <p:nvSpPr>
          <p:cNvPr id="10" name="内容占位符 2"/>
          <p:cNvSpPr>
            <a:spLocks noGrp="1"/>
          </p:cNvSpPr>
          <p:nvPr>
            <p:ph idx="11" hasCustomPrompt="1"/>
          </p:nvPr>
        </p:nvSpPr>
        <p:spPr>
          <a:xfrm>
            <a:off x="838200" y="1700811"/>
            <a:ext cx="4201683" cy="4476155"/>
          </a:xfrm>
          <a:prstGeom prst="rect">
            <a:avLst/>
          </a:prstGeom>
        </p:spPr>
        <p:txBody>
          <a:bodyPr/>
          <a:lstStyle>
            <a:lvl1pPr marL="342900" indent="-342900">
              <a:buClr>
                <a:srgbClr val="C00000"/>
              </a:buClr>
              <a:buFont typeface="Wingdings" pitchFamily="2" charset="2"/>
              <a:buChar char="n"/>
              <a:defRPr b="0">
                <a:latin typeface="黑体" pitchFamily="49" charset="-122"/>
                <a:ea typeface="黑体" pitchFamily="49" charset="-122"/>
              </a:defRPr>
            </a:lvl1pPr>
            <a:lvl2pPr marL="742950" indent="-285750">
              <a:buClr>
                <a:srgbClr val="C00000"/>
              </a:buClr>
              <a:buFont typeface="Wingdings" pitchFamily="2" charset="2"/>
              <a:buChar char="Ø"/>
              <a:defRPr b="0">
                <a:latin typeface="黑体" pitchFamily="49" charset="-122"/>
                <a:ea typeface="黑体" pitchFamily="49" charset="-122"/>
              </a:defRPr>
            </a:lvl2pPr>
            <a:lvl3pPr>
              <a:buClr>
                <a:srgbClr val="C00000"/>
              </a:buClr>
              <a:defRPr b="0">
                <a:latin typeface="黑体" pitchFamily="49" charset="-122"/>
                <a:ea typeface="黑体" pitchFamily="49" charset="-122"/>
              </a:defRPr>
            </a:lvl3pPr>
            <a:lvl4pPr>
              <a:defRPr b="0">
                <a:latin typeface="黑体" pitchFamily="49" charset="-122"/>
                <a:ea typeface="黑体" pitchFamily="49" charset="-122"/>
              </a:defRPr>
            </a:lvl4pPr>
            <a:lvl5pPr>
              <a:defRPr b="0"/>
            </a:lvl5pPr>
          </a:lstStyle>
          <a:p>
            <a:pPr lvl="0"/>
            <a:r>
              <a:rPr lang="zh-CN" altLang="en-US" dirty="0"/>
              <a:t>单击此处样式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Title 1"/>
          <p:cNvSpPr>
            <a:spLocks noGrp="1"/>
          </p:cNvSpPr>
          <p:nvPr>
            <p:ph type="title"/>
          </p:nvPr>
        </p:nvSpPr>
        <p:spPr>
          <a:xfrm>
            <a:off x="838200" y="35969"/>
            <a:ext cx="10515600" cy="997992"/>
          </a:xfrm>
        </p:spPr>
        <p:txBody>
          <a:bodyPr>
            <a:normAutofit/>
          </a:bodyPr>
          <a:lstStyle>
            <a:lvl1pPr>
              <a:defRPr sz="3600" b="1">
                <a:solidFill>
                  <a:srgbClr val="C00000"/>
                </a:solidFill>
              </a:defRPr>
            </a:lvl1pPr>
          </a:lstStyle>
          <a:p>
            <a:r>
              <a:rPr lang="zh-CN" altLang="en-US" dirty="0"/>
              <a:t>单击此处编辑母版标题样式</a:t>
            </a:r>
            <a:endParaRPr lang="en-US" dirty="0"/>
          </a:p>
        </p:txBody>
      </p:sp>
      <p:sp>
        <p:nvSpPr>
          <p:cNvPr id="9" name="Content Placeholder 2"/>
          <p:cNvSpPr>
            <a:spLocks noGrp="1"/>
          </p:cNvSpPr>
          <p:nvPr>
            <p:ph idx="1"/>
          </p:nvPr>
        </p:nvSpPr>
        <p:spPr>
          <a:xfrm>
            <a:off x="838200" y="1196752"/>
            <a:ext cx="10515600" cy="4980211"/>
          </a:xfrm>
        </p:spPr>
        <p:txBody>
          <a:bodyPr/>
          <a:lstStyle>
            <a:lvl1pPr marL="342900" indent="-342900">
              <a:buClr>
                <a:srgbClr val="C00000"/>
              </a:buClr>
              <a:buFont typeface="Wingdings" panose="05000000000000000000" pitchFamily="2" charset="2"/>
              <a:buChar char="n"/>
              <a:defRPr sz="3200">
                <a:solidFill>
                  <a:schemeClr val="accent5">
                    <a:lumMod val="50000"/>
                  </a:schemeClr>
                </a:solidFill>
                <a:latin typeface="黑体" panose="02010609060101010101" pitchFamily="49" charset="-122"/>
                <a:ea typeface="黑体" panose="02010609060101010101" pitchFamily="49" charset="-122"/>
              </a:defRPr>
            </a:lvl1pPr>
            <a:lvl2pPr marL="742950" indent="-285750">
              <a:buClr>
                <a:srgbClr val="C00000"/>
              </a:buClr>
              <a:buFont typeface="Wingdings" panose="05000000000000000000" pitchFamily="2" charset="2"/>
              <a:buChar char="Ø"/>
              <a:defRPr sz="2800">
                <a:solidFill>
                  <a:schemeClr val="accent5">
                    <a:lumMod val="50000"/>
                  </a:schemeClr>
                </a:solidFill>
                <a:latin typeface="黑体" panose="02010609060101010101" pitchFamily="49" charset="-122"/>
                <a:ea typeface="黑体" panose="02010609060101010101" pitchFamily="49" charset="-122"/>
              </a:defRPr>
            </a:lvl2pPr>
            <a:lvl3pPr marL="1143000" indent="-228600">
              <a:buClr>
                <a:srgbClr val="C00000"/>
              </a:buClr>
              <a:buFont typeface="Arial" panose="020B0604020202020204" pitchFamily="34" charset="0"/>
              <a:buChar char="•"/>
              <a:defRPr sz="2400">
                <a:solidFill>
                  <a:schemeClr val="accent5">
                    <a:lumMod val="50000"/>
                  </a:schemeClr>
                </a:solidFill>
                <a:latin typeface="黑体" panose="02010609060101010101" pitchFamily="49" charset="-122"/>
                <a:ea typeface="黑体" panose="02010609060101010101" pitchFamily="49" charset="-122"/>
              </a:defRPr>
            </a:lvl3pPr>
            <a:lvl4pPr marL="1600200" indent="-228600">
              <a:buClr>
                <a:srgbClr val="C00000"/>
              </a:buClr>
              <a:buFont typeface="Arial" panose="020B0604020202020204" pitchFamily="34" charset="0"/>
              <a:buChar char="•"/>
              <a:defRPr sz="2400">
                <a:solidFill>
                  <a:schemeClr val="accent5">
                    <a:lumMod val="50000"/>
                  </a:schemeClr>
                </a:solidFill>
                <a:latin typeface="黑体" panose="02010609060101010101" pitchFamily="49" charset="-122"/>
                <a:ea typeface="黑体" panose="02010609060101010101" pitchFamily="49" charset="-122"/>
              </a:defRPr>
            </a:lvl4pPr>
            <a:lvl5pPr marL="2057400" indent="-228600">
              <a:buClr>
                <a:srgbClr val="C00000"/>
              </a:buClr>
              <a:buFont typeface="Arial" panose="020B0604020202020204" pitchFamily="34" charset="0"/>
              <a:buChar char="•"/>
              <a:defRPr sz="2400">
                <a:solidFill>
                  <a:schemeClr val="accent5">
                    <a:lumMod val="50000"/>
                  </a:schemeClr>
                </a:solidFill>
                <a:latin typeface="黑体" panose="02010609060101010101" pitchFamily="49" charset="-122"/>
                <a:ea typeface="黑体" panose="02010609060101010101" pitchFamily="49"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0" name="Date Placeholder 3"/>
          <p:cNvSpPr>
            <a:spLocks noGrp="1"/>
          </p:cNvSpPr>
          <p:nvPr>
            <p:ph type="dt" sz="half" idx="10"/>
          </p:nvPr>
        </p:nvSpPr>
        <p:spPr>
          <a:xfrm>
            <a:off x="838200" y="6356350"/>
            <a:ext cx="2743200" cy="365125"/>
          </a:xfrm>
        </p:spPr>
        <p:txBody>
          <a:bodyPr/>
          <a:lstStyle/>
          <a:p>
            <a:fld id="{C764DE79-268F-4C1A-8933-263129D2AF90}" type="datetimeFigureOut">
              <a:rPr lang="en-US" dirty="0"/>
              <a:t>2/26/2020</a:t>
            </a:fld>
            <a:endParaRPr lang="en-US" dirty="0"/>
          </a:p>
        </p:txBody>
      </p:sp>
      <p:sp>
        <p:nvSpPr>
          <p:cNvPr id="11" name="Footer Placeholder 4"/>
          <p:cNvSpPr>
            <a:spLocks noGrp="1"/>
          </p:cNvSpPr>
          <p:nvPr>
            <p:ph type="ftr" sz="quarter" idx="11"/>
          </p:nvPr>
        </p:nvSpPr>
        <p:spPr>
          <a:xfrm>
            <a:off x="4038600" y="6356350"/>
            <a:ext cx="4114800" cy="365125"/>
          </a:xfrm>
        </p:spPr>
        <p:txBody>
          <a:bodyPr/>
          <a:lstStyle/>
          <a:p>
            <a:pPr>
              <a:defRPr/>
            </a:pPr>
            <a:endParaRPr lang="en-US" altLang="zh-CN"/>
          </a:p>
        </p:txBody>
      </p:sp>
      <p:sp>
        <p:nvSpPr>
          <p:cNvPr id="12" name="Slide Number Placeholder 5"/>
          <p:cNvSpPr>
            <a:spLocks noGrp="1"/>
          </p:cNvSpPr>
          <p:nvPr>
            <p:ph type="sldNum" sz="quarter" idx="12"/>
          </p:nvPr>
        </p:nvSpPr>
        <p:spPr>
          <a:xfrm>
            <a:off x="8610600" y="6356350"/>
            <a:ext cx="2743200" cy="365125"/>
          </a:xfrm>
        </p:spPr>
        <p:txBody>
          <a:bodyPr/>
          <a:lstStyle/>
          <a:p>
            <a:fld id="{48F63A3B-78C7-47BE-AE5E-E10140E04643}" type="slidenum">
              <a:rPr lang="en-US" dirty="0"/>
              <a:t>‹#›</a:t>
            </a:fld>
            <a:endParaRPr lang="en-US" dirty="0"/>
          </a:p>
        </p:txBody>
      </p:sp>
      <p:grpSp>
        <p:nvGrpSpPr>
          <p:cNvPr id="13" name="í$ľîḋê">
            <a:extLst>
              <a:ext uri="{FF2B5EF4-FFF2-40B4-BE49-F238E27FC236}">
                <a16:creationId xmlns:a16="http://schemas.microsoft.com/office/drawing/2014/main" id="{BBD4E52A-9A92-431D-B79B-21EFE2A7C117}"/>
              </a:ext>
            </a:extLst>
          </p:cNvPr>
          <p:cNvGrpSpPr/>
          <p:nvPr userDrawn="1"/>
        </p:nvGrpSpPr>
        <p:grpSpPr>
          <a:xfrm>
            <a:off x="0" y="0"/>
            <a:ext cx="824247" cy="404816"/>
            <a:chOff x="2990871" y="2071365"/>
            <a:chExt cx="6210259" cy="2427715"/>
          </a:xfrm>
        </p:grpSpPr>
        <p:grpSp>
          <p:nvGrpSpPr>
            <p:cNvPr id="14" name="íṡ1iḋê">
              <a:extLst>
                <a:ext uri="{FF2B5EF4-FFF2-40B4-BE49-F238E27FC236}">
                  <a16:creationId xmlns:a16="http://schemas.microsoft.com/office/drawing/2014/main" id="{7EBB8598-1FD8-4C3F-8CA5-88F49608BA03}"/>
                </a:ext>
              </a:extLst>
            </p:cNvPr>
            <p:cNvGrpSpPr/>
            <p:nvPr/>
          </p:nvGrpSpPr>
          <p:grpSpPr>
            <a:xfrm>
              <a:off x="2990871" y="2071365"/>
              <a:ext cx="6055720" cy="2149180"/>
              <a:chOff x="1792087" y="1862843"/>
              <a:chExt cx="8607826" cy="3054923"/>
            </a:xfrm>
            <a:solidFill>
              <a:srgbClr val="FFFFFF">
                <a:lumMod val="95000"/>
                <a:alpha val="70000"/>
              </a:srgbClr>
            </a:solidFill>
          </p:grpSpPr>
          <p:sp>
            <p:nvSpPr>
              <p:cNvPr id="33" name="ïṥľïḓè">
                <a:extLst>
                  <a:ext uri="{FF2B5EF4-FFF2-40B4-BE49-F238E27FC236}">
                    <a16:creationId xmlns:a16="http://schemas.microsoft.com/office/drawing/2014/main" id="{0CFDE7EF-5254-4AFA-B246-5CF436897EA0}"/>
                  </a:ext>
                </a:extLst>
              </p:cNvPr>
              <p:cNvSpPr/>
              <p:nvPr/>
            </p:nvSpPr>
            <p:spPr>
              <a:xfrm>
                <a:off x="6412688" y="3804462"/>
                <a:ext cx="3987225" cy="1113304"/>
              </a:xfrm>
              <a:custGeom>
                <a:avLst/>
                <a:gdLst/>
                <a:ahLst/>
                <a:cxnLst>
                  <a:cxn ang="0">
                    <a:pos x="wd2" y="hd2"/>
                  </a:cxn>
                  <a:cxn ang="5400000">
                    <a:pos x="wd2" y="hd2"/>
                  </a:cxn>
                  <a:cxn ang="10800000">
                    <a:pos x="wd2" y="hd2"/>
                  </a:cxn>
                  <a:cxn ang="16200000">
                    <a:pos x="wd2" y="hd2"/>
                  </a:cxn>
                </a:cxnLst>
                <a:rect l="0" t="0" r="r" b="b"/>
                <a:pathLst>
                  <a:path w="21600" h="20805" extrusionOk="0">
                    <a:moveTo>
                      <a:pt x="21600" y="0"/>
                    </a:moveTo>
                    <a:cubicBezTo>
                      <a:pt x="21600" y="0"/>
                      <a:pt x="21557" y="16"/>
                      <a:pt x="21556" y="16"/>
                    </a:cubicBezTo>
                    <a:lnTo>
                      <a:pt x="1027" y="6501"/>
                    </a:lnTo>
                    <a:lnTo>
                      <a:pt x="1027" y="7953"/>
                    </a:lnTo>
                    <a:cubicBezTo>
                      <a:pt x="609" y="8141"/>
                      <a:pt x="297" y="8288"/>
                      <a:pt x="220" y="8356"/>
                    </a:cubicBezTo>
                    <a:cubicBezTo>
                      <a:pt x="220" y="8356"/>
                      <a:pt x="0" y="13786"/>
                      <a:pt x="0" y="13786"/>
                    </a:cubicBezTo>
                    <a:cubicBezTo>
                      <a:pt x="0" y="13786"/>
                      <a:pt x="1161" y="12476"/>
                      <a:pt x="3080" y="10881"/>
                    </a:cubicBezTo>
                    <a:cubicBezTo>
                      <a:pt x="3080" y="11147"/>
                      <a:pt x="3080" y="11421"/>
                      <a:pt x="3080" y="11421"/>
                    </a:cubicBezTo>
                    <a:cubicBezTo>
                      <a:pt x="3080" y="12136"/>
                      <a:pt x="3249" y="12717"/>
                      <a:pt x="3456" y="12717"/>
                    </a:cubicBezTo>
                    <a:cubicBezTo>
                      <a:pt x="3663" y="12717"/>
                      <a:pt x="3831" y="12136"/>
                      <a:pt x="3831" y="11421"/>
                    </a:cubicBezTo>
                    <a:lnTo>
                      <a:pt x="3831" y="10286"/>
                    </a:lnTo>
                    <a:cubicBezTo>
                      <a:pt x="4014" y="10142"/>
                      <a:pt x="4222" y="9996"/>
                      <a:pt x="4416" y="9851"/>
                    </a:cubicBezTo>
                    <a:cubicBezTo>
                      <a:pt x="4178" y="10528"/>
                      <a:pt x="3987" y="11420"/>
                      <a:pt x="3874" y="12488"/>
                    </a:cubicBezTo>
                    <a:cubicBezTo>
                      <a:pt x="3535" y="15693"/>
                      <a:pt x="4016" y="19261"/>
                      <a:pt x="4946" y="20431"/>
                    </a:cubicBezTo>
                    <a:cubicBezTo>
                      <a:pt x="5875" y="21600"/>
                      <a:pt x="6908" y="19940"/>
                      <a:pt x="7247" y="16734"/>
                    </a:cubicBezTo>
                    <a:cubicBezTo>
                      <a:pt x="7586" y="13529"/>
                      <a:pt x="7105" y="9960"/>
                      <a:pt x="6176" y="8791"/>
                    </a:cubicBezTo>
                    <a:cubicBezTo>
                      <a:pt x="6144" y="8751"/>
                      <a:pt x="6112" y="8723"/>
                      <a:pt x="6080" y="8689"/>
                    </a:cubicBezTo>
                    <a:cubicBezTo>
                      <a:pt x="6294" y="8549"/>
                      <a:pt x="6495" y="8405"/>
                      <a:pt x="6718" y="8267"/>
                    </a:cubicBezTo>
                    <a:cubicBezTo>
                      <a:pt x="6718" y="8534"/>
                      <a:pt x="6718" y="8869"/>
                      <a:pt x="6718" y="8869"/>
                    </a:cubicBezTo>
                    <a:cubicBezTo>
                      <a:pt x="6718" y="9389"/>
                      <a:pt x="6840" y="9811"/>
                      <a:pt x="6990" y="9811"/>
                    </a:cubicBezTo>
                    <a:cubicBezTo>
                      <a:pt x="7141" y="9811"/>
                      <a:pt x="7264" y="9389"/>
                      <a:pt x="7264" y="8869"/>
                    </a:cubicBezTo>
                    <a:lnTo>
                      <a:pt x="7264" y="7973"/>
                    </a:lnTo>
                    <a:lnTo>
                      <a:pt x="7185" y="7973"/>
                    </a:lnTo>
                    <a:cubicBezTo>
                      <a:pt x="7205" y="7961"/>
                      <a:pt x="7222" y="7948"/>
                      <a:pt x="7242" y="7937"/>
                    </a:cubicBezTo>
                    <a:cubicBezTo>
                      <a:pt x="8200" y="7376"/>
                      <a:pt x="9507" y="6639"/>
                      <a:pt x="10868" y="5879"/>
                    </a:cubicBezTo>
                    <a:cubicBezTo>
                      <a:pt x="10868" y="6036"/>
                      <a:pt x="10868" y="6380"/>
                      <a:pt x="10868" y="6380"/>
                    </a:cubicBezTo>
                    <a:cubicBezTo>
                      <a:pt x="10868" y="6739"/>
                      <a:pt x="10953" y="7031"/>
                      <a:pt x="11057" y="7031"/>
                    </a:cubicBezTo>
                    <a:cubicBezTo>
                      <a:pt x="11161" y="7031"/>
                      <a:pt x="11247" y="6739"/>
                      <a:pt x="11247" y="6380"/>
                    </a:cubicBezTo>
                    <a:lnTo>
                      <a:pt x="11247" y="5758"/>
                    </a:lnTo>
                    <a:lnTo>
                      <a:pt x="11085" y="5758"/>
                    </a:lnTo>
                    <a:cubicBezTo>
                      <a:pt x="15766" y="3146"/>
                      <a:pt x="21600" y="0"/>
                      <a:pt x="21600" y="0"/>
                    </a:cubicBezTo>
                    <a:close/>
                  </a:path>
                </a:pathLst>
              </a:custGeom>
              <a:grpFill/>
              <a:ln w="12700">
                <a:miter lim="400000"/>
              </a:ln>
            </p:spPr>
            <p:txBody>
              <a:bodyPr wrap="square" lIns="91440" tIns="45720" rIns="91440" bIns="4572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sp>
            <p:nvSpPr>
              <p:cNvPr id="34" name="iṣḻïďê">
                <a:extLst>
                  <a:ext uri="{FF2B5EF4-FFF2-40B4-BE49-F238E27FC236}">
                    <a16:creationId xmlns:a16="http://schemas.microsoft.com/office/drawing/2014/main" id="{139E12E0-6829-41FC-A280-24E3387FAB08}"/>
                  </a:ext>
                </a:extLst>
              </p:cNvPr>
              <p:cNvSpPr/>
              <p:nvPr/>
            </p:nvSpPr>
            <p:spPr>
              <a:xfrm>
                <a:off x="7170903" y="4317991"/>
                <a:ext cx="536090" cy="536097"/>
              </a:xfrm>
              <a:custGeom>
                <a:avLst/>
                <a:gdLst/>
                <a:ahLst/>
                <a:cxnLst>
                  <a:cxn ang="0">
                    <a:pos x="wd2" y="hd2"/>
                  </a:cxn>
                  <a:cxn ang="5400000">
                    <a:pos x="wd2" y="hd2"/>
                  </a:cxn>
                  <a:cxn ang="10800000">
                    <a:pos x="wd2" y="hd2"/>
                  </a:cxn>
                  <a:cxn ang="16200000">
                    <a:pos x="wd2" y="hd2"/>
                  </a:cxn>
                </a:cxnLst>
                <a:rect l="0" t="0" r="r" b="b"/>
                <a:pathLst>
                  <a:path w="21600" h="21600" extrusionOk="0">
                    <a:moveTo>
                      <a:pt x="10805" y="21600"/>
                    </a:moveTo>
                    <a:cubicBezTo>
                      <a:pt x="16746" y="21600"/>
                      <a:pt x="21600" y="16744"/>
                      <a:pt x="21600" y="10798"/>
                    </a:cubicBezTo>
                    <a:cubicBezTo>
                      <a:pt x="21600" y="4853"/>
                      <a:pt x="16746" y="0"/>
                      <a:pt x="10805" y="0"/>
                    </a:cubicBezTo>
                    <a:cubicBezTo>
                      <a:pt x="4854" y="0"/>
                      <a:pt x="0" y="4853"/>
                      <a:pt x="0" y="10798"/>
                    </a:cubicBezTo>
                    <a:cubicBezTo>
                      <a:pt x="0" y="16744"/>
                      <a:pt x="4854" y="21600"/>
                      <a:pt x="10805" y="21600"/>
                    </a:cubicBezTo>
                    <a:close/>
                  </a:path>
                </a:pathLst>
              </a:custGeom>
              <a:grpFill/>
              <a:ln w="12700">
                <a:miter lim="400000"/>
              </a:ln>
            </p:spPr>
            <p:txBody>
              <a:bodyPr wrap="square" lIns="91440" tIns="45720" rIns="91440" bIns="4572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sp>
            <p:nvSpPr>
              <p:cNvPr id="35" name="ïšḻïdé">
                <a:extLst>
                  <a:ext uri="{FF2B5EF4-FFF2-40B4-BE49-F238E27FC236}">
                    <a16:creationId xmlns:a16="http://schemas.microsoft.com/office/drawing/2014/main" id="{EF1B9E35-29C6-48D0-8451-CDA92180AC57}"/>
                  </a:ext>
                </a:extLst>
              </p:cNvPr>
              <p:cNvSpPr/>
              <p:nvPr/>
            </p:nvSpPr>
            <p:spPr>
              <a:xfrm>
                <a:off x="1792087" y="3804637"/>
                <a:ext cx="3987050" cy="11130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6" y="17"/>
                    </a:lnTo>
                    <a:cubicBezTo>
                      <a:pt x="96" y="51"/>
                      <a:pt x="6152" y="3444"/>
                      <a:pt x="10869" y="6183"/>
                    </a:cubicBezTo>
                    <a:lnTo>
                      <a:pt x="10869" y="6621"/>
                    </a:lnTo>
                    <a:cubicBezTo>
                      <a:pt x="10869" y="6995"/>
                      <a:pt x="10953" y="7297"/>
                      <a:pt x="11057" y="7297"/>
                    </a:cubicBezTo>
                    <a:cubicBezTo>
                      <a:pt x="11162" y="7297"/>
                      <a:pt x="11246" y="6995"/>
                      <a:pt x="11246" y="6621"/>
                    </a:cubicBezTo>
                    <a:cubicBezTo>
                      <a:pt x="11246" y="6621"/>
                      <a:pt x="11246" y="6502"/>
                      <a:pt x="11246" y="6407"/>
                    </a:cubicBezTo>
                    <a:cubicBezTo>
                      <a:pt x="12384" y="7070"/>
                      <a:pt x="13535" y="7738"/>
                      <a:pt x="14358" y="8238"/>
                    </a:cubicBezTo>
                    <a:cubicBezTo>
                      <a:pt x="14543" y="8351"/>
                      <a:pt x="14711" y="8473"/>
                      <a:pt x="14891" y="8588"/>
                    </a:cubicBezTo>
                    <a:lnTo>
                      <a:pt x="14891" y="9207"/>
                    </a:lnTo>
                    <a:cubicBezTo>
                      <a:pt x="14891" y="9746"/>
                      <a:pt x="15013" y="10185"/>
                      <a:pt x="15164" y="10185"/>
                    </a:cubicBezTo>
                    <a:cubicBezTo>
                      <a:pt x="15315" y="10185"/>
                      <a:pt x="15436" y="9746"/>
                      <a:pt x="15436" y="9207"/>
                    </a:cubicBezTo>
                    <a:cubicBezTo>
                      <a:pt x="15436" y="9207"/>
                      <a:pt x="15436" y="9051"/>
                      <a:pt x="15436" y="8945"/>
                    </a:cubicBezTo>
                    <a:cubicBezTo>
                      <a:pt x="15584" y="9045"/>
                      <a:pt x="15714" y="9147"/>
                      <a:pt x="15858" y="9247"/>
                    </a:cubicBezTo>
                    <a:cubicBezTo>
                      <a:pt x="15215" y="10228"/>
                      <a:pt x="14762" y="12514"/>
                      <a:pt x="14762" y="15169"/>
                    </a:cubicBezTo>
                    <a:cubicBezTo>
                      <a:pt x="14762" y="18712"/>
                      <a:pt x="15569" y="21600"/>
                      <a:pt x="16558" y="21600"/>
                    </a:cubicBezTo>
                    <a:cubicBezTo>
                      <a:pt x="17547" y="21600"/>
                      <a:pt x="18354" y="18712"/>
                      <a:pt x="18354" y="15169"/>
                    </a:cubicBezTo>
                    <a:cubicBezTo>
                      <a:pt x="18354" y="13464"/>
                      <a:pt x="18166" y="11916"/>
                      <a:pt x="17862" y="10763"/>
                    </a:cubicBezTo>
                    <a:cubicBezTo>
                      <a:pt x="18009" y="10883"/>
                      <a:pt x="18174" y="11007"/>
                      <a:pt x="18314" y="11126"/>
                    </a:cubicBezTo>
                    <a:lnTo>
                      <a:pt x="18314" y="11857"/>
                    </a:lnTo>
                    <a:cubicBezTo>
                      <a:pt x="18314" y="12599"/>
                      <a:pt x="18482" y="13202"/>
                      <a:pt x="18689" y="13202"/>
                    </a:cubicBezTo>
                    <a:cubicBezTo>
                      <a:pt x="18897" y="13202"/>
                      <a:pt x="19064" y="12599"/>
                      <a:pt x="19064" y="11857"/>
                    </a:cubicBezTo>
                    <a:cubicBezTo>
                      <a:pt x="19064" y="11857"/>
                      <a:pt x="19064" y="11793"/>
                      <a:pt x="19064" y="11785"/>
                    </a:cubicBezTo>
                    <a:cubicBezTo>
                      <a:pt x="20642" y="13207"/>
                      <a:pt x="21600" y="14313"/>
                      <a:pt x="21600" y="14313"/>
                    </a:cubicBezTo>
                    <a:cubicBezTo>
                      <a:pt x="21600" y="14313"/>
                      <a:pt x="21380" y="8673"/>
                      <a:pt x="21380" y="8673"/>
                    </a:cubicBezTo>
                    <a:cubicBezTo>
                      <a:pt x="21303" y="8603"/>
                      <a:pt x="20990" y="8447"/>
                      <a:pt x="20572" y="8252"/>
                    </a:cubicBezTo>
                    <a:lnTo>
                      <a:pt x="20572" y="6747"/>
                    </a:lnTo>
                    <a:lnTo>
                      <a:pt x="0" y="0"/>
                    </a:lnTo>
                    <a:close/>
                  </a:path>
                </a:pathLst>
              </a:custGeom>
              <a:grpFill/>
              <a:ln w="12700">
                <a:miter lim="400000"/>
              </a:ln>
            </p:spPr>
            <p:txBody>
              <a:bodyPr wrap="square" lIns="91440" tIns="45720" rIns="91440" bIns="4572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sp>
            <p:nvSpPr>
              <p:cNvPr id="36" name="iṡļîďè">
                <a:extLst>
                  <a:ext uri="{FF2B5EF4-FFF2-40B4-BE49-F238E27FC236}">
                    <a16:creationId xmlns:a16="http://schemas.microsoft.com/office/drawing/2014/main" id="{FAF5F7D4-CCAE-4D79-9738-E47C1C41CC32}"/>
                  </a:ext>
                </a:extLst>
              </p:cNvPr>
              <p:cNvSpPr/>
              <p:nvPr/>
            </p:nvSpPr>
            <p:spPr>
              <a:xfrm>
                <a:off x="4580187" y="4317991"/>
                <a:ext cx="536094" cy="536097"/>
              </a:xfrm>
              <a:custGeom>
                <a:avLst/>
                <a:gdLst/>
                <a:ahLst/>
                <a:cxnLst>
                  <a:cxn ang="0">
                    <a:pos x="wd2" y="hd2"/>
                  </a:cxn>
                  <a:cxn ang="5400000">
                    <a:pos x="wd2" y="hd2"/>
                  </a:cxn>
                  <a:cxn ang="10800000">
                    <a:pos x="wd2" y="hd2"/>
                  </a:cxn>
                  <a:cxn ang="16200000">
                    <a:pos x="wd2" y="hd2"/>
                  </a:cxn>
                </a:cxnLst>
                <a:rect l="0" t="0" r="r" b="b"/>
                <a:pathLst>
                  <a:path w="21600" h="21600" extrusionOk="0">
                    <a:moveTo>
                      <a:pt x="10804" y="21600"/>
                    </a:moveTo>
                    <a:cubicBezTo>
                      <a:pt x="16746" y="21600"/>
                      <a:pt x="21600" y="16744"/>
                      <a:pt x="21600" y="10798"/>
                    </a:cubicBezTo>
                    <a:cubicBezTo>
                      <a:pt x="21600" y="4853"/>
                      <a:pt x="16746" y="0"/>
                      <a:pt x="10804" y="0"/>
                    </a:cubicBezTo>
                    <a:cubicBezTo>
                      <a:pt x="4854" y="0"/>
                      <a:pt x="0" y="4853"/>
                      <a:pt x="0" y="10798"/>
                    </a:cubicBezTo>
                    <a:cubicBezTo>
                      <a:pt x="0" y="16744"/>
                      <a:pt x="4854" y="21600"/>
                      <a:pt x="10804" y="21600"/>
                    </a:cubicBezTo>
                    <a:close/>
                  </a:path>
                </a:pathLst>
              </a:custGeom>
              <a:grpFill/>
              <a:ln w="12700">
                <a:miter lim="400000"/>
              </a:ln>
            </p:spPr>
            <p:txBody>
              <a:bodyPr wrap="square" lIns="91440" tIns="45720" rIns="91440" bIns="4572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sp>
            <p:nvSpPr>
              <p:cNvPr id="37" name="isḻíḓe">
                <a:extLst>
                  <a:ext uri="{FF2B5EF4-FFF2-40B4-BE49-F238E27FC236}">
                    <a16:creationId xmlns:a16="http://schemas.microsoft.com/office/drawing/2014/main" id="{06DFC75F-82C6-4BCA-B5FB-F49A3D545271}"/>
                  </a:ext>
                </a:extLst>
              </p:cNvPr>
              <p:cNvSpPr/>
              <p:nvPr/>
            </p:nvSpPr>
            <p:spPr>
              <a:xfrm>
                <a:off x="5404746" y="3270600"/>
                <a:ext cx="1386337" cy="1386323"/>
              </a:xfrm>
              <a:prstGeom prst="ellipse">
                <a:avLst/>
              </a:prstGeom>
              <a:grpFill/>
              <a:ln w="12700">
                <a:miter lim="400000"/>
              </a:ln>
            </p:spPr>
            <p:txBody>
              <a:bodyPr wrap="square" lIns="91440" tIns="45720" rIns="91440" bIns="4572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sp>
            <p:nvSpPr>
              <p:cNvPr id="38" name="ïŝļiḓé">
                <a:extLst>
                  <a:ext uri="{FF2B5EF4-FFF2-40B4-BE49-F238E27FC236}">
                    <a16:creationId xmlns:a16="http://schemas.microsoft.com/office/drawing/2014/main" id="{A3E762B9-3546-488E-9D3C-ABFC64B46DDD}"/>
                  </a:ext>
                </a:extLst>
              </p:cNvPr>
              <p:cNvSpPr/>
              <p:nvPr/>
            </p:nvSpPr>
            <p:spPr>
              <a:xfrm>
                <a:off x="5441091" y="1862843"/>
                <a:ext cx="1313670" cy="2757761"/>
              </a:xfrm>
              <a:custGeom>
                <a:avLst/>
                <a:gdLst/>
                <a:ahLst/>
                <a:cxnLst>
                  <a:cxn ang="0">
                    <a:pos x="wd2" y="hd2"/>
                  </a:cxn>
                  <a:cxn ang="5400000">
                    <a:pos x="wd2" y="hd2"/>
                  </a:cxn>
                  <a:cxn ang="10800000">
                    <a:pos x="wd2" y="hd2"/>
                  </a:cxn>
                  <a:cxn ang="16200000">
                    <a:pos x="wd2" y="hd2"/>
                  </a:cxn>
                </a:cxnLst>
                <a:rect l="0" t="0" r="r" b="b"/>
                <a:pathLst>
                  <a:path w="21600" h="21600" extrusionOk="0">
                    <a:moveTo>
                      <a:pt x="10763" y="0"/>
                    </a:moveTo>
                    <a:lnTo>
                      <a:pt x="10003" y="11330"/>
                    </a:lnTo>
                    <a:cubicBezTo>
                      <a:pt x="4412" y="11525"/>
                      <a:pt x="0" y="13743"/>
                      <a:pt x="0" y="16455"/>
                    </a:cubicBezTo>
                    <a:cubicBezTo>
                      <a:pt x="0" y="19296"/>
                      <a:pt x="4836" y="21600"/>
                      <a:pt x="10800" y="21600"/>
                    </a:cubicBezTo>
                    <a:cubicBezTo>
                      <a:pt x="16764" y="21600"/>
                      <a:pt x="21600" y="19296"/>
                      <a:pt x="21600" y="16455"/>
                    </a:cubicBezTo>
                    <a:cubicBezTo>
                      <a:pt x="21600" y="13730"/>
                      <a:pt x="17147" y="11506"/>
                      <a:pt x="11520" y="11329"/>
                    </a:cubicBezTo>
                    <a:lnTo>
                      <a:pt x="10763" y="0"/>
                    </a:lnTo>
                    <a:close/>
                  </a:path>
                </a:pathLst>
              </a:custGeom>
              <a:grpFill/>
              <a:ln w="12700">
                <a:miter lim="400000"/>
              </a:ln>
            </p:spPr>
            <p:txBody>
              <a:bodyPr wrap="square" lIns="91440" tIns="45720" rIns="91440" bIns="45720" anchor="ctr">
                <a:normAutofit fontScale="625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sp>
            <p:nvSpPr>
              <p:cNvPr id="39" name="ïšḻïḋé">
                <a:extLst>
                  <a:ext uri="{FF2B5EF4-FFF2-40B4-BE49-F238E27FC236}">
                    <a16:creationId xmlns:a16="http://schemas.microsoft.com/office/drawing/2014/main" id="{6500A36D-DA3A-4FDD-9797-6B76AD58D22A}"/>
                  </a:ext>
                </a:extLst>
              </p:cNvPr>
              <p:cNvSpPr/>
              <p:nvPr/>
            </p:nvSpPr>
            <p:spPr>
              <a:xfrm>
                <a:off x="5685828" y="3630800"/>
                <a:ext cx="847478" cy="145828"/>
              </a:xfrm>
              <a:custGeom>
                <a:avLst/>
                <a:gdLst/>
                <a:ahLst/>
                <a:cxnLst>
                  <a:cxn ang="0">
                    <a:pos x="wd2" y="hd2"/>
                  </a:cxn>
                  <a:cxn ang="5400000">
                    <a:pos x="wd2" y="hd2"/>
                  </a:cxn>
                  <a:cxn ang="10800000">
                    <a:pos x="wd2" y="hd2"/>
                  </a:cxn>
                  <a:cxn ang="16200000">
                    <a:pos x="wd2" y="hd2"/>
                  </a:cxn>
                </a:cxnLst>
                <a:rect l="0" t="0" r="r" b="b"/>
                <a:pathLst>
                  <a:path w="21600" h="21600" extrusionOk="0">
                    <a:moveTo>
                      <a:pt x="1829" y="0"/>
                    </a:moveTo>
                    <a:lnTo>
                      <a:pt x="0" y="21600"/>
                    </a:lnTo>
                    <a:lnTo>
                      <a:pt x="2860" y="21600"/>
                    </a:lnTo>
                    <a:lnTo>
                      <a:pt x="2869" y="21470"/>
                    </a:lnTo>
                    <a:lnTo>
                      <a:pt x="10262" y="21470"/>
                    </a:lnTo>
                    <a:lnTo>
                      <a:pt x="10262" y="0"/>
                    </a:lnTo>
                    <a:lnTo>
                      <a:pt x="4689" y="0"/>
                    </a:lnTo>
                    <a:lnTo>
                      <a:pt x="4328" y="0"/>
                    </a:lnTo>
                    <a:lnTo>
                      <a:pt x="1829" y="0"/>
                    </a:lnTo>
                    <a:close/>
                    <a:moveTo>
                      <a:pt x="11275" y="0"/>
                    </a:moveTo>
                    <a:lnTo>
                      <a:pt x="11275" y="21470"/>
                    </a:lnTo>
                    <a:lnTo>
                      <a:pt x="18718" y="21470"/>
                    </a:lnTo>
                    <a:cubicBezTo>
                      <a:pt x="18718" y="21470"/>
                      <a:pt x="18672" y="20791"/>
                      <a:pt x="18669" y="20744"/>
                    </a:cubicBezTo>
                    <a:lnTo>
                      <a:pt x="18740" y="21548"/>
                    </a:lnTo>
                    <a:lnTo>
                      <a:pt x="21600" y="21548"/>
                    </a:lnTo>
                    <a:lnTo>
                      <a:pt x="19637" y="0"/>
                    </a:lnTo>
                    <a:lnTo>
                      <a:pt x="17210" y="0"/>
                    </a:lnTo>
                    <a:lnTo>
                      <a:pt x="11275" y="0"/>
                    </a:lnTo>
                    <a:close/>
                  </a:path>
                </a:pathLst>
              </a:custGeom>
              <a:grpFill/>
              <a:ln w="12700">
                <a:miter lim="400000"/>
              </a:ln>
            </p:spPr>
            <p:txBody>
              <a:bodyPr wrap="square" lIns="91440" tIns="45720" rIns="91440" bIns="4572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sp>
            <p:nvSpPr>
              <p:cNvPr id="40" name="îşḷiḍe">
                <a:extLst>
                  <a:ext uri="{FF2B5EF4-FFF2-40B4-BE49-F238E27FC236}">
                    <a16:creationId xmlns:a16="http://schemas.microsoft.com/office/drawing/2014/main" id="{12242684-3CF1-4FBB-B696-805D96DAD248}"/>
                  </a:ext>
                </a:extLst>
              </p:cNvPr>
              <p:cNvSpPr/>
              <p:nvPr/>
            </p:nvSpPr>
            <p:spPr>
              <a:xfrm>
                <a:off x="5795745" y="3926535"/>
                <a:ext cx="604340" cy="604348"/>
              </a:xfrm>
              <a:custGeom>
                <a:avLst/>
                <a:gdLst/>
                <a:ahLst/>
                <a:cxnLst>
                  <a:cxn ang="0">
                    <a:pos x="wd2" y="hd2"/>
                  </a:cxn>
                  <a:cxn ang="5400000">
                    <a:pos x="wd2" y="hd2"/>
                  </a:cxn>
                  <a:cxn ang="10800000">
                    <a:pos x="wd2" y="hd2"/>
                  </a:cxn>
                  <a:cxn ang="16200000">
                    <a:pos x="wd2" y="hd2"/>
                  </a:cxn>
                </a:cxnLst>
                <a:rect l="0" t="0" r="r" b="b"/>
                <a:pathLst>
                  <a:path w="21600" h="21600" extrusionOk="0">
                    <a:moveTo>
                      <a:pt x="10805" y="21600"/>
                    </a:moveTo>
                    <a:cubicBezTo>
                      <a:pt x="16746" y="21600"/>
                      <a:pt x="21600" y="16744"/>
                      <a:pt x="21600" y="10798"/>
                    </a:cubicBezTo>
                    <a:cubicBezTo>
                      <a:pt x="21600" y="4853"/>
                      <a:pt x="16746" y="0"/>
                      <a:pt x="10805" y="0"/>
                    </a:cubicBezTo>
                    <a:cubicBezTo>
                      <a:pt x="4854" y="0"/>
                      <a:pt x="0" y="4853"/>
                      <a:pt x="0" y="10798"/>
                    </a:cubicBezTo>
                    <a:cubicBezTo>
                      <a:pt x="0" y="16744"/>
                      <a:pt x="4854" y="21600"/>
                      <a:pt x="10805" y="21600"/>
                    </a:cubicBezTo>
                    <a:close/>
                  </a:path>
                </a:pathLst>
              </a:custGeom>
              <a:grpFill/>
              <a:ln w="12700">
                <a:miter lim="400000"/>
              </a:ln>
            </p:spPr>
            <p:txBody>
              <a:bodyPr wrap="square" lIns="91440" tIns="45720" rIns="91440" bIns="4572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grpSp>
        <p:grpSp>
          <p:nvGrpSpPr>
            <p:cNvPr id="15" name="ïṡ1ídé">
              <a:extLst>
                <a:ext uri="{FF2B5EF4-FFF2-40B4-BE49-F238E27FC236}">
                  <a16:creationId xmlns:a16="http://schemas.microsoft.com/office/drawing/2014/main" id="{4B01CA20-13AB-49E4-B59D-062330813950}"/>
                </a:ext>
              </a:extLst>
            </p:cNvPr>
            <p:cNvGrpSpPr/>
            <p:nvPr/>
          </p:nvGrpSpPr>
          <p:grpSpPr>
            <a:xfrm>
              <a:off x="3068141" y="2210632"/>
              <a:ext cx="6055720" cy="2149180"/>
              <a:chOff x="1792087" y="1862843"/>
              <a:chExt cx="8607826" cy="3054923"/>
            </a:xfrm>
            <a:solidFill>
              <a:srgbClr val="FFFFFF">
                <a:lumMod val="85000"/>
                <a:alpha val="40000"/>
              </a:srgbClr>
            </a:solidFill>
          </p:grpSpPr>
          <p:sp>
            <p:nvSpPr>
              <p:cNvPr id="25" name="íSļîḍê">
                <a:extLst>
                  <a:ext uri="{FF2B5EF4-FFF2-40B4-BE49-F238E27FC236}">
                    <a16:creationId xmlns:a16="http://schemas.microsoft.com/office/drawing/2014/main" id="{7C922167-8403-4342-A4B0-EE801D865B9C}"/>
                  </a:ext>
                </a:extLst>
              </p:cNvPr>
              <p:cNvSpPr/>
              <p:nvPr/>
            </p:nvSpPr>
            <p:spPr>
              <a:xfrm>
                <a:off x="6412688" y="3804462"/>
                <a:ext cx="3987225" cy="1113304"/>
              </a:xfrm>
              <a:custGeom>
                <a:avLst/>
                <a:gdLst/>
                <a:ahLst/>
                <a:cxnLst>
                  <a:cxn ang="0">
                    <a:pos x="wd2" y="hd2"/>
                  </a:cxn>
                  <a:cxn ang="5400000">
                    <a:pos x="wd2" y="hd2"/>
                  </a:cxn>
                  <a:cxn ang="10800000">
                    <a:pos x="wd2" y="hd2"/>
                  </a:cxn>
                  <a:cxn ang="16200000">
                    <a:pos x="wd2" y="hd2"/>
                  </a:cxn>
                </a:cxnLst>
                <a:rect l="0" t="0" r="r" b="b"/>
                <a:pathLst>
                  <a:path w="21600" h="20805" extrusionOk="0">
                    <a:moveTo>
                      <a:pt x="21600" y="0"/>
                    </a:moveTo>
                    <a:cubicBezTo>
                      <a:pt x="21600" y="0"/>
                      <a:pt x="21557" y="16"/>
                      <a:pt x="21556" y="16"/>
                    </a:cubicBezTo>
                    <a:lnTo>
                      <a:pt x="1027" y="6501"/>
                    </a:lnTo>
                    <a:lnTo>
                      <a:pt x="1027" y="7953"/>
                    </a:lnTo>
                    <a:cubicBezTo>
                      <a:pt x="609" y="8141"/>
                      <a:pt x="297" y="8288"/>
                      <a:pt x="220" y="8356"/>
                    </a:cubicBezTo>
                    <a:cubicBezTo>
                      <a:pt x="220" y="8356"/>
                      <a:pt x="0" y="13786"/>
                      <a:pt x="0" y="13786"/>
                    </a:cubicBezTo>
                    <a:cubicBezTo>
                      <a:pt x="0" y="13786"/>
                      <a:pt x="1161" y="12476"/>
                      <a:pt x="3080" y="10881"/>
                    </a:cubicBezTo>
                    <a:cubicBezTo>
                      <a:pt x="3080" y="11147"/>
                      <a:pt x="3080" y="11421"/>
                      <a:pt x="3080" y="11421"/>
                    </a:cubicBezTo>
                    <a:cubicBezTo>
                      <a:pt x="3080" y="12136"/>
                      <a:pt x="3249" y="12717"/>
                      <a:pt x="3456" y="12717"/>
                    </a:cubicBezTo>
                    <a:cubicBezTo>
                      <a:pt x="3663" y="12717"/>
                      <a:pt x="3831" y="12136"/>
                      <a:pt x="3831" y="11421"/>
                    </a:cubicBezTo>
                    <a:lnTo>
                      <a:pt x="3831" y="10286"/>
                    </a:lnTo>
                    <a:cubicBezTo>
                      <a:pt x="4014" y="10142"/>
                      <a:pt x="4222" y="9996"/>
                      <a:pt x="4416" y="9851"/>
                    </a:cubicBezTo>
                    <a:cubicBezTo>
                      <a:pt x="4178" y="10528"/>
                      <a:pt x="3987" y="11420"/>
                      <a:pt x="3874" y="12488"/>
                    </a:cubicBezTo>
                    <a:cubicBezTo>
                      <a:pt x="3535" y="15693"/>
                      <a:pt x="4016" y="19261"/>
                      <a:pt x="4946" y="20431"/>
                    </a:cubicBezTo>
                    <a:cubicBezTo>
                      <a:pt x="5875" y="21600"/>
                      <a:pt x="6908" y="19940"/>
                      <a:pt x="7247" y="16734"/>
                    </a:cubicBezTo>
                    <a:cubicBezTo>
                      <a:pt x="7586" y="13529"/>
                      <a:pt x="7105" y="9960"/>
                      <a:pt x="6176" y="8791"/>
                    </a:cubicBezTo>
                    <a:cubicBezTo>
                      <a:pt x="6144" y="8751"/>
                      <a:pt x="6112" y="8723"/>
                      <a:pt x="6080" y="8689"/>
                    </a:cubicBezTo>
                    <a:cubicBezTo>
                      <a:pt x="6294" y="8549"/>
                      <a:pt x="6495" y="8405"/>
                      <a:pt x="6718" y="8267"/>
                    </a:cubicBezTo>
                    <a:cubicBezTo>
                      <a:pt x="6718" y="8534"/>
                      <a:pt x="6718" y="8869"/>
                      <a:pt x="6718" y="8869"/>
                    </a:cubicBezTo>
                    <a:cubicBezTo>
                      <a:pt x="6718" y="9389"/>
                      <a:pt x="6840" y="9811"/>
                      <a:pt x="6990" y="9811"/>
                    </a:cubicBezTo>
                    <a:cubicBezTo>
                      <a:pt x="7141" y="9811"/>
                      <a:pt x="7264" y="9389"/>
                      <a:pt x="7264" y="8869"/>
                    </a:cubicBezTo>
                    <a:lnTo>
                      <a:pt x="7264" y="7973"/>
                    </a:lnTo>
                    <a:lnTo>
                      <a:pt x="7185" y="7973"/>
                    </a:lnTo>
                    <a:cubicBezTo>
                      <a:pt x="7205" y="7961"/>
                      <a:pt x="7222" y="7948"/>
                      <a:pt x="7242" y="7937"/>
                    </a:cubicBezTo>
                    <a:cubicBezTo>
                      <a:pt x="8200" y="7376"/>
                      <a:pt x="9507" y="6639"/>
                      <a:pt x="10868" y="5879"/>
                    </a:cubicBezTo>
                    <a:cubicBezTo>
                      <a:pt x="10868" y="6036"/>
                      <a:pt x="10868" y="6380"/>
                      <a:pt x="10868" y="6380"/>
                    </a:cubicBezTo>
                    <a:cubicBezTo>
                      <a:pt x="10868" y="6739"/>
                      <a:pt x="10953" y="7031"/>
                      <a:pt x="11057" y="7031"/>
                    </a:cubicBezTo>
                    <a:cubicBezTo>
                      <a:pt x="11161" y="7031"/>
                      <a:pt x="11247" y="6739"/>
                      <a:pt x="11247" y="6380"/>
                    </a:cubicBezTo>
                    <a:lnTo>
                      <a:pt x="11247" y="5758"/>
                    </a:lnTo>
                    <a:lnTo>
                      <a:pt x="11085" y="5758"/>
                    </a:lnTo>
                    <a:cubicBezTo>
                      <a:pt x="15766" y="3146"/>
                      <a:pt x="21600" y="0"/>
                      <a:pt x="21600" y="0"/>
                    </a:cubicBezTo>
                    <a:close/>
                  </a:path>
                </a:pathLst>
              </a:custGeom>
              <a:grpFill/>
              <a:ln w="12700">
                <a:miter lim="400000"/>
              </a:ln>
            </p:spPr>
            <p:txBody>
              <a:bodyPr wrap="square" lIns="91440" tIns="45720" rIns="91440" bIns="4572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sp>
            <p:nvSpPr>
              <p:cNvPr id="26" name="îṡḷiḓé">
                <a:extLst>
                  <a:ext uri="{FF2B5EF4-FFF2-40B4-BE49-F238E27FC236}">
                    <a16:creationId xmlns:a16="http://schemas.microsoft.com/office/drawing/2014/main" id="{77C146D3-D3B8-4DDB-8F70-631A241468BD}"/>
                  </a:ext>
                </a:extLst>
              </p:cNvPr>
              <p:cNvSpPr/>
              <p:nvPr/>
            </p:nvSpPr>
            <p:spPr>
              <a:xfrm>
                <a:off x="7170903" y="4317991"/>
                <a:ext cx="536090" cy="536097"/>
              </a:xfrm>
              <a:custGeom>
                <a:avLst/>
                <a:gdLst/>
                <a:ahLst/>
                <a:cxnLst>
                  <a:cxn ang="0">
                    <a:pos x="wd2" y="hd2"/>
                  </a:cxn>
                  <a:cxn ang="5400000">
                    <a:pos x="wd2" y="hd2"/>
                  </a:cxn>
                  <a:cxn ang="10800000">
                    <a:pos x="wd2" y="hd2"/>
                  </a:cxn>
                  <a:cxn ang="16200000">
                    <a:pos x="wd2" y="hd2"/>
                  </a:cxn>
                </a:cxnLst>
                <a:rect l="0" t="0" r="r" b="b"/>
                <a:pathLst>
                  <a:path w="21600" h="21600" extrusionOk="0">
                    <a:moveTo>
                      <a:pt x="10805" y="21600"/>
                    </a:moveTo>
                    <a:cubicBezTo>
                      <a:pt x="16746" y="21600"/>
                      <a:pt x="21600" y="16744"/>
                      <a:pt x="21600" y="10798"/>
                    </a:cubicBezTo>
                    <a:cubicBezTo>
                      <a:pt x="21600" y="4853"/>
                      <a:pt x="16746" y="0"/>
                      <a:pt x="10805" y="0"/>
                    </a:cubicBezTo>
                    <a:cubicBezTo>
                      <a:pt x="4854" y="0"/>
                      <a:pt x="0" y="4853"/>
                      <a:pt x="0" y="10798"/>
                    </a:cubicBezTo>
                    <a:cubicBezTo>
                      <a:pt x="0" y="16744"/>
                      <a:pt x="4854" y="21600"/>
                      <a:pt x="10805" y="21600"/>
                    </a:cubicBezTo>
                    <a:close/>
                  </a:path>
                </a:pathLst>
              </a:custGeom>
              <a:grpFill/>
              <a:ln w="12700">
                <a:miter lim="400000"/>
              </a:ln>
            </p:spPr>
            <p:txBody>
              <a:bodyPr wrap="square" lIns="91440" tIns="45720" rIns="91440" bIns="4572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sp>
            <p:nvSpPr>
              <p:cNvPr id="27" name="îšḷîḓe">
                <a:extLst>
                  <a:ext uri="{FF2B5EF4-FFF2-40B4-BE49-F238E27FC236}">
                    <a16:creationId xmlns:a16="http://schemas.microsoft.com/office/drawing/2014/main" id="{DAFD3737-B8D1-4B10-B43A-75F62A146FBE}"/>
                  </a:ext>
                </a:extLst>
              </p:cNvPr>
              <p:cNvSpPr/>
              <p:nvPr/>
            </p:nvSpPr>
            <p:spPr>
              <a:xfrm>
                <a:off x="1792087" y="3804637"/>
                <a:ext cx="3987050" cy="11130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6" y="17"/>
                    </a:lnTo>
                    <a:cubicBezTo>
                      <a:pt x="96" y="51"/>
                      <a:pt x="6152" y="3444"/>
                      <a:pt x="10869" y="6183"/>
                    </a:cubicBezTo>
                    <a:lnTo>
                      <a:pt x="10869" y="6621"/>
                    </a:lnTo>
                    <a:cubicBezTo>
                      <a:pt x="10869" y="6995"/>
                      <a:pt x="10953" y="7297"/>
                      <a:pt x="11057" y="7297"/>
                    </a:cubicBezTo>
                    <a:cubicBezTo>
                      <a:pt x="11162" y="7297"/>
                      <a:pt x="11246" y="6995"/>
                      <a:pt x="11246" y="6621"/>
                    </a:cubicBezTo>
                    <a:cubicBezTo>
                      <a:pt x="11246" y="6621"/>
                      <a:pt x="11246" y="6502"/>
                      <a:pt x="11246" y="6407"/>
                    </a:cubicBezTo>
                    <a:cubicBezTo>
                      <a:pt x="12384" y="7070"/>
                      <a:pt x="13535" y="7738"/>
                      <a:pt x="14358" y="8238"/>
                    </a:cubicBezTo>
                    <a:cubicBezTo>
                      <a:pt x="14543" y="8351"/>
                      <a:pt x="14711" y="8473"/>
                      <a:pt x="14891" y="8588"/>
                    </a:cubicBezTo>
                    <a:lnTo>
                      <a:pt x="14891" y="9207"/>
                    </a:lnTo>
                    <a:cubicBezTo>
                      <a:pt x="14891" y="9746"/>
                      <a:pt x="15013" y="10185"/>
                      <a:pt x="15164" y="10185"/>
                    </a:cubicBezTo>
                    <a:cubicBezTo>
                      <a:pt x="15315" y="10185"/>
                      <a:pt x="15436" y="9746"/>
                      <a:pt x="15436" y="9207"/>
                    </a:cubicBezTo>
                    <a:cubicBezTo>
                      <a:pt x="15436" y="9207"/>
                      <a:pt x="15436" y="9051"/>
                      <a:pt x="15436" y="8945"/>
                    </a:cubicBezTo>
                    <a:cubicBezTo>
                      <a:pt x="15584" y="9045"/>
                      <a:pt x="15714" y="9147"/>
                      <a:pt x="15858" y="9247"/>
                    </a:cubicBezTo>
                    <a:cubicBezTo>
                      <a:pt x="15215" y="10228"/>
                      <a:pt x="14762" y="12514"/>
                      <a:pt x="14762" y="15169"/>
                    </a:cubicBezTo>
                    <a:cubicBezTo>
                      <a:pt x="14762" y="18712"/>
                      <a:pt x="15569" y="21600"/>
                      <a:pt x="16558" y="21600"/>
                    </a:cubicBezTo>
                    <a:cubicBezTo>
                      <a:pt x="17547" y="21600"/>
                      <a:pt x="18354" y="18712"/>
                      <a:pt x="18354" y="15169"/>
                    </a:cubicBezTo>
                    <a:cubicBezTo>
                      <a:pt x="18354" y="13464"/>
                      <a:pt x="18166" y="11916"/>
                      <a:pt x="17862" y="10763"/>
                    </a:cubicBezTo>
                    <a:cubicBezTo>
                      <a:pt x="18009" y="10883"/>
                      <a:pt x="18174" y="11007"/>
                      <a:pt x="18314" y="11126"/>
                    </a:cubicBezTo>
                    <a:lnTo>
                      <a:pt x="18314" y="11857"/>
                    </a:lnTo>
                    <a:cubicBezTo>
                      <a:pt x="18314" y="12599"/>
                      <a:pt x="18482" y="13202"/>
                      <a:pt x="18689" y="13202"/>
                    </a:cubicBezTo>
                    <a:cubicBezTo>
                      <a:pt x="18897" y="13202"/>
                      <a:pt x="19064" y="12599"/>
                      <a:pt x="19064" y="11857"/>
                    </a:cubicBezTo>
                    <a:cubicBezTo>
                      <a:pt x="19064" y="11857"/>
                      <a:pt x="19064" y="11793"/>
                      <a:pt x="19064" y="11785"/>
                    </a:cubicBezTo>
                    <a:cubicBezTo>
                      <a:pt x="20642" y="13207"/>
                      <a:pt x="21600" y="14313"/>
                      <a:pt x="21600" y="14313"/>
                    </a:cubicBezTo>
                    <a:cubicBezTo>
                      <a:pt x="21600" y="14313"/>
                      <a:pt x="21380" y="8673"/>
                      <a:pt x="21380" y="8673"/>
                    </a:cubicBezTo>
                    <a:cubicBezTo>
                      <a:pt x="21303" y="8603"/>
                      <a:pt x="20990" y="8447"/>
                      <a:pt x="20572" y="8252"/>
                    </a:cubicBezTo>
                    <a:lnTo>
                      <a:pt x="20572" y="6747"/>
                    </a:lnTo>
                    <a:lnTo>
                      <a:pt x="0" y="0"/>
                    </a:lnTo>
                    <a:close/>
                  </a:path>
                </a:pathLst>
              </a:custGeom>
              <a:grpFill/>
              <a:ln w="12700">
                <a:miter lim="400000"/>
              </a:ln>
            </p:spPr>
            <p:txBody>
              <a:bodyPr wrap="square" lIns="91440" tIns="45720" rIns="91440" bIns="4572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sp>
            <p:nvSpPr>
              <p:cNvPr id="28" name="iṧlíďè">
                <a:extLst>
                  <a:ext uri="{FF2B5EF4-FFF2-40B4-BE49-F238E27FC236}">
                    <a16:creationId xmlns:a16="http://schemas.microsoft.com/office/drawing/2014/main" id="{AAB9E426-4AA4-4ACA-BD53-AF6E95708AC7}"/>
                  </a:ext>
                </a:extLst>
              </p:cNvPr>
              <p:cNvSpPr/>
              <p:nvPr/>
            </p:nvSpPr>
            <p:spPr>
              <a:xfrm>
                <a:off x="4580187" y="4317991"/>
                <a:ext cx="536094" cy="536097"/>
              </a:xfrm>
              <a:custGeom>
                <a:avLst/>
                <a:gdLst/>
                <a:ahLst/>
                <a:cxnLst>
                  <a:cxn ang="0">
                    <a:pos x="wd2" y="hd2"/>
                  </a:cxn>
                  <a:cxn ang="5400000">
                    <a:pos x="wd2" y="hd2"/>
                  </a:cxn>
                  <a:cxn ang="10800000">
                    <a:pos x="wd2" y="hd2"/>
                  </a:cxn>
                  <a:cxn ang="16200000">
                    <a:pos x="wd2" y="hd2"/>
                  </a:cxn>
                </a:cxnLst>
                <a:rect l="0" t="0" r="r" b="b"/>
                <a:pathLst>
                  <a:path w="21600" h="21600" extrusionOk="0">
                    <a:moveTo>
                      <a:pt x="10804" y="21600"/>
                    </a:moveTo>
                    <a:cubicBezTo>
                      <a:pt x="16746" y="21600"/>
                      <a:pt x="21600" y="16744"/>
                      <a:pt x="21600" y="10798"/>
                    </a:cubicBezTo>
                    <a:cubicBezTo>
                      <a:pt x="21600" y="4853"/>
                      <a:pt x="16746" y="0"/>
                      <a:pt x="10804" y="0"/>
                    </a:cubicBezTo>
                    <a:cubicBezTo>
                      <a:pt x="4854" y="0"/>
                      <a:pt x="0" y="4853"/>
                      <a:pt x="0" y="10798"/>
                    </a:cubicBezTo>
                    <a:cubicBezTo>
                      <a:pt x="0" y="16744"/>
                      <a:pt x="4854" y="21600"/>
                      <a:pt x="10804" y="21600"/>
                    </a:cubicBezTo>
                    <a:close/>
                  </a:path>
                </a:pathLst>
              </a:custGeom>
              <a:grpFill/>
              <a:ln w="12700">
                <a:miter lim="400000"/>
              </a:ln>
            </p:spPr>
            <p:txBody>
              <a:bodyPr wrap="square" lIns="91440" tIns="45720" rIns="91440" bIns="4572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sp>
            <p:nvSpPr>
              <p:cNvPr id="29" name="ïś1iďê">
                <a:extLst>
                  <a:ext uri="{FF2B5EF4-FFF2-40B4-BE49-F238E27FC236}">
                    <a16:creationId xmlns:a16="http://schemas.microsoft.com/office/drawing/2014/main" id="{EC1789D0-7A78-4F17-8B88-A062A18B17AD}"/>
                  </a:ext>
                </a:extLst>
              </p:cNvPr>
              <p:cNvSpPr/>
              <p:nvPr/>
            </p:nvSpPr>
            <p:spPr>
              <a:xfrm>
                <a:off x="5404746" y="3270600"/>
                <a:ext cx="1386337" cy="1386323"/>
              </a:xfrm>
              <a:prstGeom prst="ellipse">
                <a:avLst/>
              </a:prstGeom>
              <a:grpFill/>
              <a:ln w="12700">
                <a:miter lim="400000"/>
              </a:ln>
            </p:spPr>
            <p:txBody>
              <a:bodyPr wrap="square" lIns="91440" tIns="45720" rIns="91440" bIns="4572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sp>
            <p:nvSpPr>
              <p:cNvPr id="30" name="îsļïďé">
                <a:extLst>
                  <a:ext uri="{FF2B5EF4-FFF2-40B4-BE49-F238E27FC236}">
                    <a16:creationId xmlns:a16="http://schemas.microsoft.com/office/drawing/2014/main" id="{B55E1355-0231-4F02-B63D-EA380A626F28}"/>
                  </a:ext>
                </a:extLst>
              </p:cNvPr>
              <p:cNvSpPr/>
              <p:nvPr/>
            </p:nvSpPr>
            <p:spPr>
              <a:xfrm>
                <a:off x="5441091" y="1862843"/>
                <a:ext cx="1313670" cy="2757761"/>
              </a:xfrm>
              <a:custGeom>
                <a:avLst/>
                <a:gdLst/>
                <a:ahLst/>
                <a:cxnLst>
                  <a:cxn ang="0">
                    <a:pos x="wd2" y="hd2"/>
                  </a:cxn>
                  <a:cxn ang="5400000">
                    <a:pos x="wd2" y="hd2"/>
                  </a:cxn>
                  <a:cxn ang="10800000">
                    <a:pos x="wd2" y="hd2"/>
                  </a:cxn>
                  <a:cxn ang="16200000">
                    <a:pos x="wd2" y="hd2"/>
                  </a:cxn>
                </a:cxnLst>
                <a:rect l="0" t="0" r="r" b="b"/>
                <a:pathLst>
                  <a:path w="21600" h="21600" extrusionOk="0">
                    <a:moveTo>
                      <a:pt x="10763" y="0"/>
                    </a:moveTo>
                    <a:lnTo>
                      <a:pt x="10003" y="11330"/>
                    </a:lnTo>
                    <a:cubicBezTo>
                      <a:pt x="4412" y="11525"/>
                      <a:pt x="0" y="13743"/>
                      <a:pt x="0" y="16455"/>
                    </a:cubicBezTo>
                    <a:cubicBezTo>
                      <a:pt x="0" y="19296"/>
                      <a:pt x="4836" y="21600"/>
                      <a:pt x="10800" y="21600"/>
                    </a:cubicBezTo>
                    <a:cubicBezTo>
                      <a:pt x="16764" y="21600"/>
                      <a:pt x="21600" y="19296"/>
                      <a:pt x="21600" y="16455"/>
                    </a:cubicBezTo>
                    <a:cubicBezTo>
                      <a:pt x="21600" y="13730"/>
                      <a:pt x="17147" y="11506"/>
                      <a:pt x="11520" y="11329"/>
                    </a:cubicBezTo>
                    <a:lnTo>
                      <a:pt x="10763" y="0"/>
                    </a:lnTo>
                    <a:close/>
                  </a:path>
                </a:pathLst>
              </a:custGeom>
              <a:grpFill/>
              <a:ln w="12700">
                <a:miter lim="400000"/>
              </a:ln>
            </p:spPr>
            <p:txBody>
              <a:bodyPr wrap="square" lIns="91440" tIns="45720" rIns="91440" bIns="45720" anchor="ctr">
                <a:normAutofit fontScale="625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sp>
            <p:nvSpPr>
              <p:cNvPr id="31" name="îṩlïḍè">
                <a:extLst>
                  <a:ext uri="{FF2B5EF4-FFF2-40B4-BE49-F238E27FC236}">
                    <a16:creationId xmlns:a16="http://schemas.microsoft.com/office/drawing/2014/main" id="{A5FC9DFE-717B-43C4-B766-92AA8EEA5459}"/>
                  </a:ext>
                </a:extLst>
              </p:cNvPr>
              <p:cNvSpPr/>
              <p:nvPr/>
            </p:nvSpPr>
            <p:spPr>
              <a:xfrm>
                <a:off x="5685828" y="3630800"/>
                <a:ext cx="847478" cy="145828"/>
              </a:xfrm>
              <a:custGeom>
                <a:avLst/>
                <a:gdLst/>
                <a:ahLst/>
                <a:cxnLst>
                  <a:cxn ang="0">
                    <a:pos x="wd2" y="hd2"/>
                  </a:cxn>
                  <a:cxn ang="5400000">
                    <a:pos x="wd2" y="hd2"/>
                  </a:cxn>
                  <a:cxn ang="10800000">
                    <a:pos x="wd2" y="hd2"/>
                  </a:cxn>
                  <a:cxn ang="16200000">
                    <a:pos x="wd2" y="hd2"/>
                  </a:cxn>
                </a:cxnLst>
                <a:rect l="0" t="0" r="r" b="b"/>
                <a:pathLst>
                  <a:path w="21600" h="21600" extrusionOk="0">
                    <a:moveTo>
                      <a:pt x="1829" y="0"/>
                    </a:moveTo>
                    <a:lnTo>
                      <a:pt x="0" y="21600"/>
                    </a:lnTo>
                    <a:lnTo>
                      <a:pt x="2860" y="21600"/>
                    </a:lnTo>
                    <a:lnTo>
                      <a:pt x="2869" y="21470"/>
                    </a:lnTo>
                    <a:lnTo>
                      <a:pt x="10262" y="21470"/>
                    </a:lnTo>
                    <a:lnTo>
                      <a:pt x="10262" y="0"/>
                    </a:lnTo>
                    <a:lnTo>
                      <a:pt x="4689" y="0"/>
                    </a:lnTo>
                    <a:lnTo>
                      <a:pt x="4328" y="0"/>
                    </a:lnTo>
                    <a:lnTo>
                      <a:pt x="1829" y="0"/>
                    </a:lnTo>
                    <a:close/>
                    <a:moveTo>
                      <a:pt x="11275" y="0"/>
                    </a:moveTo>
                    <a:lnTo>
                      <a:pt x="11275" y="21470"/>
                    </a:lnTo>
                    <a:lnTo>
                      <a:pt x="18718" y="21470"/>
                    </a:lnTo>
                    <a:cubicBezTo>
                      <a:pt x="18718" y="21470"/>
                      <a:pt x="18672" y="20791"/>
                      <a:pt x="18669" y="20744"/>
                    </a:cubicBezTo>
                    <a:lnTo>
                      <a:pt x="18740" y="21548"/>
                    </a:lnTo>
                    <a:lnTo>
                      <a:pt x="21600" y="21548"/>
                    </a:lnTo>
                    <a:lnTo>
                      <a:pt x="19637" y="0"/>
                    </a:lnTo>
                    <a:lnTo>
                      <a:pt x="17210" y="0"/>
                    </a:lnTo>
                    <a:lnTo>
                      <a:pt x="11275" y="0"/>
                    </a:lnTo>
                    <a:close/>
                  </a:path>
                </a:pathLst>
              </a:custGeom>
              <a:grpFill/>
              <a:ln w="12700">
                <a:miter lim="400000"/>
              </a:ln>
            </p:spPr>
            <p:txBody>
              <a:bodyPr wrap="square" lIns="91440" tIns="45720" rIns="91440" bIns="4572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sp>
            <p:nvSpPr>
              <p:cNvPr id="32" name="ïṧlíḍè">
                <a:extLst>
                  <a:ext uri="{FF2B5EF4-FFF2-40B4-BE49-F238E27FC236}">
                    <a16:creationId xmlns:a16="http://schemas.microsoft.com/office/drawing/2014/main" id="{4F22A2F5-5196-49A5-A334-6916C80B07D0}"/>
                  </a:ext>
                </a:extLst>
              </p:cNvPr>
              <p:cNvSpPr/>
              <p:nvPr/>
            </p:nvSpPr>
            <p:spPr>
              <a:xfrm>
                <a:off x="5795745" y="3926535"/>
                <a:ext cx="604340" cy="604348"/>
              </a:xfrm>
              <a:custGeom>
                <a:avLst/>
                <a:gdLst/>
                <a:ahLst/>
                <a:cxnLst>
                  <a:cxn ang="0">
                    <a:pos x="wd2" y="hd2"/>
                  </a:cxn>
                  <a:cxn ang="5400000">
                    <a:pos x="wd2" y="hd2"/>
                  </a:cxn>
                  <a:cxn ang="10800000">
                    <a:pos x="wd2" y="hd2"/>
                  </a:cxn>
                  <a:cxn ang="16200000">
                    <a:pos x="wd2" y="hd2"/>
                  </a:cxn>
                </a:cxnLst>
                <a:rect l="0" t="0" r="r" b="b"/>
                <a:pathLst>
                  <a:path w="21600" h="21600" extrusionOk="0">
                    <a:moveTo>
                      <a:pt x="10805" y="21600"/>
                    </a:moveTo>
                    <a:cubicBezTo>
                      <a:pt x="16746" y="21600"/>
                      <a:pt x="21600" y="16744"/>
                      <a:pt x="21600" y="10798"/>
                    </a:cubicBezTo>
                    <a:cubicBezTo>
                      <a:pt x="21600" y="4853"/>
                      <a:pt x="16746" y="0"/>
                      <a:pt x="10805" y="0"/>
                    </a:cubicBezTo>
                    <a:cubicBezTo>
                      <a:pt x="4854" y="0"/>
                      <a:pt x="0" y="4853"/>
                      <a:pt x="0" y="10798"/>
                    </a:cubicBezTo>
                    <a:cubicBezTo>
                      <a:pt x="0" y="16744"/>
                      <a:pt x="4854" y="21600"/>
                      <a:pt x="10805" y="21600"/>
                    </a:cubicBezTo>
                    <a:close/>
                  </a:path>
                </a:pathLst>
              </a:custGeom>
              <a:grpFill/>
              <a:ln w="12700">
                <a:miter lim="400000"/>
              </a:ln>
            </p:spPr>
            <p:txBody>
              <a:bodyPr wrap="square" lIns="91440" tIns="45720" rIns="91440" bIns="4572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grpSp>
        <p:grpSp>
          <p:nvGrpSpPr>
            <p:cNvPr id="16" name="îšḷïḓè">
              <a:extLst>
                <a:ext uri="{FF2B5EF4-FFF2-40B4-BE49-F238E27FC236}">
                  <a16:creationId xmlns:a16="http://schemas.microsoft.com/office/drawing/2014/main" id="{28A6DCE0-639A-4A84-8BF6-B643AE638869}"/>
                </a:ext>
              </a:extLst>
            </p:cNvPr>
            <p:cNvGrpSpPr/>
            <p:nvPr/>
          </p:nvGrpSpPr>
          <p:grpSpPr>
            <a:xfrm>
              <a:off x="3145410" y="2349896"/>
              <a:ext cx="6055720" cy="2149184"/>
              <a:chOff x="1792087" y="1862838"/>
              <a:chExt cx="8607826" cy="3054928"/>
            </a:xfrm>
          </p:grpSpPr>
          <p:sp>
            <p:nvSpPr>
              <p:cNvPr id="17" name="îš1îďé">
                <a:extLst>
                  <a:ext uri="{FF2B5EF4-FFF2-40B4-BE49-F238E27FC236}">
                    <a16:creationId xmlns:a16="http://schemas.microsoft.com/office/drawing/2014/main" id="{536AA374-7B8F-4A50-933B-4D653352C07F}"/>
                  </a:ext>
                </a:extLst>
              </p:cNvPr>
              <p:cNvSpPr/>
              <p:nvPr/>
            </p:nvSpPr>
            <p:spPr>
              <a:xfrm>
                <a:off x="6412688" y="3804462"/>
                <a:ext cx="3987225" cy="1113304"/>
              </a:xfrm>
              <a:custGeom>
                <a:avLst/>
                <a:gdLst/>
                <a:ahLst/>
                <a:cxnLst>
                  <a:cxn ang="0">
                    <a:pos x="wd2" y="hd2"/>
                  </a:cxn>
                  <a:cxn ang="5400000">
                    <a:pos x="wd2" y="hd2"/>
                  </a:cxn>
                  <a:cxn ang="10800000">
                    <a:pos x="wd2" y="hd2"/>
                  </a:cxn>
                  <a:cxn ang="16200000">
                    <a:pos x="wd2" y="hd2"/>
                  </a:cxn>
                </a:cxnLst>
                <a:rect l="0" t="0" r="r" b="b"/>
                <a:pathLst>
                  <a:path w="21600" h="20805" extrusionOk="0">
                    <a:moveTo>
                      <a:pt x="21600" y="0"/>
                    </a:moveTo>
                    <a:cubicBezTo>
                      <a:pt x="21600" y="0"/>
                      <a:pt x="21557" y="16"/>
                      <a:pt x="21556" y="16"/>
                    </a:cubicBezTo>
                    <a:lnTo>
                      <a:pt x="1027" y="6501"/>
                    </a:lnTo>
                    <a:lnTo>
                      <a:pt x="1027" y="7953"/>
                    </a:lnTo>
                    <a:cubicBezTo>
                      <a:pt x="609" y="8141"/>
                      <a:pt x="297" y="8288"/>
                      <a:pt x="220" y="8356"/>
                    </a:cubicBezTo>
                    <a:cubicBezTo>
                      <a:pt x="220" y="8356"/>
                      <a:pt x="0" y="13786"/>
                      <a:pt x="0" y="13786"/>
                    </a:cubicBezTo>
                    <a:cubicBezTo>
                      <a:pt x="0" y="13786"/>
                      <a:pt x="1161" y="12476"/>
                      <a:pt x="3080" y="10881"/>
                    </a:cubicBezTo>
                    <a:cubicBezTo>
                      <a:pt x="3080" y="11147"/>
                      <a:pt x="3080" y="11421"/>
                      <a:pt x="3080" y="11421"/>
                    </a:cubicBezTo>
                    <a:cubicBezTo>
                      <a:pt x="3080" y="12136"/>
                      <a:pt x="3249" y="12717"/>
                      <a:pt x="3456" y="12717"/>
                    </a:cubicBezTo>
                    <a:cubicBezTo>
                      <a:pt x="3663" y="12717"/>
                      <a:pt x="3831" y="12136"/>
                      <a:pt x="3831" y="11421"/>
                    </a:cubicBezTo>
                    <a:lnTo>
                      <a:pt x="3831" y="10286"/>
                    </a:lnTo>
                    <a:cubicBezTo>
                      <a:pt x="4014" y="10142"/>
                      <a:pt x="4222" y="9996"/>
                      <a:pt x="4416" y="9851"/>
                    </a:cubicBezTo>
                    <a:cubicBezTo>
                      <a:pt x="4178" y="10528"/>
                      <a:pt x="3987" y="11420"/>
                      <a:pt x="3874" y="12488"/>
                    </a:cubicBezTo>
                    <a:cubicBezTo>
                      <a:pt x="3535" y="15693"/>
                      <a:pt x="4016" y="19261"/>
                      <a:pt x="4946" y="20431"/>
                    </a:cubicBezTo>
                    <a:cubicBezTo>
                      <a:pt x="5875" y="21600"/>
                      <a:pt x="6908" y="19940"/>
                      <a:pt x="7247" y="16734"/>
                    </a:cubicBezTo>
                    <a:cubicBezTo>
                      <a:pt x="7586" y="13529"/>
                      <a:pt x="7105" y="9960"/>
                      <a:pt x="6176" y="8791"/>
                    </a:cubicBezTo>
                    <a:cubicBezTo>
                      <a:pt x="6144" y="8751"/>
                      <a:pt x="6112" y="8723"/>
                      <a:pt x="6080" y="8689"/>
                    </a:cubicBezTo>
                    <a:cubicBezTo>
                      <a:pt x="6294" y="8549"/>
                      <a:pt x="6495" y="8405"/>
                      <a:pt x="6718" y="8267"/>
                    </a:cubicBezTo>
                    <a:cubicBezTo>
                      <a:pt x="6718" y="8534"/>
                      <a:pt x="6718" y="8869"/>
                      <a:pt x="6718" y="8869"/>
                    </a:cubicBezTo>
                    <a:cubicBezTo>
                      <a:pt x="6718" y="9389"/>
                      <a:pt x="6840" y="9811"/>
                      <a:pt x="6990" y="9811"/>
                    </a:cubicBezTo>
                    <a:cubicBezTo>
                      <a:pt x="7141" y="9811"/>
                      <a:pt x="7264" y="9389"/>
                      <a:pt x="7264" y="8869"/>
                    </a:cubicBezTo>
                    <a:lnTo>
                      <a:pt x="7264" y="7973"/>
                    </a:lnTo>
                    <a:lnTo>
                      <a:pt x="7185" y="7973"/>
                    </a:lnTo>
                    <a:cubicBezTo>
                      <a:pt x="7205" y="7961"/>
                      <a:pt x="7222" y="7948"/>
                      <a:pt x="7242" y="7937"/>
                    </a:cubicBezTo>
                    <a:cubicBezTo>
                      <a:pt x="8200" y="7376"/>
                      <a:pt x="9507" y="6639"/>
                      <a:pt x="10868" y="5879"/>
                    </a:cubicBezTo>
                    <a:cubicBezTo>
                      <a:pt x="10868" y="6036"/>
                      <a:pt x="10868" y="6380"/>
                      <a:pt x="10868" y="6380"/>
                    </a:cubicBezTo>
                    <a:cubicBezTo>
                      <a:pt x="10868" y="6739"/>
                      <a:pt x="10953" y="7031"/>
                      <a:pt x="11057" y="7031"/>
                    </a:cubicBezTo>
                    <a:cubicBezTo>
                      <a:pt x="11161" y="7031"/>
                      <a:pt x="11247" y="6739"/>
                      <a:pt x="11247" y="6380"/>
                    </a:cubicBezTo>
                    <a:lnTo>
                      <a:pt x="11247" y="5758"/>
                    </a:lnTo>
                    <a:lnTo>
                      <a:pt x="11085" y="5758"/>
                    </a:lnTo>
                    <a:cubicBezTo>
                      <a:pt x="15766" y="3146"/>
                      <a:pt x="21600" y="0"/>
                      <a:pt x="21600" y="0"/>
                    </a:cubicBezTo>
                    <a:close/>
                  </a:path>
                </a:pathLst>
              </a:custGeom>
              <a:solidFill>
                <a:srgbClr val="003F7B"/>
              </a:solidFill>
              <a:ln w="12700">
                <a:miter lim="400000"/>
              </a:ln>
            </p:spPr>
            <p:txBody>
              <a:bodyPr wrap="square" lIns="91440" tIns="45720" rIns="91440" bIns="4572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sp>
            <p:nvSpPr>
              <p:cNvPr id="18" name="ïS1íḓe">
                <a:extLst>
                  <a:ext uri="{FF2B5EF4-FFF2-40B4-BE49-F238E27FC236}">
                    <a16:creationId xmlns:a16="http://schemas.microsoft.com/office/drawing/2014/main" id="{B68B0B16-464D-4321-82D0-CE0DD7583DC4}"/>
                  </a:ext>
                </a:extLst>
              </p:cNvPr>
              <p:cNvSpPr/>
              <p:nvPr/>
            </p:nvSpPr>
            <p:spPr>
              <a:xfrm>
                <a:off x="7170903" y="4317991"/>
                <a:ext cx="536090" cy="536097"/>
              </a:xfrm>
              <a:custGeom>
                <a:avLst/>
                <a:gdLst/>
                <a:ahLst/>
                <a:cxnLst>
                  <a:cxn ang="0">
                    <a:pos x="wd2" y="hd2"/>
                  </a:cxn>
                  <a:cxn ang="5400000">
                    <a:pos x="wd2" y="hd2"/>
                  </a:cxn>
                  <a:cxn ang="10800000">
                    <a:pos x="wd2" y="hd2"/>
                  </a:cxn>
                  <a:cxn ang="16200000">
                    <a:pos x="wd2" y="hd2"/>
                  </a:cxn>
                </a:cxnLst>
                <a:rect l="0" t="0" r="r" b="b"/>
                <a:pathLst>
                  <a:path w="21600" h="21600" extrusionOk="0">
                    <a:moveTo>
                      <a:pt x="10805" y="21600"/>
                    </a:moveTo>
                    <a:cubicBezTo>
                      <a:pt x="16746" y="21600"/>
                      <a:pt x="21600" y="16744"/>
                      <a:pt x="21600" y="10798"/>
                    </a:cubicBezTo>
                    <a:cubicBezTo>
                      <a:pt x="21600" y="4853"/>
                      <a:pt x="16746" y="0"/>
                      <a:pt x="10805" y="0"/>
                    </a:cubicBezTo>
                    <a:cubicBezTo>
                      <a:pt x="4854" y="0"/>
                      <a:pt x="0" y="4853"/>
                      <a:pt x="0" y="10798"/>
                    </a:cubicBezTo>
                    <a:cubicBezTo>
                      <a:pt x="0" y="16744"/>
                      <a:pt x="4854" y="21600"/>
                      <a:pt x="10805" y="21600"/>
                    </a:cubicBezTo>
                    <a:close/>
                  </a:path>
                </a:pathLst>
              </a:custGeom>
              <a:solidFill>
                <a:srgbClr val="FFFFFF"/>
              </a:solidFill>
              <a:ln w="12700">
                <a:miter lim="400000"/>
              </a:ln>
            </p:spPr>
            <p:txBody>
              <a:bodyPr wrap="square" lIns="91440" tIns="45720" rIns="91440" bIns="4572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sp>
            <p:nvSpPr>
              <p:cNvPr id="19" name="îṣľïḑé">
                <a:extLst>
                  <a:ext uri="{FF2B5EF4-FFF2-40B4-BE49-F238E27FC236}">
                    <a16:creationId xmlns:a16="http://schemas.microsoft.com/office/drawing/2014/main" id="{712F65D8-0777-4C57-ACF5-0B5E5D508732}"/>
                  </a:ext>
                </a:extLst>
              </p:cNvPr>
              <p:cNvSpPr/>
              <p:nvPr/>
            </p:nvSpPr>
            <p:spPr>
              <a:xfrm>
                <a:off x="1792087" y="3804637"/>
                <a:ext cx="3987050" cy="11130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6" y="17"/>
                    </a:lnTo>
                    <a:cubicBezTo>
                      <a:pt x="96" y="51"/>
                      <a:pt x="6152" y="3444"/>
                      <a:pt x="10869" y="6183"/>
                    </a:cubicBezTo>
                    <a:lnTo>
                      <a:pt x="10869" y="6621"/>
                    </a:lnTo>
                    <a:cubicBezTo>
                      <a:pt x="10869" y="6995"/>
                      <a:pt x="10953" y="7297"/>
                      <a:pt x="11057" y="7297"/>
                    </a:cubicBezTo>
                    <a:cubicBezTo>
                      <a:pt x="11162" y="7297"/>
                      <a:pt x="11246" y="6995"/>
                      <a:pt x="11246" y="6621"/>
                    </a:cubicBezTo>
                    <a:cubicBezTo>
                      <a:pt x="11246" y="6621"/>
                      <a:pt x="11246" y="6502"/>
                      <a:pt x="11246" y="6407"/>
                    </a:cubicBezTo>
                    <a:cubicBezTo>
                      <a:pt x="12384" y="7070"/>
                      <a:pt x="13535" y="7738"/>
                      <a:pt x="14358" y="8238"/>
                    </a:cubicBezTo>
                    <a:cubicBezTo>
                      <a:pt x="14543" y="8351"/>
                      <a:pt x="14711" y="8473"/>
                      <a:pt x="14891" y="8588"/>
                    </a:cubicBezTo>
                    <a:lnTo>
                      <a:pt x="14891" y="9207"/>
                    </a:lnTo>
                    <a:cubicBezTo>
                      <a:pt x="14891" y="9746"/>
                      <a:pt x="15013" y="10185"/>
                      <a:pt x="15164" y="10185"/>
                    </a:cubicBezTo>
                    <a:cubicBezTo>
                      <a:pt x="15315" y="10185"/>
                      <a:pt x="15436" y="9746"/>
                      <a:pt x="15436" y="9207"/>
                    </a:cubicBezTo>
                    <a:cubicBezTo>
                      <a:pt x="15436" y="9207"/>
                      <a:pt x="15436" y="9051"/>
                      <a:pt x="15436" y="8945"/>
                    </a:cubicBezTo>
                    <a:cubicBezTo>
                      <a:pt x="15584" y="9045"/>
                      <a:pt x="15714" y="9147"/>
                      <a:pt x="15858" y="9247"/>
                    </a:cubicBezTo>
                    <a:cubicBezTo>
                      <a:pt x="15215" y="10228"/>
                      <a:pt x="14762" y="12514"/>
                      <a:pt x="14762" y="15169"/>
                    </a:cubicBezTo>
                    <a:cubicBezTo>
                      <a:pt x="14762" y="18712"/>
                      <a:pt x="15569" y="21600"/>
                      <a:pt x="16558" y="21600"/>
                    </a:cubicBezTo>
                    <a:cubicBezTo>
                      <a:pt x="17547" y="21600"/>
                      <a:pt x="18354" y="18712"/>
                      <a:pt x="18354" y="15169"/>
                    </a:cubicBezTo>
                    <a:cubicBezTo>
                      <a:pt x="18354" y="13464"/>
                      <a:pt x="18166" y="11916"/>
                      <a:pt x="17862" y="10763"/>
                    </a:cubicBezTo>
                    <a:cubicBezTo>
                      <a:pt x="18009" y="10883"/>
                      <a:pt x="18174" y="11007"/>
                      <a:pt x="18314" y="11126"/>
                    </a:cubicBezTo>
                    <a:lnTo>
                      <a:pt x="18314" y="11857"/>
                    </a:lnTo>
                    <a:cubicBezTo>
                      <a:pt x="18314" y="12599"/>
                      <a:pt x="18482" y="13202"/>
                      <a:pt x="18689" y="13202"/>
                    </a:cubicBezTo>
                    <a:cubicBezTo>
                      <a:pt x="18897" y="13202"/>
                      <a:pt x="19064" y="12599"/>
                      <a:pt x="19064" y="11857"/>
                    </a:cubicBezTo>
                    <a:cubicBezTo>
                      <a:pt x="19064" y="11857"/>
                      <a:pt x="19064" y="11793"/>
                      <a:pt x="19064" y="11785"/>
                    </a:cubicBezTo>
                    <a:cubicBezTo>
                      <a:pt x="20642" y="13207"/>
                      <a:pt x="21600" y="14313"/>
                      <a:pt x="21600" y="14313"/>
                    </a:cubicBezTo>
                    <a:cubicBezTo>
                      <a:pt x="21600" y="14313"/>
                      <a:pt x="21380" y="8673"/>
                      <a:pt x="21380" y="8673"/>
                    </a:cubicBezTo>
                    <a:cubicBezTo>
                      <a:pt x="21303" y="8603"/>
                      <a:pt x="20990" y="8447"/>
                      <a:pt x="20572" y="8252"/>
                    </a:cubicBezTo>
                    <a:lnTo>
                      <a:pt x="20572" y="6747"/>
                    </a:lnTo>
                    <a:lnTo>
                      <a:pt x="0" y="0"/>
                    </a:lnTo>
                    <a:close/>
                  </a:path>
                </a:pathLst>
              </a:custGeom>
              <a:solidFill>
                <a:srgbClr val="003F7B"/>
              </a:solidFill>
              <a:ln w="12700">
                <a:miter lim="400000"/>
              </a:ln>
            </p:spPr>
            <p:txBody>
              <a:bodyPr wrap="square" lIns="91440" tIns="45720" rIns="91440" bIns="4572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sp>
            <p:nvSpPr>
              <p:cNvPr id="20" name="ïŝḻidè">
                <a:extLst>
                  <a:ext uri="{FF2B5EF4-FFF2-40B4-BE49-F238E27FC236}">
                    <a16:creationId xmlns:a16="http://schemas.microsoft.com/office/drawing/2014/main" id="{93B0C301-A687-45F7-A70E-824E96963C2E}"/>
                  </a:ext>
                </a:extLst>
              </p:cNvPr>
              <p:cNvSpPr/>
              <p:nvPr/>
            </p:nvSpPr>
            <p:spPr>
              <a:xfrm>
                <a:off x="4580187" y="4317991"/>
                <a:ext cx="536094" cy="536097"/>
              </a:xfrm>
              <a:custGeom>
                <a:avLst/>
                <a:gdLst/>
                <a:ahLst/>
                <a:cxnLst>
                  <a:cxn ang="0">
                    <a:pos x="wd2" y="hd2"/>
                  </a:cxn>
                  <a:cxn ang="5400000">
                    <a:pos x="wd2" y="hd2"/>
                  </a:cxn>
                  <a:cxn ang="10800000">
                    <a:pos x="wd2" y="hd2"/>
                  </a:cxn>
                  <a:cxn ang="16200000">
                    <a:pos x="wd2" y="hd2"/>
                  </a:cxn>
                </a:cxnLst>
                <a:rect l="0" t="0" r="r" b="b"/>
                <a:pathLst>
                  <a:path w="21600" h="21600" extrusionOk="0">
                    <a:moveTo>
                      <a:pt x="10804" y="21600"/>
                    </a:moveTo>
                    <a:cubicBezTo>
                      <a:pt x="16746" y="21600"/>
                      <a:pt x="21600" y="16744"/>
                      <a:pt x="21600" y="10798"/>
                    </a:cubicBezTo>
                    <a:cubicBezTo>
                      <a:pt x="21600" y="4853"/>
                      <a:pt x="16746" y="0"/>
                      <a:pt x="10804" y="0"/>
                    </a:cubicBezTo>
                    <a:cubicBezTo>
                      <a:pt x="4854" y="0"/>
                      <a:pt x="0" y="4853"/>
                      <a:pt x="0" y="10798"/>
                    </a:cubicBezTo>
                    <a:cubicBezTo>
                      <a:pt x="0" y="16744"/>
                      <a:pt x="4854" y="21600"/>
                      <a:pt x="10804" y="21600"/>
                    </a:cubicBezTo>
                    <a:close/>
                  </a:path>
                </a:pathLst>
              </a:custGeom>
              <a:solidFill>
                <a:srgbClr val="FFFFFF"/>
              </a:solidFill>
              <a:ln w="12700">
                <a:miter lim="400000"/>
              </a:ln>
            </p:spPr>
            <p:txBody>
              <a:bodyPr wrap="square" lIns="91440" tIns="45720" rIns="91440" bIns="4572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sp>
            <p:nvSpPr>
              <p:cNvPr id="21" name="iṡľïḑe">
                <a:extLst>
                  <a:ext uri="{FF2B5EF4-FFF2-40B4-BE49-F238E27FC236}">
                    <a16:creationId xmlns:a16="http://schemas.microsoft.com/office/drawing/2014/main" id="{A7A830DE-6E2A-4038-8330-16E63D1DCEF2}"/>
                  </a:ext>
                </a:extLst>
              </p:cNvPr>
              <p:cNvSpPr/>
              <p:nvPr/>
            </p:nvSpPr>
            <p:spPr>
              <a:xfrm>
                <a:off x="5404746" y="3270600"/>
                <a:ext cx="1386337" cy="1386323"/>
              </a:xfrm>
              <a:prstGeom prst="ellipse">
                <a:avLst/>
              </a:prstGeom>
              <a:solidFill>
                <a:srgbClr val="FFFFFF"/>
              </a:solidFill>
              <a:ln w="12700">
                <a:miter lim="400000"/>
              </a:ln>
            </p:spPr>
            <p:txBody>
              <a:bodyPr wrap="square" lIns="91440" tIns="45720" rIns="91440" bIns="4572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sp>
            <p:nvSpPr>
              <p:cNvPr id="22" name="iṩḻîḋe">
                <a:extLst>
                  <a:ext uri="{FF2B5EF4-FFF2-40B4-BE49-F238E27FC236}">
                    <a16:creationId xmlns:a16="http://schemas.microsoft.com/office/drawing/2014/main" id="{9457BC17-EDB9-4D26-82BC-0EE3E88D5156}"/>
                  </a:ext>
                </a:extLst>
              </p:cNvPr>
              <p:cNvSpPr/>
              <p:nvPr/>
            </p:nvSpPr>
            <p:spPr>
              <a:xfrm>
                <a:off x="5441090" y="1862838"/>
                <a:ext cx="1313670" cy="2757763"/>
              </a:xfrm>
              <a:custGeom>
                <a:avLst/>
                <a:gdLst/>
                <a:ahLst/>
                <a:cxnLst>
                  <a:cxn ang="0">
                    <a:pos x="wd2" y="hd2"/>
                  </a:cxn>
                  <a:cxn ang="5400000">
                    <a:pos x="wd2" y="hd2"/>
                  </a:cxn>
                  <a:cxn ang="10800000">
                    <a:pos x="wd2" y="hd2"/>
                  </a:cxn>
                  <a:cxn ang="16200000">
                    <a:pos x="wd2" y="hd2"/>
                  </a:cxn>
                </a:cxnLst>
                <a:rect l="0" t="0" r="r" b="b"/>
                <a:pathLst>
                  <a:path w="21600" h="21600" extrusionOk="0">
                    <a:moveTo>
                      <a:pt x="10763" y="0"/>
                    </a:moveTo>
                    <a:lnTo>
                      <a:pt x="10003" y="11330"/>
                    </a:lnTo>
                    <a:cubicBezTo>
                      <a:pt x="4412" y="11525"/>
                      <a:pt x="0" y="13743"/>
                      <a:pt x="0" y="16455"/>
                    </a:cubicBezTo>
                    <a:cubicBezTo>
                      <a:pt x="0" y="19296"/>
                      <a:pt x="4836" y="21600"/>
                      <a:pt x="10800" y="21600"/>
                    </a:cubicBezTo>
                    <a:cubicBezTo>
                      <a:pt x="16764" y="21600"/>
                      <a:pt x="21600" y="19296"/>
                      <a:pt x="21600" y="16455"/>
                    </a:cubicBezTo>
                    <a:cubicBezTo>
                      <a:pt x="21600" y="13730"/>
                      <a:pt x="17147" y="11506"/>
                      <a:pt x="11520" y="11329"/>
                    </a:cubicBezTo>
                    <a:lnTo>
                      <a:pt x="10763" y="0"/>
                    </a:lnTo>
                    <a:close/>
                  </a:path>
                </a:pathLst>
              </a:custGeom>
              <a:solidFill>
                <a:srgbClr val="003F7B"/>
              </a:solidFill>
              <a:ln w="12700">
                <a:miter lim="400000"/>
              </a:ln>
            </p:spPr>
            <p:txBody>
              <a:bodyPr wrap="square" lIns="91440" tIns="45720" rIns="91440" bIns="45720" anchor="ctr">
                <a:normAutofit fontScale="625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sp>
            <p:nvSpPr>
              <p:cNvPr id="23" name="ïşlïďê">
                <a:extLst>
                  <a:ext uri="{FF2B5EF4-FFF2-40B4-BE49-F238E27FC236}">
                    <a16:creationId xmlns:a16="http://schemas.microsoft.com/office/drawing/2014/main" id="{3A26548A-97CC-47C9-B85F-7EFAA5A123E1}"/>
                  </a:ext>
                </a:extLst>
              </p:cNvPr>
              <p:cNvSpPr/>
              <p:nvPr/>
            </p:nvSpPr>
            <p:spPr>
              <a:xfrm>
                <a:off x="5685828" y="3630800"/>
                <a:ext cx="847478" cy="145828"/>
              </a:xfrm>
              <a:custGeom>
                <a:avLst/>
                <a:gdLst/>
                <a:ahLst/>
                <a:cxnLst>
                  <a:cxn ang="0">
                    <a:pos x="wd2" y="hd2"/>
                  </a:cxn>
                  <a:cxn ang="5400000">
                    <a:pos x="wd2" y="hd2"/>
                  </a:cxn>
                  <a:cxn ang="10800000">
                    <a:pos x="wd2" y="hd2"/>
                  </a:cxn>
                  <a:cxn ang="16200000">
                    <a:pos x="wd2" y="hd2"/>
                  </a:cxn>
                </a:cxnLst>
                <a:rect l="0" t="0" r="r" b="b"/>
                <a:pathLst>
                  <a:path w="21600" h="21600" extrusionOk="0">
                    <a:moveTo>
                      <a:pt x="1829" y="0"/>
                    </a:moveTo>
                    <a:lnTo>
                      <a:pt x="0" y="21600"/>
                    </a:lnTo>
                    <a:lnTo>
                      <a:pt x="2860" y="21600"/>
                    </a:lnTo>
                    <a:lnTo>
                      <a:pt x="2869" y="21470"/>
                    </a:lnTo>
                    <a:lnTo>
                      <a:pt x="10262" y="21470"/>
                    </a:lnTo>
                    <a:lnTo>
                      <a:pt x="10262" y="0"/>
                    </a:lnTo>
                    <a:lnTo>
                      <a:pt x="4689" y="0"/>
                    </a:lnTo>
                    <a:lnTo>
                      <a:pt x="4328" y="0"/>
                    </a:lnTo>
                    <a:lnTo>
                      <a:pt x="1829" y="0"/>
                    </a:lnTo>
                    <a:close/>
                    <a:moveTo>
                      <a:pt x="11275" y="0"/>
                    </a:moveTo>
                    <a:lnTo>
                      <a:pt x="11275" y="21470"/>
                    </a:lnTo>
                    <a:lnTo>
                      <a:pt x="18718" y="21470"/>
                    </a:lnTo>
                    <a:cubicBezTo>
                      <a:pt x="18718" y="21470"/>
                      <a:pt x="18672" y="20791"/>
                      <a:pt x="18669" y="20744"/>
                    </a:cubicBezTo>
                    <a:lnTo>
                      <a:pt x="18740" y="21548"/>
                    </a:lnTo>
                    <a:lnTo>
                      <a:pt x="21600" y="21548"/>
                    </a:lnTo>
                    <a:lnTo>
                      <a:pt x="19637" y="0"/>
                    </a:lnTo>
                    <a:lnTo>
                      <a:pt x="17210" y="0"/>
                    </a:lnTo>
                    <a:lnTo>
                      <a:pt x="11275" y="0"/>
                    </a:lnTo>
                    <a:close/>
                  </a:path>
                </a:pathLst>
              </a:custGeom>
              <a:solidFill>
                <a:srgbClr val="FFFFFF"/>
              </a:solidFill>
              <a:ln w="12700">
                <a:miter lim="400000"/>
              </a:ln>
            </p:spPr>
            <p:txBody>
              <a:bodyPr wrap="square" lIns="91440" tIns="45720" rIns="91440" bIns="4572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sp>
            <p:nvSpPr>
              <p:cNvPr id="24" name="îśḷïḋê">
                <a:extLst>
                  <a:ext uri="{FF2B5EF4-FFF2-40B4-BE49-F238E27FC236}">
                    <a16:creationId xmlns:a16="http://schemas.microsoft.com/office/drawing/2014/main" id="{F2B4AE58-4F81-4461-9AB9-F576547E1333}"/>
                  </a:ext>
                </a:extLst>
              </p:cNvPr>
              <p:cNvSpPr/>
              <p:nvPr/>
            </p:nvSpPr>
            <p:spPr>
              <a:xfrm>
                <a:off x="5795745" y="3926535"/>
                <a:ext cx="604340" cy="604348"/>
              </a:xfrm>
              <a:custGeom>
                <a:avLst/>
                <a:gdLst/>
                <a:ahLst/>
                <a:cxnLst>
                  <a:cxn ang="0">
                    <a:pos x="wd2" y="hd2"/>
                  </a:cxn>
                  <a:cxn ang="5400000">
                    <a:pos x="wd2" y="hd2"/>
                  </a:cxn>
                  <a:cxn ang="10800000">
                    <a:pos x="wd2" y="hd2"/>
                  </a:cxn>
                  <a:cxn ang="16200000">
                    <a:pos x="wd2" y="hd2"/>
                  </a:cxn>
                </a:cxnLst>
                <a:rect l="0" t="0" r="r" b="b"/>
                <a:pathLst>
                  <a:path w="21600" h="21600" extrusionOk="0">
                    <a:moveTo>
                      <a:pt x="10805" y="21600"/>
                    </a:moveTo>
                    <a:cubicBezTo>
                      <a:pt x="16746" y="21600"/>
                      <a:pt x="21600" y="16744"/>
                      <a:pt x="21600" y="10798"/>
                    </a:cubicBezTo>
                    <a:cubicBezTo>
                      <a:pt x="21600" y="4853"/>
                      <a:pt x="16746" y="0"/>
                      <a:pt x="10805" y="0"/>
                    </a:cubicBezTo>
                    <a:cubicBezTo>
                      <a:pt x="4854" y="0"/>
                      <a:pt x="0" y="4853"/>
                      <a:pt x="0" y="10798"/>
                    </a:cubicBezTo>
                    <a:cubicBezTo>
                      <a:pt x="0" y="16744"/>
                      <a:pt x="4854" y="21600"/>
                      <a:pt x="10805" y="21600"/>
                    </a:cubicBezTo>
                    <a:close/>
                  </a:path>
                </a:pathLst>
              </a:custGeom>
              <a:solidFill>
                <a:srgbClr val="FFFFFF"/>
              </a:solidFill>
              <a:ln w="12700">
                <a:miter lim="400000"/>
              </a:ln>
            </p:spPr>
            <p:txBody>
              <a:bodyPr wrap="square" lIns="91440" tIns="45720" rIns="91440" bIns="45720" anchor="ctr">
                <a:normAutofit fontScale="25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1pPr>
                <a:lvl2pPr marL="0" marR="0" indent="228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2pPr>
                <a:lvl3pPr marL="0" marR="0" indent="457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3pPr>
                <a:lvl4pPr marL="0" marR="0" indent="685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4pPr>
                <a:lvl5pPr marL="0" marR="0" indent="9144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5pPr>
                <a:lvl6pPr marL="0" marR="0" indent="11430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6pPr>
                <a:lvl7pPr marL="0" marR="0" indent="13716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7pPr>
                <a:lvl8pPr marL="0" marR="0" indent="16002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8pPr>
                <a:lvl9pPr marL="0" marR="0" indent="1828800" algn="l" defTabSz="825500" rtl="0" fontAlgn="auto" latinLnBrk="0" hangingPunct="0">
                  <a:lnSpc>
                    <a:spcPct val="100000"/>
                  </a:lnSpc>
                  <a:spcBef>
                    <a:spcPts val="0"/>
                  </a:spcBef>
                  <a:spcAft>
                    <a:spcPts val="0"/>
                  </a:spcAft>
                  <a:buClrTx/>
                  <a:buSzTx/>
                  <a:buFontTx/>
                  <a:buNone/>
                  <a:tabLst/>
                  <a:defRPr kumimoji="0" sz="3000" b="0" i="1" u="none" strike="noStrike" cap="none" spc="150" normalizeH="0" baseline="0">
                    <a:ln>
                      <a:noFill/>
                    </a:ln>
                    <a:solidFill>
                      <a:srgbClr val="53585F"/>
                    </a:solidFill>
                    <a:effectLst/>
                    <a:uFillTx/>
                  </a:defRPr>
                </a:lvl9pPr>
              </a:lstStyle>
              <a:p>
                <a:pPr marL="0" marR="0" lvl="0" indent="0" algn="ctr" defTabSz="457200" rtl="0" eaLnBrk="1" fontAlgn="auto" latinLnBrk="0" hangingPunct="0">
                  <a:lnSpc>
                    <a:spcPct val="100000"/>
                  </a:lnSpc>
                  <a:spcBef>
                    <a:spcPts val="0"/>
                  </a:spcBef>
                  <a:spcAft>
                    <a:spcPts val="0"/>
                  </a:spcAft>
                  <a:buClrTx/>
                  <a:buSzTx/>
                  <a:buFontTx/>
                  <a:buNone/>
                  <a:tabLst/>
                  <a:defRPr i="0" spc="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F0502020204030204"/>
                  <a:cs typeface="+mn-ea"/>
                  <a:sym typeface="+mn-lt"/>
                </a:endParaRPr>
              </a:p>
            </p:txBody>
          </p:sp>
        </p:grpSp>
      </p:grpSp>
      <p:sp>
        <p:nvSpPr>
          <p:cNvPr id="41" name="矩形 40"/>
          <p:cNvSpPr/>
          <p:nvPr userDrawn="1"/>
        </p:nvSpPr>
        <p:spPr>
          <a:xfrm>
            <a:off x="0" y="957263"/>
            <a:ext cx="3403600" cy="107950"/>
          </a:xfrm>
          <a:prstGeom prst="rect">
            <a:avLst/>
          </a:prstGeom>
          <a:solidFill>
            <a:srgbClr val="1453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cxnSp>
        <p:nvCxnSpPr>
          <p:cNvPr id="42" name="直接连接符 41"/>
          <p:cNvCxnSpPr/>
          <p:nvPr userDrawn="1"/>
        </p:nvCxnSpPr>
        <p:spPr>
          <a:xfrm>
            <a:off x="3360738" y="1008063"/>
            <a:ext cx="2692400" cy="0"/>
          </a:xfrm>
          <a:prstGeom prst="line">
            <a:avLst/>
          </a:prstGeom>
          <a:ln w="28575">
            <a:solidFill>
              <a:srgbClr val="1453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98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2/26/2020</a:t>
            </a:fld>
            <a:endParaRPr lang="en-US" dirty="0"/>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10328821"/>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2/26/2020</a:t>
            </a:fld>
            <a:endParaRPr lang="en-US" dirty="0"/>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4606913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2/26/2020</a:t>
            </a:fld>
            <a:endParaRPr lang="en-US" dirty="0"/>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15559217"/>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2/26/2020</a:t>
            </a:fld>
            <a:endParaRPr lang="en-US" dirty="0"/>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9286801"/>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2/26/2020</a:t>
            </a:fld>
            <a:endParaRPr lang="en-US" dirty="0"/>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01918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2/26/2020</a:t>
            </a:fld>
            <a:endParaRPr lang="en-US" dirty="0"/>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82409539"/>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2/26/2020</a:t>
            </a:fld>
            <a:endParaRPr lang="en-US" dirty="0"/>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8" name="Line 16"/>
          <p:cNvSpPr>
            <a:spLocks noChangeShapeType="1"/>
          </p:cNvSpPr>
          <p:nvPr userDrawn="1"/>
        </p:nvSpPr>
        <p:spPr bwMode="auto">
          <a:xfrm>
            <a:off x="815413" y="1484784"/>
            <a:ext cx="10081683" cy="0"/>
          </a:xfrm>
          <a:prstGeom prst="line">
            <a:avLst/>
          </a:prstGeom>
          <a:noFill/>
          <a:ln w="28575">
            <a:solidFill>
              <a:srgbClr val="CC3300"/>
            </a:solidFill>
            <a:round/>
            <a:headEnd/>
            <a:tailEnd/>
          </a:ln>
          <a:effectLst/>
        </p:spPr>
        <p:txBody>
          <a:bodyPr/>
          <a:lstStyle/>
          <a:p>
            <a:endParaRPr lang="zh-CN" altLang="en-US" sz="2000"/>
          </a:p>
        </p:txBody>
      </p:sp>
    </p:spTree>
    <p:extLst>
      <p:ext uri="{BB962C8B-B14F-4D97-AF65-F5344CB8AC3E}">
        <p14:creationId xmlns:p14="http://schemas.microsoft.com/office/powerpoint/2010/main" val="2649558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2/26/2020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020296073"/>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13" r:id="rId13"/>
  </p:sldLayoutIdLst>
  <p:hf sldNum="0" hdr="0" dt="0"/>
  <p:txStyles>
    <p:titleStyle>
      <a:lvl1pPr algn="l" defTabSz="914400" rtl="0" eaLnBrk="1" latinLnBrk="0" hangingPunct="1">
        <a:lnSpc>
          <a:spcPct val="90000"/>
        </a:lnSpc>
        <a:spcBef>
          <a:spcPct val="0"/>
        </a:spcBef>
        <a:buNone/>
        <a:defRPr lang="zh-CN" altLang="en-US" sz="4400" b="0" kern="1200" smtClean="0">
          <a:solidFill>
            <a:schemeClr val="accent5">
              <a:lumMod val="50000"/>
            </a:schemeClr>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Text Box 17"/>
          <p:cNvSpPr txBox="1">
            <a:spLocks noChangeArrowheads="1"/>
          </p:cNvSpPr>
          <p:nvPr/>
        </p:nvSpPr>
        <p:spPr bwMode="auto">
          <a:xfrm>
            <a:off x="0" y="1080359"/>
            <a:ext cx="12192000" cy="1107996"/>
          </a:xfrm>
          <a:prstGeom prst="rect">
            <a:avLst/>
          </a:prstGeom>
          <a:noFill/>
          <a:ln w="9525">
            <a:noFill/>
            <a:miter lim="800000"/>
            <a:headEnd/>
            <a:tailEnd/>
          </a:ln>
          <a:effectLst/>
        </p:spPr>
        <p:txBody>
          <a:bodyPr wrap="square">
            <a:spAutoFit/>
          </a:bodyPr>
          <a:lstStyle/>
          <a:p>
            <a:pPr algn="ctr"/>
            <a:r>
              <a:rPr lang="zh-CN" altLang="en-US" sz="6600" b="1" dirty="0">
                <a:solidFill>
                  <a:srgbClr val="FF0000"/>
                </a:solidFill>
              </a:rPr>
              <a:t>电子电路设计训练</a:t>
            </a:r>
            <a:endParaRPr lang="zh-CN" altLang="en-US" sz="6600" b="1" dirty="0">
              <a:solidFill>
                <a:srgbClr val="FF0000"/>
              </a:solidFill>
              <a:latin typeface="黑体" pitchFamily="49" charset="-122"/>
              <a:ea typeface="黑体" pitchFamily="49" charset="-122"/>
            </a:endParaRPr>
          </a:p>
        </p:txBody>
      </p:sp>
      <p:sp>
        <p:nvSpPr>
          <p:cNvPr id="9" name="TextBox 1"/>
          <p:cNvSpPr txBox="1">
            <a:spLocks noChangeArrowheads="1"/>
          </p:cNvSpPr>
          <p:nvPr/>
        </p:nvSpPr>
        <p:spPr bwMode="auto">
          <a:xfrm>
            <a:off x="0" y="4509120"/>
            <a:ext cx="12192000" cy="1569660"/>
          </a:xfrm>
          <a:prstGeom prst="rect">
            <a:avLst/>
          </a:prstGeom>
          <a:noFill/>
          <a:ln w="9525">
            <a:noFill/>
            <a:miter lim="800000"/>
            <a:headEnd/>
            <a:tailEnd/>
          </a:ln>
        </p:spPr>
        <p:txBody>
          <a:bodyPr wrap="square">
            <a:spAutoFit/>
          </a:bodyPr>
          <a:lstStyle/>
          <a:p>
            <a:pPr algn="ctr" eaLnBrk="0" hangingPunct="0"/>
            <a:r>
              <a:rPr lang="zh-CN" altLang="en-US" sz="2400" dirty="0">
                <a:solidFill>
                  <a:schemeClr val="accent5">
                    <a:lumMod val="50000"/>
                  </a:schemeClr>
                </a:solidFill>
                <a:latin typeface="黑体" pitchFamily="49" charset="-122"/>
                <a:ea typeface="黑体" pitchFamily="49" charset="-122"/>
              </a:rPr>
              <a:t>北京航空航天大学</a:t>
            </a:r>
            <a:endParaRPr lang="en-US" altLang="zh-CN" sz="2400" dirty="0">
              <a:solidFill>
                <a:schemeClr val="accent5">
                  <a:lumMod val="50000"/>
                </a:schemeClr>
              </a:solidFill>
              <a:latin typeface="黑体" pitchFamily="49" charset="-122"/>
              <a:ea typeface="黑体" pitchFamily="49" charset="-122"/>
            </a:endParaRPr>
          </a:p>
          <a:p>
            <a:pPr algn="ctr" eaLnBrk="0" hangingPunct="0"/>
            <a:r>
              <a:rPr lang="zh-CN" altLang="en-US" sz="2400" dirty="0">
                <a:solidFill>
                  <a:schemeClr val="accent5">
                    <a:lumMod val="50000"/>
                  </a:schemeClr>
                </a:solidFill>
                <a:latin typeface="黑体" pitchFamily="49" charset="-122"/>
                <a:ea typeface="黑体" pitchFamily="49" charset="-122"/>
              </a:rPr>
              <a:t>电子信息工程学院</a:t>
            </a:r>
            <a:endParaRPr lang="en-US" altLang="zh-CN" sz="2400" dirty="0">
              <a:solidFill>
                <a:schemeClr val="accent5">
                  <a:lumMod val="50000"/>
                </a:schemeClr>
              </a:solidFill>
              <a:latin typeface="黑体" pitchFamily="49" charset="-122"/>
              <a:ea typeface="黑体" pitchFamily="49" charset="-122"/>
            </a:endParaRPr>
          </a:p>
          <a:p>
            <a:pPr algn="ctr" eaLnBrk="0" hangingPunct="0"/>
            <a:r>
              <a:rPr lang="zh-CN" altLang="en-US" sz="2400" dirty="0">
                <a:solidFill>
                  <a:schemeClr val="accent5">
                    <a:lumMod val="50000"/>
                  </a:schemeClr>
                </a:solidFill>
                <a:latin typeface="黑体" pitchFamily="49" charset="-122"/>
                <a:ea typeface="黑体" pitchFamily="49" charset="-122"/>
              </a:rPr>
              <a:t>张杰斌</a:t>
            </a:r>
            <a:endParaRPr lang="en-US" altLang="zh-CN" sz="2400" dirty="0">
              <a:solidFill>
                <a:schemeClr val="accent5">
                  <a:lumMod val="50000"/>
                </a:schemeClr>
              </a:solidFill>
              <a:latin typeface="黑体" pitchFamily="49" charset="-122"/>
              <a:ea typeface="黑体" pitchFamily="49" charset="-122"/>
            </a:endParaRPr>
          </a:p>
          <a:p>
            <a:pPr algn="ctr" eaLnBrk="0" hangingPunct="0"/>
            <a:r>
              <a:rPr lang="en-US" altLang="zh-CN" sz="2400" dirty="0">
                <a:solidFill>
                  <a:schemeClr val="accent5">
                    <a:lumMod val="50000"/>
                  </a:schemeClr>
                </a:solidFill>
                <a:latin typeface="黑体" pitchFamily="49" charset="-122"/>
                <a:ea typeface="黑体" pitchFamily="49" charset="-122"/>
              </a:rPr>
              <a:t>zjb@buaa.edu.cn</a:t>
            </a:r>
            <a:endParaRPr lang="zh-CN" altLang="en-US" sz="2400" dirty="0">
              <a:solidFill>
                <a:schemeClr val="accent5">
                  <a:lumMod val="50000"/>
                </a:schemeClr>
              </a:solidFill>
              <a:latin typeface="黑体" pitchFamily="49" charset="-122"/>
              <a:ea typeface="黑体" pitchFamily="49" charset="-122"/>
            </a:endParaRPr>
          </a:p>
        </p:txBody>
      </p:sp>
      <p:sp>
        <p:nvSpPr>
          <p:cNvPr id="10" name="矩形 9"/>
          <p:cNvSpPr/>
          <p:nvPr/>
        </p:nvSpPr>
        <p:spPr>
          <a:xfrm>
            <a:off x="1130303" y="2448511"/>
            <a:ext cx="9931394" cy="45719"/>
          </a:xfrm>
          <a:prstGeom prst="rect">
            <a:avLst/>
          </a:prstGeom>
          <a:solidFill>
            <a:srgbClr val="183884"/>
          </a:solidFill>
          <a:ln w="0">
            <a:solidFill>
              <a:srgbClr val="1838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dirty="0">
              <a:solidFill>
                <a:srgbClr val="183884"/>
              </a:solidFill>
              <a:ea typeface="微软雅黑" panose="020B0503020204020204" pitchFamily="34" charset="-122"/>
            </a:endParaRPr>
          </a:p>
        </p:txBody>
      </p:sp>
      <p:sp>
        <p:nvSpPr>
          <p:cNvPr id="2" name="矩形 1">
            <a:extLst>
              <a:ext uri="{FF2B5EF4-FFF2-40B4-BE49-F238E27FC236}">
                <a16:creationId xmlns:a16="http://schemas.microsoft.com/office/drawing/2014/main" id="{BFB6CC11-9EB0-4602-BB7B-6B8E706CA00D}"/>
              </a:ext>
            </a:extLst>
          </p:cNvPr>
          <p:cNvSpPr/>
          <p:nvPr/>
        </p:nvSpPr>
        <p:spPr>
          <a:xfrm>
            <a:off x="5248652" y="2994794"/>
            <a:ext cx="1694695" cy="707886"/>
          </a:xfrm>
          <a:prstGeom prst="rect">
            <a:avLst/>
          </a:prstGeom>
        </p:spPr>
        <p:txBody>
          <a:bodyPr wrap="none">
            <a:spAutoFit/>
          </a:bodyPr>
          <a:lstStyle/>
          <a:p>
            <a:r>
              <a:rPr lang="en-US" altLang="zh-CN" sz="4000" b="1" kern="0" dirty="0">
                <a:solidFill>
                  <a:srgbClr val="FF0000"/>
                </a:solidFill>
                <a:effectLst>
                  <a:outerShdw blurRad="38100" dist="19050" dir="2700000" algn="tl" rotWithShape="0">
                    <a:schemeClr val="dk1">
                      <a:alpha val="40000"/>
                    </a:schemeClr>
                  </a:outerShdw>
                </a:effectLst>
                <a:sym typeface="+mn-ea"/>
              </a:rPr>
              <a:t>SPICE</a:t>
            </a:r>
            <a:endParaRPr lang="zh-CN" altLang="en-US" sz="4000" b="1" dirty="0"/>
          </a:p>
        </p:txBody>
      </p:sp>
    </p:spTree>
    <p:extLst>
      <p:ext uri="{BB962C8B-B14F-4D97-AF65-F5344CB8AC3E}">
        <p14:creationId xmlns:p14="http://schemas.microsoft.com/office/powerpoint/2010/main" val="309103147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61C10A-7C48-46C2-B97F-E44ED1D15AF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A72E0CB-E5C2-413A-99E8-1EABA0BE7A95}"/>
              </a:ext>
            </a:extLst>
          </p:cNvPr>
          <p:cNvSpPr>
            <a:spLocks noGrp="1"/>
          </p:cNvSpPr>
          <p:nvPr>
            <p:ph idx="1"/>
          </p:nvPr>
        </p:nvSpPr>
        <p:spPr/>
        <p:txBody>
          <a:bodyPr>
            <a:normAutofit/>
          </a:bodyPr>
          <a:lstStyle/>
          <a:p>
            <a:pPr marL="0" indent="0" algn="ctr">
              <a:buNone/>
            </a:pPr>
            <a:endParaRPr lang="en-US" altLang="zh-CN" sz="8000" dirty="0">
              <a:solidFill>
                <a:srgbClr val="FF0000"/>
              </a:solidFill>
            </a:endParaRPr>
          </a:p>
          <a:p>
            <a:pPr marL="0" indent="0" algn="ctr">
              <a:buNone/>
            </a:pPr>
            <a:r>
              <a:rPr lang="zh-CN" altLang="en-US" sz="8000" dirty="0">
                <a:solidFill>
                  <a:srgbClr val="FF0000"/>
                </a:solidFill>
                <a:latin typeface="楷体" panose="02010609060101010101" pitchFamily="49" charset="-122"/>
                <a:ea typeface="楷体" panose="02010609060101010101" pitchFamily="49" charset="-122"/>
              </a:rPr>
              <a:t>谢谢</a:t>
            </a:r>
          </a:p>
        </p:txBody>
      </p:sp>
      <p:sp>
        <p:nvSpPr>
          <p:cNvPr id="4" name="页脚占位符 3">
            <a:extLst>
              <a:ext uri="{FF2B5EF4-FFF2-40B4-BE49-F238E27FC236}">
                <a16:creationId xmlns:a16="http://schemas.microsoft.com/office/drawing/2014/main" id="{27214A60-38D8-4415-80D3-FC90682E7881}"/>
              </a:ext>
            </a:extLst>
          </p:cNvPr>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451144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E264F-A513-4B4B-ABA7-48174317BE03}"/>
              </a:ext>
            </a:extLst>
          </p:cNvPr>
          <p:cNvSpPr>
            <a:spLocks noGrp="1"/>
          </p:cNvSpPr>
          <p:nvPr>
            <p:ph type="title"/>
          </p:nvPr>
        </p:nvSpPr>
        <p:spPr/>
        <p:txBody>
          <a:bodyPr/>
          <a:lstStyle/>
          <a:p>
            <a:r>
              <a:rPr lang="zh-CN" altLang="en-US" dirty="0"/>
              <a:t>SPICE</a:t>
            </a:r>
          </a:p>
        </p:txBody>
      </p:sp>
      <p:sp>
        <p:nvSpPr>
          <p:cNvPr id="3" name="内容占位符 2">
            <a:extLst>
              <a:ext uri="{FF2B5EF4-FFF2-40B4-BE49-F238E27FC236}">
                <a16:creationId xmlns:a16="http://schemas.microsoft.com/office/drawing/2014/main" id="{E8706553-479C-4A2A-9EF8-94404F00DB7C}"/>
              </a:ext>
            </a:extLst>
          </p:cNvPr>
          <p:cNvSpPr>
            <a:spLocks noGrp="1"/>
          </p:cNvSpPr>
          <p:nvPr>
            <p:ph idx="1"/>
          </p:nvPr>
        </p:nvSpPr>
        <p:spPr>
          <a:xfrm>
            <a:off x="47328" y="1205050"/>
            <a:ext cx="12144672" cy="4980211"/>
          </a:xfrm>
        </p:spPr>
        <p:txBody>
          <a:bodyPr>
            <a:normAutofit fontScale="62500" lnSpcReduction="20000"/>
          </a:bodyPr>
          <a:lstStyle/>
          <a:p>
            <a:pPr marL="0" indent="0">
              <a:lnSpc>
                <a:spcPct val="170000"/>
              </a:lnSpc>
              <a:buNone/>
            </a:pPr>
            <a:r>
              <a:rPr lang="zh-CN" altLang="en-US" sz="3700" dirty="0">
                <a:latin typeface="宋体" panose="02010600030101010101" pitchFamily="2" charset="-122"/>
                <a:ea typeface="宋体" panose="02010600030101010101" pitchFamily="2" charset="-122"/>
              </a:rPr>
              <a:t>在电路设计中，设计者总要对所设计的电路的性能进行预估、判定和校验， </a:t>
            </a:r>
            <a:r>
              <a:rPr lang="zh-CN" altLang="en-US" sz="3700" b="1" dirty="0">
                <a:solidFill>
                  <a:srgbClr val="FF0000"/>
                </a:solidFill>
                <a:latin typeface="宋体" panose="02010600030101010101" pitchFamily="2" charset="-122"/>
                <a:ea typeface="宋体" panose="02010600030101010101" pitchFamily="2" charset="-122"/>
              </a:rPr>
              <a:t>数学方法</a:t>
            </a:r>
            <a:r>
              <a:rPr lang="zh-CN" altLang="en-US" sz="3700" dirty="0">
                <a:latin typeface="宋体" panose="02010600030101010101" pitchFamily="2" charset="-122"/>
                <a:ea typeface="宋体" panose="02010600030101010101" pitchFamily="2" charset="-122"/>
              </a:rPr>
              <a:t>是利用基尔霍夫定律和元件特性方程将设计的电路列方程求解； </a:t>
            </a:r>
            <a:r>
              <a:rPr lang="zh-CN" altLang="en-US" sz="3700" b="1" dirty="0">
                <a:solidFill>
                  <a:srgbClr val="FF0000"/>
                </a:solidFill>
                <a:latin typeface="宋体" panose="02010600030101010101" pitchFamily="2" charset="-122"/>
                <a:ea typeface="宋体" panose="02010600030101010101" pitchFamily="2" charset="-122"/>
              </a:rPr>
              <a:t>物理方法</a:t>
            </a:r>
            <a:r>
              <a:rPr lang="zh-CN" altLang="en-US" sz="3700" dirty="0">
                <a:latin typeface="宋体" panose="02010600030101010101" pitchFamily="2" charset="-122"/>
                <a:ea typeface="宋体" panose="02010600030101010101" pitchFamily="2" charset="-122"/>
              </a:rPr>
              <a:t>是按电路图在实验板上搭成模拟电路，并借助仪表测定电路的特性。当电路规模扩大时存在以下的缺点： </a:t>
            </a:r>
            <a:endParaRPr lang="en-US" altLang="zh-CN" sz="3700" dirty="0">
              <a:latin typeface="宋体" panose="02010600030101010101" pitchFamily="2" charset="-122"/>
              <a:ea typeface="宋体" panose="02010600030101010101" pitchFamily="2" charset="-122"/>
            </a:endParaRPr>
          </a:p>
          <a:p>
            <a:pPr>
              <a:lnSpc>
                <a:spcPct val="170000"/>
              </a:lnSpc>
            </a:pPr>
            <a:r>
              <a:rPr lang="zh-CN" altLang="en-US" b="1" dirty="0">
                <a:latin typeface="宋体" panose="02010600030101010101" pitchFamily="2" charset="-122"/>
                <a:ea typeface="宋体" panose="02010600030101010101" pitchFamily="2" charset="-122"/>
              </a:rPr>
              <a:t>过程过于繁琐，随元件的增多，电路方程求解更困难，电路板出错率更高</a:t>
            </a:r>
            <a:endParaRPr lang="en-US" altLang="zh-CN" b="1" dirty="0">
              <a:latin typeface="宋体" panose="02010600030101010101" pitchFamily="2" charset="-122"/>
              <a:ea typeface="宋体" panose="02010600030101010101" pitchFamily="2" charset="-122"/>
            </a:endParaRPr>
          </a:p>
          <a:p>
            <a:pPr>
              <a:lnSpc>
                <a:spcPct val="170000"/>
              </a:lnSpc>
            </a:pPr>
            <a:r>
              <a:rPr lang="zh-CN" altLang="en-US" b="1" dirty="0">
                <a:latin typeface="宋体" panose="02010600030101010101" pitchFamily="2" charset="-122"/>
                <a:ea typeface="宋体" panose="02010600030101010101" pitchFamily="2" charset="-122"/>
              </a:rPr>
              <a:t>精度降低</a:t>
            </a:r>
            <a:endParaRPr lang="en-US" altLang="zh-CN" b="1" dirty="0">
              <a:latin typeface="宋体" panose="02010600030101010101" pitchFamily="2" charset="-122"/>
              <a:ea typeface="宋体" panose="02010600030101010101" pitchFamily="2" charset="-122"/>
            </a:endParaRPr>
          </a:p>
          <a:p>
            <a:pPr>
              <a:lnSpc>
                <a:spcPct val="170000"/>
              </a:lnSpc>
            </a:pPr>
            <a:r>
              <a:rPr lang="zh-CN" altLang="en-US" b="1" dirty="0">
                <a:latin typeface="宋体" panose="02010600030101010101" pitchFamily="2" charset="-122"/>
                <a:ea typeface="宋体" panose="02010600030101010101" pitchFamily="2" charset="-122"/>
              </a:rPr>
              <a:t>调试困难</a:t>
            </a:r>
            <a:endParaRPr lang="en-US" altLang="zh-CN" b="1" dirty="0">
              <a:latin typeface="宋体" panose="02010600030101010101" pitchFamily="2" charset="-122"/>
              <a:ea typeface="宋体" panose="02010600030101010101" pitchFamily="2" charset="-122"/>
            </a:endParaRPr>
          </a:p>
          <a:p>
            <a:pPr>
              <a:lnSpc>
                <a:spcPct val="170000"/>
              </a:lnSpc>
            </a:pPr>
            <a:r>
              <a:rPr lang="zh-CN" altLang="en-US" b="1" dirty="0">
                <a:latin typeface="宋体" panose="02010600030101010101" pitchFamily="2" charset="-122"/>
                <a:ea typeface="宋体" panose="02010600030101010101" pitchFamily="2" charset="-122"/>
              </a:rPr>
              <a:t>无法进行极限状态以及最坏情况分析</a:t>
            </a:r>
            <a:endParaRPr lang="en-US" altLang="zh-CN" b="1" dirty="0">
              <a:latin typeface="宋体" panose="02010600030101010101" pitchFamily="2" charset="-122"/>
              <a:ea typeface="宋体" panose="02010600030101010101" pitchFamily="2" charset="-122"/>
            </a:endParaRPr>
          </a:p>
          <a:p>
            <a:pPr>
              <a:lnSpc>
                <a:spcPct val="170000"/>
              </a:lnSpc>
            </a:pPr>
            <a:r>
              <a:rPr lang="zh-CN" altLang="en-US" b="1" dirty="0">
                <a:latin typeface="宋体" panose="02010600030101010101" pitchFamily="2" charset="-122"/>
                <a:ea typeface="宋体" panose="02010600030101010101" pitchFamily="2" charset="-122"/>
              </a:rPr>
              <a:t>容差分析以及优化设计很困难</a:t>
            </a:r>
            <a:endParaRPr lang="en-US" altLang="zh-CN" b="1" dirty="0">
              <a:latin typeface="宋体" panose="02010600030101010101" pitchFamily="2" charset="-122"/>
              <a:ea typeface="宋体" panose="02010600030101010101" pitchFamily="2" charset="-122"/>
            </a:endParaRPr>
          </a:p>
        </p:txBody>
      </p:sp>
      <p:sp>
        <p:nvSpPr>
          <p:cNvPr id="4" name="页脚占位符 3">
            <a:extLst>
              <a:ext uri="{FF2B5EF4-FFF2-40B4-BE49-F238E27FC236}">
                <a16:creationId xmlns:a16="http://schemas.microsoft.com/office/drawing/2014/main" id="{E8AE58AE-D1F9-487E-8416-53DEF5F62977}"/>
              </a:ext>
            </a:extLst>
          </p:cNvPr>
          <p:cNvSpPr>
            <a:spLocks noGrp="1"/>
          </p:cNvSpPr>
          <p:nvPr>
            <p:ph type="ftr" sz="quarter" idx="11"/>
          </p:nvPr>
        </p:nvSpPr>
        <p:spPr/>
        <p:txBody>
          <a:bodyPr/>
          <a:lstStyle/>
          <a:p>
            <a:pPr>
              <a:defRPr/>
            </a:pPr>
            <a:endParaRPr lang="en-US" altLang="zh-CN"/>
          </a:p>
        </p:txBody>
      </p:sp>
    </p:spTree>
    <p:custDataLst>
      <p:tags r:id="rId1"/>
    </p:custDataLst>
    <p:extLst>
      <p:ext uri="{BB962C8B-B14F-4D97-AF65-F5344CB8AC3E}">
        <p14:creationId xmlns:p14="http://schemas.microsoft.com/office/powerpoint/2010/main" val="377726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8A8A7-DE4F-4D01-A945-DBB2F83B18EF}"/>
              </a:ext>
            </a:extLst>
          </p:cNvPr>
          <p:cNvSpPr>
            <a:spLocks noGrp="1"/>
          </p:cNvSpPr>
          <p:nvPr>
            <p:ph type="title"/>
          </p:nvPr>
        </p:nvSpPr>
        <p:spPr/>
        <p:txBody>
          <a:bodyPr/>
          <a:lstStyle/>
          <a:p>
            <a:r>
              <a:rPr lang="en-US" altLang="zh-CN" dirty="0"/>
              <a:t> </a:t>
            </a:r>
            <a:endParaRPr lang="zh-CN" altLang="en-US" dirty="0"/>
          </a:p>
        </p:txBody>
      </p:sp>
      <p:sp>
        <p:nvSpPr>
          <p:cNvPr id="4" name="页脚占位符 3">
            <a:extLst>
              <a:ext uri="{FF2B5EF4-FFF2-40B4-BE49-F238E27FC236}">
                <a16:creationId xmlns:a16="http://schemas.microsoft.com/office/drawing/2014/main" id="{673C0427-EAFF-46D0-9DFC-CFB7DA3840D3}"/>
              </a:ext>
            </a:extLst>
          </p:cNvPr>
          <p:cNvSpPr>
            <a:spLocks noGrp="1"/>
          </p:cNvSpPr>
          <p:nvPr>
            <p:ph type="ftr" sz="quarter" idx="11"/>
          </p:nvPr>
        </p:nvSpPr>
        <p:spPr/>
        <p:txBody>
          <a:bodyPr/>
          <a:lstStyle/>
          <a:p>
            <a:pPr>
              <a:defRPr/>
            </a:pPr>
            <a:endParaRPr lang="en-US" altLang="zh-CN"/>
          </a:p>
        </p:txBody>
      </p:sp>
      <p:pic>
        <p:nvPicPr>
          <p:cNvPr id="5" name="图片 4">
            <a:extLst>
              <a:ext uri="{FF2B5EF4-FFF2-40B4-BE49-F238E27FC236}">
                <a16:creationId xmlns:a16="http://schemas.microsoft.com/office/drawing/2014/main" id="{17C6212D-2B03-44CC-AAF0-E275D29E5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528" y="77977"/>
            <a:ext cx="8280920" cy="6643498"/>
          </a:xfrm>
          <a:prstGeom prst="rect">
            <a:avLst/>
          </a:prstGeom>
        </p:spPr>
      </p:pic>
    </p:spTree>
    <p:custDataLst>
      <p:tags r:id="rId1"/>
    </p:custDataLst>
    <p:extLst>
      <p:ext uri="{BB962C8B-B14F-4D97-AF65-F5344CB8AC3E}">
        <p14:creationId xmlns:p14="http://schemas.microsoft.com/office/powerpoint/2010/main" val="117676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8A8A7-DE4F-4D01-A945-DBB2F83B18EF}"/>
              </a:ext>
            </a:extLst>
          </p:cNvPr>
          <p:cNvSpPr>
            <a:spLocks noGrp="1"/>
          </p:cNvSpPr>
          <p:nvPr>
            <p:ph type="title"/>
          </p:nvPr>
        </p:nvSpPr>
        <p:spPr/>
        <p:txBody>
          <a:bodyPr/>
          <a:lstStyle/>
          <a:p>
            <a:r>
              <a:rPr lang="zh-CN" altLang="en-US" dirty="0"/>
              <a:t>电路模拟程序构成</a:t>
            </a:r>
          </a:p>
        </p:txBody>
      </p:sp>
      <p:sp>
        <p:nvSpPr>
          <p:cNvPr id="4" name="页脚占位符 3">
            <a:extLst>
              <a:ext uri="{FF2B5EF4-FFF2-40B4-BE49-F238E27FC236}">
                <a16:creationId xmlns:a16="http://schemas.microsoft.com/office/drawing/2014/main" id="{673C0427-EAFF-46D0-9DFC-CFB7DA3840D3}"/>
              </a:ext>
            </a:extLst>
          </p:cNvPr>
          <p:cNvSpPr>
            <a:spLocks noGrp="1"/>
          </p:cNvSpPr>
          <p:nvPr>
            <p:ph type="ftr" sz="quarter" idx="11"/>
          </p:nvPr>
        </p:nvSpPr>
        <p:spPr/>
        <p:txBody>
          <a:bodyPr/>
          <a:lstStyle/>
          <a:p>
            <a:pPr>
              <a:defRPr/>
            </a:pPr>
            <a:endParaRPr lang="en-US" altLang="zh-CN"/>
          </a:p>
        </p:txBody>
      </p:sp>
      <p:pic>
        <p:nvPicPr>
          <p:cNvPr id="6" name="图片 5">
            <a:extLst>
              <a:ext uri="{FF2B5EF4-FFF2-40B4-BE49-F238E27FC236}">
                <a16:creationId xmlns:a16="http://schemas.microsoft.com/office/drawing/2014/main" id="{47FDA70E-3695-4887-8426-00E2E74E25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0877" y="1538039"/>
            <a:ext cx="7910245" cy="4328535"/>
          </a:xfrm>
          <a:prstGeom prst="rect">
            <a:avLst/>
          </a:prstGeom>
        </p:spPr>
      </p:pic>
    </p:spTree>
    <p:custDataLst>
      <p:tags r:id="rId1"/>
    </p:custDataLst>
    <p:extLst>
      <p:ext uri="{BB962C8B-B14F-4D97-AF65-F5344CB8AC3E}">
        <p14:creationId xmlns:p14="http://schemas.microsoft.com/office/powerpoint/2010/main" val="38761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15FCB-C4FD-49F5-BFE5-E59085B61BC0}"/>
              </a:ext>
            </a:extLst>
          </p:cNvPr>
          <p:cNvSpPr>
            <a:spLocks noGrp="1"/>
          </p:cNvSpPr>
          <p:nvPr>
            <p:ph type="title"/>
          </p:nvPr>
        </p:nvSpPr>
        <p:spPr/>
        <p:txBody>
          <a:bodyPr/>
          <a:lstStyle/>
          <a:p>
            <a:r>
              <a:rPr lang="zh-CN" altLang="en-US" dirty="0"/>
              <a:t>SPICE简介</a:t>
            </a:r>
          </a:p>
        </p:txBody>
      </p:sp>
      <p:sp>
        <p:nvSpPr>
          <p:cNvPr id="3" name="内容占位符 2">
            <a:extLst>
              <a:ext uri="{FF2B5EF4-FFF2-40B4-BE49-F238E27FC236}">
                <a16:creationId xmlns:a16="http://schemas.microsoft.com/office/drawing/2014/main" id="{566D8212-1D7A-4964-AF26-0B07A62A8A31}"/>
              </a:ext>
            </a:extLst>
          </p:cNvPr>
          <p:cNvSpPr>
            <a:spLocks noGrp="1"/>
          </p:cNvSpPr>
          <p:nvPr>
            <p:ph idx="1"/>
          </p:nvPr>
        </p:nvSpPr>
        <p:spPr/>
        <p:txBody>
          <a:bodyPr>
            <a:normAutofit fontScale="92500" lnSpcReduction="10000"/>
          </a:bodyPr>
          <a:lstStyle/>
          <a:p>
            <a:r>
              <a:rPr lang="zh-CN" altLang="en-US" b="1" dirty="0">
                <a:solidFill>
                  <a:schemeClr val="tx1"/>
                </a:solidFill>
                <a:latin typeface="宋体" panose="02010600030101010101" pitchFamily="2" charset="-122"/>
                <a:ea typeface="宋体" panose="02010600030101010101" pitchFamily="2" charset="-122"/>
              </a:rPr>
              <a:t>SPICE（Simulation program with integrated circuit emphasis）是最为普遍的电路级模拟程序，各软件厂家提供了Vspice、Hspice、Pspice等不同版本spice软件，其仿真核心大同小异，都是采用了由美国加州Berkeley大学开发的spice模拟算法。</a:t>
            </a:r>
          </a:p>
          <a:p>
            <a:pPr>
              <a:defRPr/>
            </a:pPr>
            <a:endParaRPr lang="zh-CN" altLang="en-US" noProof="1"/>
          </a:p>
          <a:p>
            <a:r>
              <a:rPr lang="zh-CN" altLang="en-US" b="1" dirty="0">
                <a:solidFill>
                  <a:schemeClr val="tx1"/>
                </a:solidFill>
                <a:latin typeface="宋体" panose="02010600030101010101" pitchFamily="2" charset="-122"/>
                <a:ea typeface="宋体" panose="02010600030101010101" pitchFamily="2" charset="-122"/>
              </a:rPr>
              <a:t>电路系统的设计人员有时需要对系统中的部分电路作电压与电流关系的详细分析，此时需要做晶体管级仿真（电路级），这种仿真算法中所使用的电路模型都是最基本的元件和单管。仿真时按时间关系对每一个节点的I/V关系进行计算。这种仿真方法在所有仿真手段中是最精确的，但也是最耗费时间的。</a:t>
            </a:r>
          </a:p>
        </p:txBody>
      </p:sp>
      <p:sp>
        <p:nvSpPr>
          <p:cNvPr id="4" name="页脚占位符 3">
            <a:extLst>
              <a:ext uri="{FF2B5EF4-FFF2-40B4-BE49-F238E27FC236}">
                <a16:creationId xmlns:a16="http://schemas.microsoft.com/office/drawing/2014/main" id="{492314CD-17FF-4219-B863-103D854C2DFF}"/>
              </a:ext>
            </a:extLst>
          </p:cNvPr>
          <p:cNvSpPr>
            <a:spLocks noGrp="1"/>
          </p:cNvSpPr>
          <p:nvPr>
            <p:ph type="ftr" sz="quarter" idx="11"/>
          </p:nvPr>
        </p:nvSpPr>
        <p:spPr/>
        <p:txBody>
          <a:bodyPr/>
          <a:lstStyle/>
          <a:p>
            <a:pPr>
              <a:defRPr/>
            </a:pPr>
            <a:endParaRPr lang="en-US" altLang="zh-CN"/>
          </a:p>
        </p:txBody>
      </p:sp>
    </p:spTree>
    <p:custDataLst>
      <p:tags r:id="rId1"/>
    </p:custDataLst>
    <p:extLst>
      <p:ext uri="{BB962C8B-B14F-4D97-AF65-F5344CB8AC3E}">
        <p14:creationId xmlns:p14="http://schemas.microsoft.com/office/powerpoint/2010/main" val="37795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D8E65-EB03-4750-A883-7A23F5ED0E64}"/>
              </a:ext>
            </a:extLst>
          </p:cNvPr>
          <p:cNvSpPr>
            <a:spLocks noGrp="1"/>
          </p:cNvSpPr>
          <p:nvPr>
            <p:ph type="title"/>
          </p:nvPr>
        </p:nvSpPr>
        <p:spPr/>
        <p:txBody>
          <a:bodyPr/>
          <a:lstStyle/>
          <a:p>
            <a:r>
              <a:rPr lang="zh-CN" altLang="en-US" dirty="0"/>
              <a:t>SPICE简介</a:t>
            </a:r>
          </a:p>
        </p:txBody>
      </p:sp>
      <p:sp>
        <p:nvSpPr>
          <p:cNvPr id="3" name="内容占位符 2">
            <a:extLst>
              <a:ext uri="{FF2B5EF4-FFF2-40B4-BE49-F238E27FC236}">
                <a16:creationId xmlns:a16="http://schemas.microsoft.com/office/drawing/2014/main" id="{A1FFFF01-6F65-435B-B11A-9C48A3BB4425}"/>
              </a:ext>
            </a:extLst>
          </p:cNvPr>
          <p:cNvSpPr>
            <a:spLocks noGrp="1"/>
          </p:cNvSpPr>
          <p:nvPr>
            <p:ph idx="1"/>
          </p:nvPr>
        </p:nvSpPr>
        <p:spPr/>
        <p:txBody>
          <a:bodyPr>
            <a:normAutofit lnSpcReduction="10000"/>
          </a:bodyPr>
          <a:lstStyle/>
          <a:p>
            <a:pPr marL="457200" indent="-457200">
              <a:buClr>
                <a:schemeClr val="hlink"/>
              </a:buClr>
              <a:buFont typeface="Wingdings" charset="0"/>
              <a:buChar char="Ø"/>
              <a:defRPr/>
            </a:pPr>
            <a:r>
              <a:rPr lang="en-US" altLang="zh-CN" b="1" kern="0" dirty="0">
                <a:solidFill>
                  <a:schemeClr val="tx1"/>
                </a:solidFill>
                <a:latin typeface="宋体" charset="0"/>
                <a:ea typeface="宋体" charset="0"/>
              </a:rPr>
              <a:t>1972推出,fortran语言，1975年推出正式实用化版本，1985年使用c语言改写</a:t>
            </a:r>
            <a:endParaRPr lang="zh-CN" altLang="en-US" b="1" kern="0" dirty="0">
              <a:solidFill>
                <a:schemeClr val="tx1"/>
              </a:solidFill>
              <a:latin typeface="宋体" charset="0"/>
              <a:ea typeface="宋体" charset="0"/>
            </a:endParaRPr>
          </a:p>
          <a:p>
            <a:pPr>
              <a:buClr>
                <a:schemeClr val="hlink"/>
              </a:buClr>
              <a:buFont typeface="Wingdings" charset="0"/>
              <a:buChar char="Ø"/>
              <a:defRPr/>
            </a:pPr>
            <a:r>
              <a:rPr lang="en-US" altLang="zh-CN" b="1" kern="0" dirty="0">
                <a:solidFill>
                  <a:schemeClr val="tx1"/>
                </a:solidFill>
                <a:latin typeface="宋体" charset="0"/>
                <a:ea typeface="宋体" charset="0"/>
              </a:rPr>
              <a:t>1988</a:t>
            </a:r>
            <a:r>
              <a:rPr lang="zh-CN" altLang="en-US" b="1" kern="0" dirty="0">
                <a:solidFill>
                  <a:schemeClr val="tx1"/>
                </a:solidFill>
                <a:latin typeface="宋体" charset="0"/>
                <a:ea typeface="宋体" charset="0"/>
              </a:rPr>
              <a:t>年被定为美国国家工业标准</a:t>
            </a:r>
          </a:p>
          <a:p>
            <a:pPr>
              <a:buClr>
                <a:schemeClr val="hlink"/>
              </a:buClr>
              <a:buFont typeface="Wingdings" charset="0"/>
              <a:buChar char="Ø"/>
              <a:defRPr/>
            </a:pPr>
            <a:r>
              <a:rPr lang="zh-CN" altLang="en-US" b="1" kern="0" dirty="0">
                <a:solidFill>
                  <a:schemeClr val="tx1"/>
                </a:solidFill>
                <a:latin typeface="宋体" charset="0"/>
                <a:ea typeface="宋体" charset="0"/>
              </a:rPr>
              <a:t>非线性直流分析、非线性瞬态分析和线性交流分析。</a:t>
            </a:r>
          </a:p>
          <a:p>
            <a:pPr>
              <a:buClr>
                <a:schemeClr val="hlink"/>
              </a:buClr>
              <a:buFont typeface="Wingdings" charset="0"/>
              <a:buChar char="Ø"/>
              <a:defRPr/>
            </a:pPr>
            <a:r>
              <a:rPr lang="zh-CN" altLang="en-US" b="1" kern="0" dirty="0">
                <a:solidFill>
                  <a:schemeClr val="tx1"/>
                </a:solidFill>
                <a:latin typeface="宋体" charset="0"/>
                <a:ea typeface="宋体" charset="0"/>
              </a:rPr>
              <a:t>被分析的电路中的元件可包括电阻、电容、电感、独立电压源、独立电流源、各种线性受控源、传输线以及有源半导体器件</a:t>
            </a:r>
          </a:p>
          <a:p>
            <a:pPr>
              <a:buClr>
                <a:schemeClr val="hlink"/>
              </a:buClr>
              <a:buFont typeface="Wingdings" charset="0"/>
              <a:buChar char="Ø"/>
              <a:defRPr/>
            </a:pPr>
            <a:r>
              <a:rPr lang="zh-CN" altLang="en-US" b="1" kern="0" dirty="0">
                <a:solidFill>
                  <a:schemeClr val="tx1"/>
                </a:solidFill>
                <a:latin typeface="宋体" charset="0"/>
                <a:ea typeface="宋体" charset="0"/>
              </a:rPr>
              <a:t>由于Spice仿真程序采用完全开放的政策，用户可以按自己的需要进行修改，加之实用性好，迅速得到推广，已经被移植到多个操作系统平台上。</a:t>
            </a:r>
            <a:endParaRPr lang="en-US" altLang="zh-CN" b="1" kern="0" dirty="0">
              <a:solidFill>
                <a:schemeClr val="tx1"/>
              </a:solidFill>
              <a:latin typeface="宋体" charset="0"/>
              <a:ea typeface="宋体" charset="0"/>
            </a:endParaRPr>
          </a:p>
        </p:txBody>
      </p:sp>
      <p:sp>
        <p:nvSpPr>
          <p:cNvPr id="4" name="页脚占位符 3">
            <a:extLst>
              <a:ext uri="{FF2B5EF4-FFF2-40B4-BE49-F238E27FC236}">
                <a16:creationId xmlns:a16="http://schemas.microsoft.com/office/drawing/2014/main" id="{54F9BCD0-95BE-4370-B55A-659B80D2FB9E}"/>
              </a:ext>
            </a:extLst>
          </p:cNvPr>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37834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D8E65-EB03-4750-A883-7A23F5ED0E64}"/>
              </a:ext>
            </a:extLst>
          </p:cNvPr>
          <p:cNvSpPr>
            <a:spLocks noGrp="1"/>
          </p:cNvSpPr>
          <p:nvPr>
            <p:ph type="title"/>
          </p:nvPr>
        </p:nvSpPr>
        <p:spPr/>
        <p:txBody>
          <a:bodyPr/>
          <a:lstStyle/>
          <a:p>
            <a:r>
              <a:rPr lang="zh-CN" altLang="en-US" dirty="0"/>
              <a:t>SPICE语言示例</a:t>
            </a:r>
          </a:p>
        </p:txBody>
      </p:sp>
      <p:sp>
        <p:nvSpPr>
          <p:cNvPr id="4" name="页脚占位符 3">
            <a:extLst>
              <a:ext uri="{FF2B5EF4-FFF2-40B4-BE49-F238E27FC236}">
                <a16:creationId xmlns:a16="http://schemas.microsoft.com/office/drawing/2014/main" id="{54F9BCD0-95BE-4370-B55A-659B80D2FB9E}"/>
              </a:ext>
            </a:extLst>
          </p:cNvPr>
          <p:cNvSpPr>
            <a:spLocks noGrp="1"/>
          </p:cNvSpPr>
          <p:nvPr>
            <p:ph type="ftr" sz="quarter" idx="11"/>
          </p:nvPr>
        </p:nvSpPr>
        <p:spPr/>
        <p:txBody>
          <a:bodyPr/>
          <a:lstStyle/>
          <a:p>
            <a:pPr>
              <a:defRPr/>
            </a:pPr>
            <a:endParaRPr lang="en-US" altLang="zh-CN"/>
          </a:p>
        </p:txBody>
      </p:sp>
      <p:pic>
        <p:nvPicPr>
          <p:cNvPr id="8" name="图片 7">
            <a:extLst>
              <a:ext uri="{FF2B5EF4-FFF2-40B4-BE49-F238E27FC236}">
                <a16:creationId xmlns:a16="http://schemas.microsoft.com/office/drawing/2014/main" id="{1D3CCA47-A528-4431-9908-C86DADDD4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879" y="1322074"/>
            <a:ext cx="8794242" cy="5387807"/>
          </a:xfrm>
          <a:prstGeom prst="rect">
            <a:avLst/>
          </a:prstGeom>
        </p:spPr>
      </p:pic>
    </p:spTree>
    <p:extLst>
      <p:ext uri="{BB962C8B-B14F-4D97-AF65-F5344CB8AC3E}">
        <p14:creationId xmlns:p14="http://schemas.microsoft.com/office/powerpoint/2010/main" val="2950740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D8E65-EB03-4750-A883-7A23F5ED0E64}"/>
              </a:ext>
            </a:extLst>
          </p:cNvPr>
          <p:cNvSpPr>
            <a:spLocks noGrp="1"/>
          </p:cNvSpPr>
          <p:nvPr>
            <p:ph type="title"/>
          </p:nvPr>
        </p:nvSpPr>
        <p:spPr/>
        <p:txBody>
          <a:bodyPr/>
          <a:lstStyle/>
          <a:p>
            <a:r>
              <a:rPr lang="zh-CN" altLang="en-US" dirty="0"/>
              <a:t>基于</a:t>
            </a:r>
            <a:r>
              <a:rPr lang="en-US" altLang="zh-CN" dirty="0"/>
              <a:t>SPICE</a:t>
            </a:r>
            <a:r>
              <a:rPr lang="zh-CN" altLang="en-US" dirty="0"/>
              <a:t>核的工具软件</a:t>
            </a:r>
          </a:p>
        </p:txBody>
      </p:sp>
      <p:sp>
        <p:nvSpPr>
          <p:cNvPr id="3" name="内容占位符 2">
            <a:extLst>
              <a:ext uri="{FF2B5EF4-FFF2-40B4-BE49-F238E27FC236}">
                <a16:creationId xmlns:a16="http://schemas.microsoft.com/office/drawing/2014/main" id="{A1FFFF01-6F65-435B-B11A-9C48A3BB4425}"/>
              </a:ext>
            </a:extLst>
          </p:cNvPr>
          <p:cNvSpPr>
            <a:spLocks noGrp="1"/>
          </p:cNvSpPr>
          <p:nvPr>
            <p:ph idx="1"/>
          </p:nvPr>
        </p:nvSpPr>
        <p:spPr>
          <a:xfrm>
            <a:off x="263352" y="1196752"/>
            <a:ext cx="11090448" cy="4980211"/>
          </a:xfrm>
        </p:spPr>
        <p:txBody>
          <a:bodyPr>
            <a:normAutofit fontScale="92500" lnSpcReduction="10000"/>
          </a:bodyPr>
          <a:lstStyle/>
          <a:p>
            <a:pPr>
              <a:buClr>
                <a:schemeClr val="hlink"/>
              </a:buClr>
              <a:buBlip>
                <a:blip r:embed="rId2"/>
              </a:buBlip>
              <a:defRPr/>
            </a:pPr>
            <a:r>
              <a:rPr lang="en-US" altLang="zh-CN" b="1" kern="0" dirty="0">
                <a:solidFill>
                  <a:schemeClr val="tx1"/>
                </a:solidFill>
                <a:latin typeface="宋体" charset="0"/>
                <a:ea typeface="宋体" charset="0"/>
              </a:rPr>
              <a:t>HSPICE</a:t>
            </a:r>
          </a:p>
          <a:p>
            <a:pPr lvl="1">
              <a:buClr>
                <a:schemeClr val="folHlink"/>
              </a:buClr>
              <a:buSzPct val="50000"/>
              <a:buFont typeface="Wingdings" pitchFamily="2" charset="2"/>
              <a:buChar char="n"/>
              <a:defRPr/>
            </a:pPr>
            <a:r>
              <a:rPr lang="en-US" altLang="zh-CN" b="1" kern="0" dirty="0">
                <a:solidFill>
                  <a:schemeClr val="tx1"/>
                </a:solidFill>
                <a:latin typeface="宋体" charset="0"/>
                <a:ea typeface="宋体" charset="0"/>
              </a:rPr>
              <a:t>Synopsys</a:t>
            </a:r>
            <a:r>
              <a:rPr lang="zh-CN" altLang="en-US" b="1" kern="0" dirty="0">
                <a:solidFill>
                  <a:schemeClr val="tx1"/>
                </a:solidFill>
                <a:latin typeface="宋体" charset="0"/>
                <a:ea typeface="宋体" charset="0"/>
              </a:rPr>
              <a:t>公司的工业级电路分析产品</a:t>
            </a:r>
            <a:r>
              <a:rPr lang="en-US" altLang="zh-CN" b="1" kern="0" dirty="0">
                <a:solidFill>
                  <a:schemeClr val="tx1"/>
                </a:solidFill>
                <a:latin typeface="宋体" charset="0"/>
                <a:ea typeface="宋体" charset="0"/>
              </a:rPr>
              <a:t>,Hspice是事实上的Spice工业标准仿真软件，在业内应用最为广泛，它具有精度高、仿真功能强大等特点，但它没有前端输入环境，需要事前准备好网表文件，不适合初级用户，主要应用于集成电路设计</a:t>
            </a:r>
            <a:r>
              <a:rPr lang="zh-CN" altLang="en-US" b="1" kern="0" dirty="0">
                <a:solidFill>
                  <a:schemeClr val="tx1"/>
                </a:solidFill>
                <a:latin typeface="宋体" charset="0"/>
                <a:ea typeface="宋体" charset="0"/>
              </a:rPr>
              <a:t>。</a:t>
            </a:r>
          </a:p>
          <a:p>
            <a:pPr lvl="1">
              <a:buClr>
                <a:schemeClr val="folHlink"/>
              </a:buClr>
              <a:buSzPct val="50000"/>
              <a:buFont typeface="Wingdings" pitchFamily="2" charset="2"/>
              <a:buChar char="n"/>
              <a:defRPr/>
            </a:pPr>
            <a:endParaRPr lang="zh-CN" altLang="en-US" b="1" kern="0" dirty="0">
              <a:solidFill>
                <a:schemeClr val="tx1"/>
              </a:solidFill>
              <a:latin typeface="宋体" charset="0"/>
              <a:ea typeface="宋体" charset="0"/>
            </a:endParaRPr>
          </a:p>
          <a:p>
            <a:pPr lvl="1">
              <a:buClr>
                <a:schemeClr val="folHlink"/>
              </a:buClr>
              <a:buSzPct val="50000"/>
              <a:buFont typeface="Wingdings" pitchFamily="2" charset="2"/>
              <a:buChar char="n"/>
              <a:defRPr/>
            </a:pPr>
            <a:r>
              <a:rPr lang="zh-CN" altLang="en-US" b="1" kern="0" dirty="0">
                <a:solidFill>
                  <a:schemeClr val="tx1"/>
                </a:solidFill>
                <a:latin typeface="宋体" charset="0"/>
                <a:ea typeface="宋体" charset="0"/>
              </a:rPr>
              <a:t>可以对电路进行稳态、瞬态和频域分析、蒙特卡洛分析、最坏情况分析、参数扫描分析、数据表扫描分析等。</a:t>
            </a:r>
          </a:p>
          <a:p>
            <a:pPr lvl="1">
              <a:buClr>
                <a:schemeClr val="folHlink"/>
              </a:buClr>
              <a:buSzPct val="50000"/>
              <a:buFont typeface="Wingdings" pitchFamily="2" charset="2"/>
              <a:buChar char="n"/>
              <a:defRPr/>
            </a:pPr>
            <a:endParaRPr lang="zh-CN" altLang="en-US" b="1" kern="0" dirty="0">
              <a:solidFill>
                <a:schemeClr val="tx1"/>
              </a:solidFill>
              <a:latin typeface="宋体" charset="0"/>
              <a:ea typeface="宋体" charset="0"/>
            </a:endParaRPr>
          </a:p>
          <a:p>
            <a:pPr lvl="1">
              <a:buClr>
                <a:schemeClr val="folHlink"/>
              </a:buClr>
              <a:buSzPct val="50000"/>
              <a:buFont typeface="Wingdings" pitchFamily="2" charset="2"/>
              <a:buChar char="n"/>
              <a:defRPr/>
            </a:pPr>
            <a:r>
              <a:rPr lang="zh-CN" altLang="en-US" b="1" kern="0" dirty="0">
                <a:solidFill>
                  <a:schemeClr val="tx1"/>
                </a:solidFill>
                <a:latin typeface="宋体" charset="0"/>
                <a:ea typeface="宋体" charset="0"/>
              </a:rPr>
              <a:t>仿真的精度和速度都较好，具备可靠的自动收敛能力。</a:t>
            </a:r>
          </a:p>
          <a:p>
            <a:pPr lvl="1">
              <a:buClr>
                <a:schemeClr val="folHlink"/>
              </a:buClr>
              <a:buSzPct val="50000"/>
              <a:buFont typeface="Wingdings" pitchFamily="2" charset="2"/>
              <a:buChar char="n"/>
              <a:defRPr/>
            </a:pPr>
            <a:endParaRPr lang="zh-CN" altLang="en-US" b="1" kern="0" dirty="0">
              <a:solidFill>
                <a:schemeClr val="tx1"/>
              </a:solidFill>
              <a:latin typeface="宋体" charset="0"/>
              <a:ea typeface="宋体" charset="0"/>
            </a:endParaRPr>
          </a:p>
          <a:p>
            <a:pPr lvl="1">
              <a:buClr>
                <a:schemeClr val="folHlink"/>
              </a:buClr>
              <a:buSzPct val="50000"/>
              <a:buFont typeface="Wingdings" pitchFamily="2" charset="2"/>
              <a:buChar char="n"/>
              <a:defRPr/>
            </a:pPr>
            <a:r>
              <a:rPr lang="zh-CN" altLang="en-US" b="1" kern="0" dirty="0">
                <a:solidFill>
                  <a:schemeClr val="tx1"/>
                </a:solidFill>
                <a:latin typeface="宋体" charset="0"/>
                <a:ea typeface="宋体" charset="0"/>
              </a:rPr>
              <a:t>可运行在</a:t>
            </a:r>
            <a:r>
              <a:rPr lang="en-US" altLang="zh-CN" b="1" kern="0" dirty="0">
                <a:solidFill>
                  <a:schemeClr val="tx1"/>
                </a:solidFill>
                <a:latin typeface="宋体" charset="0"/>
                <a:ea typeface="宋体" charset="0"/>
              </a:rPr>
              <a:t>Sun Ultra</a:t>
            </a:r>
            <a:r>
              <a:rPr lang="zh-CN" altLang="en-US" b="1" kern="0" dirty="0">
                <a:solidFill>
                  <a:schemeClr val="tx1"/>
                </a:solidFill>
                <a:latin typeface="宋体" charset="0"/>
                <a:ea typeface="宋体" charset="0"/>
              </a:rPr>
              <a:t>、</a:t>
            </a:r>
            <a:r>
              <a:rPr lang="en-US" altLang="zh-CN" b="1" kern="0" dirty="0">
                <a:solidFill>
                  <a:schemeClr val="tx1"/>
                </a:solidFill>
                <a:latin typeface="宋体" charset="0"/>
                <a:ea typeface="宋体" charset="0"/>
              </a:rPr>
              <a:t>Sun Blade</a:t>
            </a:r>
            <a:r>
              <a:rPr lang="zh-CN" altLang="en-US" b="1" kern="0" dirty="0">
                <a:solidFill>
                  <a:schemeClr val="tx1"/>
                </a:solidFill>
                <a:latin typeface="宋体" charset="0"/>
                <a:ea typeface="宋体" charset="0"/>
              </a:rPr>
              <a:t>、</a:t>
            </a:r>
            <a:r>
              <a:rPr lang="en-US" altLang="zh-CN" b="1" kern="0" dirty="0">
                <a:solidFill>
                  <a:schemeClr val="tx1"/>
                </a:solidFill>
                <a:latin typeface="宋体" charset="0"/>
                <a:ea typeface="宋体" charset="0"/>
              </a:rPr>
              <a:t>HP PA</a:t>
            </a:r>
            <a:r>
              <a:rPr lang="zh-CN" altLang="en-US" b="1" kern="0" dirty="0">
                <a:solidFill>
                  <a:schemeClr val="tx1"/>
                </a:solidFill>
                <a:latin typeface="宋体" charset="0"/>
                <a:ea typeface="宋体" charset="0"/>
              </a:rPr>
              <a:t>、</a:t>
            </a:r>
            <a:r>
              <a:rPr lang="en-US" altLang="zh-CN" b="1" kern="0" dirty="0">
                <a:solidFill>
                  <a:schemeClr val="tx1"/>
                </a:solidFill>
                <a:latin typeface="宋体" charset="0"/>
                <a:ea typeface="宋体" charset="0"/>
              </a:rPr>
              <a:t>IBM RS6000</a:t>
            </a:r>
            <a:r>
              <a:rPr lang="zh-CN" altLang="en-US" b="1" kern="0" dirty="0">
                <a:solidFill>
                  <a:schemeClr val="tx1"/>
                </a:solidFill>
                <a:latin typeface="宋体" charset="0"/>
                <a:ea typeface="宋体" charset="0"/>
              </a:rPr>
              <a:t>、</a:t>
            </a:r>
            <a:r>
              <a:rPr lang="en-US" altLang="zh-CN" b="1" kern="0" dirty="0">
                <a:solidFill>
                  <a:schemeClr val="tx1"/>
                </a:solidFill>
                <a:latin typeface="宋体" charset="0"/>
                <a:ea typeface="宋体" charset="0"/>
              </a:rPr>
              <a:t>DEC Alpha</a:t>
            </a:r>
            <a:r>
              <a:rPr lang="zh-CN" altLang="en-US" b="1" kern="0" dirty="0">
                <a:solidFill>
                  <a:schemeClr val="tx1"/>
                </a:solidFill>
                <a:latin typeface="宋体" charset="0"/>
                <a:ea typeface="宋体" charset="0"/>
              </a:rPr>
              <a:t>、</a:t>
            </a:r>
            <a:r>
              <a:rPr lang="en-US" altLang="zh-CN" b="1" kern="0" dirty="0">
                <a:solidFill>
                  <a:schemeClr val="tx1"/>
                </a:solidFill>
                <a:latin typeface="宋体" charset="0"/>
                <a:ea typeface="宋体" charset="0"/>
              </a:rPr>
              <a:t>PC</a:t>
            </a:r>
            <a:r>
              <a:rPr lang="zh-CN" altLang="en-US" b="1" kern="0" dirty="0">
                <a:solidFill>
                  <a:schemeClr val="tx1"/>
                </a:solidFill>
                <a:latin typeface="宋体" charset="0"/>
                <a:ea typeface="宋体" charset="0"/>
              </a:rPr>
              <a:t>等计算机平台上，支持</a:t>
            </a:r>
            <a:r>
              <a:rPr lang="en-US" altLang="zh-CN" b="1" kern="0" dirty="0">
                <a:solidFill>
                  <a:schemeClr val="tx1"/>
                </a:solidFill>
                <a:latin typeface="宋体" charset="0"/>
                <a:ea typeface="宋体" charset="0"/>
              </a:rPr>
              <a:t>UNIX</a:t>
            </a:r>
            <a:r>
              <a:rPr lang="zh-CN" altLang="en-US" b="1" kern="0" dirty="0">
                <a:solidFill>
                  <a:schemeClr val="tx1"/>
                </a:solidFill>
                <a:latin typeface="宋体" charset="0"/>
                <a:ea typeface="宋体" charset="0"/>
              </a:rPr>
              <a:t>、</a:t>
            </a:r>
            <a:r>
              <a:rPr lang="en-US" altLang="zh-CN" b="1" kern="0" dirty="0">
                <a:solidFill>
                  <a:schemeClr val="tx1"/>
                </a:solidFill>
                <a:latin typeface="宋体" charset="0"/>
                <a:ea typeface="宋体" charset="0"/>
              </a:rPr>
              <a:t>Windows</a:t>
            </a:r>
            <a:r>
              <a:rPr lang="zh-CN" altLang="en-US" b="1" kern="0" dirty="0">
                <a:solidFill>
                  <a:schemeClr val="tx1"/>
                </a:solidFill>
                <a:latin typeface="宋体" charset="0"/>
                <a:ea typeface="宋体" charset="0"/>
              </a:rPr>
              <a:t>、</a:t>
            </a:r>
            <a:r>
              <a:rPr lang="en-US" altLang="zh-CN" b="1" kern="0" dirty="0">
                <a:solidFill>
                  <a:schemeClr val="tx1"/>
                </a:solidFill>
                <a:latin typeface="宋体" charset="0"/>
                <a:ea typeface="宋体" charset="0"/>
              </a:rPr>
              <a:t>Linux</a:t>
            </a:r>
            <a:r>
              <a:rPr lang="zh-CN" altLang="en-US" b="1" kern="0" dirty="0">
                <a:solidFill>
                  <a:schemeClr val="tx1"/>
                </a:solidFill>
                <a:latin typeface="宋体" charset="0"/>
                <a:ea typeface="宋体" charset="0"/>
              </a:rPr>
              <a:t>等操作系统。</a:t>
            </a:r>
          </a:p>
          <a:p>
            <a:endParaRPr lang="zh-CN" altLang="en-US" dirty="0"/>
          </a:p>
        </p:txBody>
      </p:sp>
      <p:sp>
        <p:nvSpPr>
          <p:cNvPr id="4" name="页脚占位符 3">
            <a:extLst>
              <a:ext uri="{FF2B5EF4-FFF2-40B4-BE49-F238E27FC236}">
                <a16:creationId xmlns:a16="http://schemas.microsoft.com/office/drawing/2014/main" id="{54F9BCD0-95BE-4370-B55A-659B80D2FB9E}"/>
              </a:ext>
            </a:extLst>
          </p:cNvPr>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4264320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D8E65-EB03-4750-A883-7A23F5ED0E64}"/>
              </a:ext>
            </a:extLst>
          </p:cNvPr>
          <p:cNvSpPr>
            <a:spLocks noGrp="1"/>
          </p:cNvSpPr>
          <p:nvPr>
            <p:ph type="title"/>
          </p:nvPr>
        </p:nvSpPr>
        <p:spPr/>
        <p:txBody>
          <a:bodyPr/>
          <a:lstStyle/>
          <a:p>
            <a:r>
              <a:rPr lang="zh-CN" altLang="en-US" dirty="0"/>
              <a:t>基于</a:t>
            </a:r>
            <a:r>
              <a:rPr lang="en-US" altLang="zh-CN" dirty="0"/>
              <a:t>SPICE</a:t>
            </a:r>
            <a:r>
              <a:rPr lang="zh-CN" altLang="en-US" dirty="0"/>
              <a:t>核的工具软件</a:t>
            </a:r>
          </a:p>
        </p:txBody>
      </p:sp>
      <p:sp>
        <p:nvSpPr>
          <p:cNvPr id="3" name="内容占位符 2">
            <a:extLst>
              <a:ext uri="{FF2B5EF4-FFF2-40B4-BE49-F238E27FC236}">
                <a16:creationId xmlns:a16="http://schemas.microsoft.com/office/drawing/2014/main" id="{A1FFFF01-6F65-435B-B11A-9C48A3BB4425}"/>
              </a:ext>
            </a:extLst>
          </p:cNvPr>
          <p:cNvSpPr>
            <a:spLocks noGrp="1"/>
          </p:cNvSpPr>
          <p:nvPr>
            <p:ph idx="1"/>
          </p:nvPr>
        </p:nvSpPr>
        <p:spPr>
          <a:xfrm>
            <a:off x="263352" y="1196752"/>
            <a:ext cx="11090448" cy="4980211"/>
          </a:xfrm>
        </p:spPr>
        <p:txBody>
          <a:bodyPr>
            <a:normAutofit/>
          </a:bodyPr>
          <a:lstStyle/>
          <a:p>
            <a:pPr>
              <a:lnSpc>
                <a:spcPct val="81000"/>
              </a:lnSpc>
              <a:buClr>
                <a:schemeClr val="hlink"/>
              </a:buClr>
              <a:buBlip>
                <a:blip r:embed="rId2"/>
              </a:buBlip>
            </a:pPr>
            <a:r>
              <a:rPr lang="en-US" altLang="zh-CN" b="1" dirty="0" err="1">
                <a:solidFill>
                  <a:schemeClr val="tx1"/>
                </a:solidFill>
                <a:latin typeface="宋体" panose="02010600030101010101" pitchFamily="2" charset="-122"/>
                <a:ea typeface="宋体" panose="02010600030101010101" pitchFamily="2" charset="-122"/>
              </a:rPr>
              <a:t>Pspice</a:t>
            </a:r>
            <a:endParaRPr lang="en-US" altLang="zh-CN" b="1" dirty="0">
              <a:solidFill>
                <a:schemeClr val="tx1"/>
              </a:solidFill>
              <a:latin typeface="宋体" panose="02010600030101010101" pitchFamily="2" charset="-122"/>
              <a:ea typeface="宋体" panose="02010600030101010101" pitchFamily="2" charset="-122"/>
            </a:endParaRPr>
          </a:p>
          <a:p>
            <a:pPr marL="914400" lvl="1" indent="-457200">
              <a:lnSpc>
                <a:spcPct val="81000"/>
              </a:lnSpc>
              <a:buClr>
                <a:srgbClr val="0070C0"/>
              </a:buClr>
            </a:pPr>
            <a:r>
              <a:rPr lang="en-US" altLang="zh-CN" sz="3200" b="1" dirty="0" err="1">
                <a:solidFill>
                  <a:schemeClr val="tx1"/>
                </a:solidFill>
                <a:latin typeface="宋体" panose="02010600030101010101" pitchFamily="2" charset="-122"/>
                <a:ea typeface="宋体" panose="02010600030101010101" pitchFamily="2" charset="-122"/>
              </a:rPr>
              <a:t>Pspice</a:t>
            </a:r>
            <a:r>
              <a:rPr lang="zh-CN" altLang="en-US" sz="3200" b="1" dirty="0">
                <a:solidFill>
                  <a:schemeClr val="tx1"/>
                </a:solidFill>
                <a:latin typeface="宋体" panose="02010600030101010101" pitchFamily="2" charset="-122"/>
                <a:ea typeface="宋体" panose="02010600030101010101" pitchFamily="2" charset="-122"/>
              </a:rPr>
              <a:t>是</a:t>
            </a:r>
            <a:r>
              <a:rPr lang="en-US" altLang="zh-CN" sz="3200" b="1" dirty="0">
                <a:solidFill>
                  <a:schemeClr val="tx1"/>
                </a:solidFill>
                <a:latin typeface="宋体" panose="02010600030101010101" pitchFamily="2" charset="-122"/>
                <a:ea typeface="宋体" panose="02010600030101010101" pitchFamily="2" charset="-122"/>
              </a:rPr>
              <a:t>Cadence</a:t>
            </a:r>
            <a:r>
              <a:rPr lang="zh-CN" altLang="en-US" sz="3200" b="1" dirty="0">
                <a:solidFill>
                  <a:schemeClr val="tx1"/>
                </a:solidFill>
                <a:latin typeface="宋体" panose="02010600030101010101" pitchFamily="2" charset="-122"/>
                <a:ea typeface="宋体" panose="02010600030101010101" pitchFamily="2" charset="-122"/>
              </a:rPr>
              <a:t>公司的产品，是个人用户的最佳选择，具有图形化的前端输入环境，用户界面友好，性价比高，主要应用于</a:t>
            </a:r>
            <a:r>
              <a:rPr lang="en-US" altLang="zh-CN" sz="3200" b="1" dirty="0">
                <a:solidFill>
                  <a:schemeClr val="tx1"/>
                </a:solidFill>
                <a:latin typeface="宋体" panose="02010600030101010101" pitchFamily="2" charset="-122"/>
                <a:ea typeface="宋体" panose="02010600030101010101" pitchFamily="2" charset="-122"/>
              </a:rPr>
              <a:t>PCB</a:t>
            </a:r>
            <a:r>
              <a:rPr lang="zh-CN" altLang="en-US" sz="3200" b="1" dirty="0">
                <a:solidFill>
                  <a:schemeClr val="tx1"/>
                </a:solidFill>
                <a:latin typeface="宋体" panose="02010600030101010101" pitchFamily="2" charset="-122"/>
                <a:ea typeface="宋体" panose="02010600030101010101" pitchFamily="2" charset="-122"/>
              </a:rPr>
              <a:t>板和系统级的设计。</a:t>
            </a:r>
          </a:p>
          <a:p>
            <a:pPr marL="914400" lvl="1" indent="-457200">
              <a:lnSpc>
                <a:spcPct val="81000"/>
              </a:lnSpc>
              <a:buClr>
                <a:srgbClr val="0070C0"/>
              </a:buClr>
            </a:pPr>
            <a:r>
              <a:rPr lang="zh-CN" altLang="en-US" sz="3200" b="1" dirty="0">
                <a:solidFill>
                  <a:schemeClr val="tx1"/>
                </a:solidFill>
                <a:latin typeface="宋体" panose="02010600030101010101" pitchFamily="2" charset="-122"/>
                <a:ea typeface="宋体" panose="02010600030101010101" pitchFamily="2" charset="-122"/>
              </a:rPr>
              <a:t>它不仅具有</a:t>
            </a:r>
            <a:r>
              <a:rPr lang="en-US" altLang="zh-CN" sz="3200" b="1" dirty="0">
                <a:solidFill>
                  <a:schemeClr val="tx1"/>
                </a:solidFill>
                <a:latin typeface="宋体" panose="02010600030101010101" pitchFamily="2" charset="-122"/>
                <a:ea typeface="宋体" panose="02010600030101010101" pitchFamily="2" charset="-122"/>
              </a:rPr>
              <a:t>SPICE</a:t>
            </a:r>
            <a:r>
              <a:rPr lang="zh-CN" altLang="en-US" sz="3200" b="1" dirty="0">
                <a:solidFill>
                  <a:schemeClr val="tx1"/>
                </a:solidFill>
                <a:latin typeface="宋体" panose="02010600030101010101" pitchFamily="2" charset="-122"/>
                <a:ea typeface="宋体" panose="02010600030101010101" pitchFamily="2" charset="-122"/>
              </a:rPr>
              <a:t>原有的功能，而且在输入输出、图形处理、算法的可靠性和收敛性、仿真速度、模拟功能扩展以及模型参数库和宏模型库等方面都有所改善和扩充。</a:t>
            </a:r>
          </a:p>
          <a:p>
            <a:pPr marL="914400" lvl="1" indent="-457200">
              <a:lnSpc>
                <a:spcPct val="81000"/>
              </a:lnSpc>
              <a:buClr>
                <a:srgbClr val="0070C0"/>
              </a:buClr>
            </a:pPr>
            <a:r>
              <a:rPr lang="zh-CN" altLang="en-US" sz="3200" b="1" dirty="0">
                <a:solidFill>
                  <a:schemeClr val="tx1"/>
                </a:solidFill>
                <a:latin typeface="宋体" panose="02010600030101010101" pitchFamily="2" charset="-122"/>
                <a:ea typeface="宋体" panose="02010600030101010101" pitchFamily="2" charset="-122"/>
              </a:rPr>
              <a:t>主要运行于</a:t>
            </a:r>
            <a:r>
              <a:rPr lang="en-US" altLang="zh-CN" sz="3200" b="1" dirty="0">
                <a:solidFill>
                  <a:schemeClr val="tx1"/>
                </a:solidFill>
                <a:latin typeface="宋体" panose="02010600030101010101" pitchFamily="2" charset="-122"/>
                <a:ea typeface="宋体" panose="02010600030101010101" pitchFamily="2" charset="-122"/>
              </a:rPr>
              <a:t>PC</a:t>
            </a:r>
            <a:r>
              <a:rPr lang="zh-CN" altLang="en-US" sz="3200" b="1" dirty="0">
                <a:solidFill>
                  <a:schemeClr val="tx1"/>
                </a:solidFill>
                <a:latin typeface="宋体" panose="02010600030101010101" pitchFamily="2" charset="-122"/>
                <a:ea typeface="宋体" panose="02010600030101010101" pitchFamily="2" charset="-122"/>
              </a:rPr>
              <a:t>机平台上。</a:t>
            </a:r>
          </a:p>
          <a:p>
            <a:endParaRPr lang="zh-CN" altLang="en-US" dirty="0"/>
          </a:p>
        </p:txBody>
      </p:sp>
      <p:sp>
        <p:nvSpPr>
          <p:cNvPr id="4" name="页脚占位符 3">
            <a:extLst>
              <a:ext uri="{FF2B5EF4-FFF2-40B4-BE49-F238E27FC236}">
                <a16:creationId xmlns:a16="http://schemas.microsoft.com/office/drawing/2014/main" id="{54F9BCD0-95BE-4370-B55A-659B80D2FB9E}"/>
              </a:ext>
            </a:extLst>
          </p:cNvPr>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15360210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8|131.6"/>
</p:tagLst>
</file>

<file path=ppt/tags/tag2.xml><?xml version="1.0" encoding="utf-8"?>
<p:tagLst xmlns:a="http://schemas.openxmlformats.org/drawingml/2006/main" xmlns:r="http://schemas.openxmlformats.org/officeDocument/2006/relationships" xmlns:p="http://schemas.openxmlformats.org/presentationml/2006/main">
  <p:tag name="TIMING" val="|1"/>
</p:tagLst>
</file>

<file path=ppt/tags/tag3.xml><?xml version="1.0" encoding="utf-8"?>
<p:tagLst xmlns:a="http://schemas.openxmlformats.org/drawingml/2006/main" xmlns:r="http://schemas.openxmlformats.org/officeDocument/2006/relationships" xmlns:p="http://schemas.openxmlformats.org/presentationml/2006/main">
  <p:tag name="TIMING" val="|2.5"/>
</p:tagLst>
</file>

<file path=ppt/tags/tag4.xml><?xml version="1.0" encoding="utf-8"?>
<p:tagLst xmlns:a="http://schemas.openxmlformats.org/drawingml/2006/main" xmlns:r="http://schemas.openxmlformats.org/officeDocument/2006/relationships" xmlns:p="http://schemas.openxmlformats.org/presentationml/2006/main">
  <p:tag name="TIMING" val="|2.4|50.8"/>
</p:tagLst>
</file>

<file path=ppt/theme/theme1.xml><?xml version="1.0" encoding="utf-8"?>
<a:theme xmlns:a="http://schemas.openxmlformats.org/drawingml/2006/main" name="北航物理电子">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25023</TotalTime>
  <Words>812</Words>
  <Application>Microsoft Office PowerPoint</Application>
  <PresentationFormat>宽屏</PresentationFormat>
  <Paragraphs>51</Paragraphs>
  <Slides>10</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黑体</vt:lpstr>
      <vt:lpstr>楷体</vt:lpstr>
      <vt:lpstr>宋体</vt:lpstr>
      <vt:lpstr>Arial</vt:lpstr>
      <vt:lpstr>Calibri</vt:lpstr>
      <vt:lpstr>Times New Roman</vt:lpstr>
      <vt:lpstr>Wingdings</vt:lpstr>
      <vt:lpstr>北航物理电子</vt:lpstr>
      <vt:lpstr>PowerPoint 演示文稿</vt:lpstr>
      <vt:lpstr>SPICE</vt:lpstr>
      <vt:lpstr> </vt:lpstr>
      <vt:lpstr>电路模拟程序构成</vt:lpstr>
      <vt:lpstr>SPICE简介</vt:lpstr>
      <vt:lpstr>SPICE简介</vt:lpstr>
      <vt:lpstr>SPICE语言示例</vt:lpstr>
      <vt:lpstr>基于SPICE核的工具软件</vt:lpstr>
      <vt:lpstr>基于SPICE核的工具软件</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440</cp:revision>
  <cp:lastPrinted>2018-03-06T04:28:22Z</cp:lastPrinted>
  <dcterms:created xsi:type="dcterms:W3CDTF">2009-09-09T11:10:02Z</dcterms:created>
  <dcterms:modified xsi:type="dcterms:W3CDTF">2020-02-26T13:22:39Z</dcterms:modified>
</cp:coreProperties>
</file>