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8"/>
  </p:notesMasterIdLst>
  <p:handoutMasterIdLst>
    <p:handoutMasterId r:id="rId19"/>
  </p:handoutMasterIdLst>
  <p:sldIdLst>
    <p:sldId id="962" r:id="rId2"/>
    <p:sldId id="324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977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291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image" Target="../media/image36.png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4.bin"/><Relationship Id="rId39" Type="http://schemas.openxmlformats.org/officeDocument/2006/relationships/image" Target="../media/image52.png"/><Relationship Id="rId21" Type="http://schemas.openxmlformats.org/officeDocument/2006/relationships/image" Target="../media/image43.png"/><Relationship Id="rId34" Type="http://schemas.openxmlformats.org/officeDocument/2006/relationships/oleObject" Target="../embeddings/oleObject48.bin"/><Relationship Id="rId42" Type="http://schemas.openxmlformats.org/officeDocument/2006/relationships/oleObject" Target="../embeddings/oleObject52.bin"/><Relationship Id="rId7" Type="http://schemas.openxmlformats.org/officeDocument/2006/relationships/oleObject" Target="../embeddings/oleObject35.bin"/><Relationship Id="rId2" Type="http://schemas.openxmlformats.org/officeDocument/2006/relationships/tags" Target="../tags/tag8.xml"/><Relationship Id="rId16" Type="http://schemas.openxmlformats.org/officeDocument/2006/relationships/image" Target="../media/image41.png"/><Relationship Id="rId29" Type="http://schemas.openxmlformats.org/officeDocument/2006/relationships/image" Target="../media/image47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37.bin"/><Relationship Id="rId24" Type="http://schemas.openxmlformats.org/officeDocument/2006/relationships/oleObject" Target="../embeddings/oleObject43.bin"/><Relationship Id="rId32" Type="http://schemas.openxmlformats.org/officeDocument/2006/relationships/oleObject" Target="../embeddings/oleObject47.bin"/><Relationship Id="rId37" Type="http://schemas.openxmlformats.org/officeDocument/2006/relationships/image" Target="../media/image51.png"/><Relationship Id="rId40" Type="http://schemas.openxmlformats.org/officeDocument/2006/relationships/oleObject" Target="../embeddings/oleObject51.bin"/><Relationship Id="rId45" Type="http://schemas.openxmlformats.org/officeDocument/2006/relationships/image" Target="../media/image55.png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image" Target="../media/image44.png"/><Relationship Id="rId28" Type="http://schemas.openxmlformats.org/officeDocument/2006/relationships/oleObject" Target="../embeddings/oleObject45.bin"/><Relationship Id="rId36" Type="http://schemas.openxmlformats.org/officeDocument/2006/relationships/oleObject" Target="../embeddings/oleObject49.bin"/><Relationship Id="rId10" Type="http://schemas.openxmlformats.org/officeDocument/2006/relationships/image" Target="../media/image38.png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4" Type="http://schemas.openxmlformats.org/officeDocument/2006/relationships/oleObject" Target="../embeddings/oleObject53.bin"/><Relationship Id="rId4" Type="http://schemas.openxmlformats.org/officeDocument/2006/relationships/image" Target="../media/image28.png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0.png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46.png"/><Relationship Id="rId30" Type="http://schemas.openxmlformats.org/officeDocument/2006/relationships/oleObject" Target="../embeddings/oleObject46.bin"/><Relationship Id="rId35" Type="http://schemas.openxmlformats.org/officeDocument/2006/relationships/image" Target="../media/image50.png"/><Relationship Id="rId43" Type="http://schemas.openxmlformats.org/officeDocument/2006/relationships/image" Target="../media/image54.png"/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7.xml"/><Relationship Id="rId12" Type="http://schemas.openxmlformats.org/officeDocument/2006/relationships/image" Target="../media/image39.png"/><Relationship Id="rId17" Type="http://schemas.openxmlformats.org/officeDocument/2006/relationships/image" Target="../media/image12.png"/><Relationship Id="rId25" Type="http://schemas.openxmlformats.org/officeDocument/2006/relationships/image" Target="../media/image45.png"/><Relationship Id="rId33" Type="http://schemas.openxmlformats.org/officeDocument/2006/relationships/image" Target="../media/image49.png"/><Relationship Id="rId38" Type="http://schemas.openxmlformats.org/officeDocument/2006/relationships/oleObject" Target="../embeddings/oleObject50.bin"/><Relationship Id="rId20" Type="http://schemas.openxmlformats.org/officeDocument/2006/relationships/oleObject" Target="../embeddings/oleObject41.bin"/><Relationship Id="rId41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png"/><Relationship Id="rId5" Type="http://schemas.openxmlformats.org/officeDocument/2006/relationships/oleObject" Target="../embeddings/oleObject54.bin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12.png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64.png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0.png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2" Type="http://schemas.openxmlformats.org/officeDocument/2006/relationships/tags" Target="../tags/tag10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68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png"/><Relationship Id="rId11" Type="http://schemas.openxmlformats.org/officeDocument/2006/relationships/oleObject" Target="../embeddings/oleObject58.bin"/><Relationship Id="rId24" Type="http://schemas.openxmlformats.org/officeDocument/2006/relationships/oleObject" Target="../embeddings/oleObject64.bin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28" Type="http://schemas.openxmlformats.org/officeDocument/2006/relationships/oleObject" Target="../embeddings/oleObject66.bin"/><Relationship Id="rId10" Type="http://schemas.openxmlformats.org/officeDocument/2006/relationships/image" Target="../media/image59.png"/><Relationship Id="rId19" Type="http://schemas.openxmlformats.org/officeDocument/2006/relationships/image" Target="../media/image63.png"/><Relationship Id="rId4" Type="http://schemas.openxmlformats.org/officeDocument/2006/relationships/image" Target="../media/image28.png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png"/><Relationship Id="rId5" Type="http://schemas.openxmlformats.org/officeDocument/2006/relationships/oleObject" Target="../embeddings/oleObject67.bin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0.png"/><Relationship Id="rId5" Type="http://schemas.openxmlformats.org/officeDocument/2006/relationships/oleObject" Target="../embeddings/oleObject68.bin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png"/><Relationship Id="rId5" Type="http://schemas.openxmlformats.org/officeDocument/2006/relationships/oleObject" Target="../embeddings/oleObject69.bin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png"/><Relationship Id="rId26" Type="http://schemas.openxmlformats.org/officeDocument/2006/relationships/image" Target="../media/image11.png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png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tags" Target="../tags/tag1.xml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0.png"/><Relationship Id="rId5" Type="http://schemas.openxmlformats.org/officeDocument/2006/relationships/image" Target="../media/image1.png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3.png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png"/><Relationship Id="rId2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20.png"/><Relationship Id="rId34" Type="http://schemas.openxmlformats.org/officeDocument/2006/relationships/oleObject" Target="../embeddings/oleObject26.bin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tags" Target="../tags/tag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24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png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5.bin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oleObject" Target="../embeddings/oleObject23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14.png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23.png"/><Relationship Id="rId30" Type="http://schemas.openxmlformats.org/officeDocument/2006/relationships/oleObject" Target="../embeddings/oleObject24.bin"/><Relationship Id="rId35" Type="http://schemas.openxmlformats.org/officeDocument/2006/relationships/image" Target="../media/image27.png"/><Relationship Id="rId8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png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4205097" y="2973338"/>
            <a:ext cx="3781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Multisim</a:t>
            </a:r>
            <a:r>
              <a:rPr lang="zh-CN" altLang="en-US" sz="4000" b="1" kern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器件库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103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778FF787-B652-48A1-8626-6ECFAA22B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779" name="Object 3">
            <a:extLst>
              <a:ext uri="{FF2B5EF4-FFF2-40B4-BE49-F238E27FC236}">
                <a16:creationId xmlns:a16="http://schemas.microsoft.com/office/drawing/2014/main" id="{B59D54D1-E694-4D0F-AA00-B3D7E6ED9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1538" y="587376"/>
          <a:ext cx="7573962" cy="603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r:id="rId5" imgW="6628571" imgH="5276190" progId="Paint.Picture">
                  <p:embed/>
                </p:oleObj>
              </mc:Choice>
              <mc:Fallback>
                <p:oleObj r:id="rId5" imgW="6628571" imgH="5276190" progId="Paint.Picture">
                  <p:embed/>
                  <p:pic>
                    <p:nvPicPr>
                      <p:cNvPr id="75779" name="Object 3">
                        <a:extLst>
                          <a:ext uri="{FF2B5EF4-FFF2-40B4-BE49-F238E27FC236}">
                            <a16:creationId xmlns:a16="http://schemas.microsoft.com/office/drawing/2014/main" id="{B59D54D1-E694-4D0F-AA00-B3D7E6ED9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587376"/>
                        <a:ext cx="7573962" cy="603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309600EB-87BE-4911-8B13-5368971F5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4949826"/>
          <a:ext cx="19050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5" r:id="rId7" imgW="1704762" imgH="133192" progId="Paint.Picture">
                  <p:embed/>
                </p:oleObj>
              </mc:Choice>
              <mc:Fallback>
                <p:oleObj r:id="rId7" imgW="1704762" imgH="133192" progId="Paint.Picture">
                  <p:embed/>
                  <p:pic>
                    <p:nvPicPr>
                      <p:cNvPr id="75781" name="Object 5">
                        <a:extLst>
                          <a:ext uri="{FF2B5EF4-FFF2-40B4-BE49-F238E27FC236}">
                            <a16:creationId xmlns:a16="http://schemas.microsoft.com/office/drawing/2014/main" id="{309600EB-87BE-4911-8B13-5368971F5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4949826"/>
                        <a:ext cx="19050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C3C71A95-54F3-4578-91D0-AF0C169B51CB}"/>
              </a:ext>
            </a:extLst>
          </p:cNvPr>
          <p:cNvGrpSpPr>
            <a:grpSpLocks/>
          </p:cNvGrpSpPr>
          <p:nvPr/>
        </p:nvGrpSpPr>
        <p:grpSpPr bwMode="auto">
          <a:xfrm>
            <a:off x="4425951" y="1139825"/>
            <a:ext cx="4479925" cy="4719638"/>
            <a:chOff x="1828" y="718"/>
            <a:chExt cx="2822" cy="2973"/>
          </a:xfrm>
        </p:grpSpPr>
        <p:grpSp>
          <p:nvGrpSpPr>
            <p:cNvPr id="69657" name="Group 10">
              <a:extLst>
                <a:ext uri="{FF2B5EF4-FFF2-40B4-BE49-F238E27FC236}">
                  <a16:creationId xmlns:a16="http://schemas.microsoft.com/office/drawing/2014/main" id="{ADA83452-5B09-47D6-B921-CFFAC05B8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" y="718"/>
              <a:ext cx="2769" cy="2973"/>
              <a:chOff x="1828" y="718"/>
              <a:chExt cx="2769" cy="2973"/>
            </a:xfrm>
          </p:grpSpPr>
          <p:graphicFrame>
            <p:nvGraphicFramePr>
              <p:cNvPr id="69659" name="Object 4">
                <a:extLst>
                  <a:ext uri="{FF2B5EF4-FFF2-40B4-BE49-F238E27FC236}">
                    <a16:creationId xmlns:a16="http://schemas.microsoft.com/office/drawing/2014/main" id="{34A79BE6-6B27-4E14-9FB6-A6F26A5832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28" y="814"/>
              <a:ext cx="123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36" r:id="rId9" imgW="1714739" imgH="133192" progId="Paint.Picture">
                      <p:embed/>
                    </p:oleObj>
                  </mc:Choice>
                  <mc:Fallback>
                    <p:oleObj r:id="rId9" imgW="1714739" imgH="133192" progId="Paint.Picture">
                      <p:embed/>
                      <p:pic>
                        <p:nvPicPr>
                          <p:cNvPr id="69659" name="Object 4">
                            <a:extLst>
                              <a:ext uri="{FF2B5EF4-FFF2-40B4-BE49-F238E27FC236}">
                                <a16:creationId xmlns:a16="http://schemas.microsoft.com/office/drawing/2014/main" id="{34A79BE6-6B27-4E14-9FB6-A6F26A58329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8" y="814"/>
                            <a:ext cx="123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9660" name="Group 9">
                <a:extLst>
                  <a:ext uri="{FF2B5EF4-FFF2-40B4-BE49-F238E27FC236}">
                    <a16:creationId xmlns:a16="http://schemas.microsoft.com/office/drawing/2014/main" id="{0AF744C0-318F-4B87-BD69-FC302864B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2" y="718"/>
                <a:ext cx="1375" cy="2973"/>
                <a:chOff x="3222" y="718"/>
                <a:chExt cx="1375" cy="2973"/>
              </a:xfrm>
            </p:grpSpPr>
            <p:graphicFrame>
              <p:nvGraphicFramePr>
                <p:cNvPr id="69661" name="Object 6">
                  <a:extLst>
                    <a:ext uri="{FF2B5EF4-FFF2-40B4-BE49-F238E27FC236}">
                      <a16:creationId xmlns:a16="http://schemas.microsoft.com/office/drawing/2014/main" id="{2B7EA0B1-BE20-4481-9346-DDD381A13FF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75" y="718"/>
                <a:ext cx="1218" cy="11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637" r:id="rId11" imgW="1590897" imgH="1504762" progId="Paint.Picture">
                        <p:embed/>
                      </p:oleObj>
                    </mc:Choice>
                    <mc:Fallback>
                      <p:oleObj r:id="rId11" imgW="1590897" imgH="1504762" progId="Paint.Picture">
                        <p:embed/>
                        <p:pic>
                          <p:nvPicPr>
                            <p:cNvPr id="69661" name="Object 6">
                              <a:extLst>
                                <a:ext uri="{FF2B5EF4-FFF2-40B4-BE49-F238E27FC236}">
                                  <a16:creationId xmlns:a16="http://schemas.microsoft.com/office/drawing/2014/main" id="{2B7EA0B1-BE20-4481-9346-DDD381A13FF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75" y="718"/>
                              <a:ext cx="1218" cy="11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9662" name="Object 7">
                  <a:extLst>
                    <a:ext uri="{FF2B5EF4-FFF2-40B4-BE49-F238E27FC236}">
                      <a16:creationId xmlns:a16="http://schemas.microsoft.com/office/drawing/2014/main" id="{049B0B81-BFF7-4278-BA06-675053A3713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28" y="2115"/>
                <a:ext cx="1328" cy="2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638" r:id="rId13" imgW="1867161" imgH="295238" progId="Paint.Picture">
                        <p:embed/>
                      </p:oleObj>
                    </mc:Choice>
                    <mc:Fallback>
                      <p:oleObj r:id="rId13" imgW="1867161" imgH="295238" progId="Paint.Picture">
                        <p:embed/>
                        <p:pic>
                          <p:nvPicPr>
                            <p:cNvPr id="69662" name="Object 7">
                              <a:extLst>
                                <a:ext uri="{FF2B5EF4-FFF2-40B4-BE49-F238E27FC236}">
                                  <a16:creationId xmlns:a16="http://schemas.microsoft.com/office/drawing/2014/main" id="{049B0B81-BFF7-4278-BA06-675053A3713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28" y="2115"/>
                              <a:ext cx="1328" cy="25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9663" name="Object 8">
                  <a:extLst>
                    <a:ext uri="{FF2B5EF4-FFF2-40B4-BE49-F238E27FC236}">
                      <a16:creationId xmlns:a16="http://schemas.microsoft.com/office/drawing/2014/main" id="{D7A96A93-E27F-436A-8046-B5DC356630B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22" y="3557"/>
                <a:ext cx="1375" cy="1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639" r:id="rId15" imgW="1886213" imgH="161990" progId="Paint.Picture">
                        <p:embed/>
                      </p:oleObj>
                    </mc:Choice>
                    <mc:Fallback>
                      <p:oleObj r:id="rId15" imgW="1886213" imgH="161990" progId="Paint.Picture">
                        <p:embed/>
                        <p:pic>
                          <p:nvPicPr>
                            <p:cNvPr id="69663" name="Object 8">
                              <a:extLst>
                                <a:ext uri="{FF2B5EF4-FFF2-40B4-BE49-F238E27FC236}">
                                  <a16:creationId xmlns:a16="http://schemas.microsoft.com/office/drawing/2014/main" id="{D7A96A93-E27F-436A-8046-B5DC356630B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22" y="3557"/>
                              <a:ext cx="1375" cy="13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55322" name="Text Box 11">
              <a:extLst>
                <a:ext uri="{FF2B5EF4-FFF2-40B4-BE49-F238E27FC236}">
                  <a16:creationId xmlns:a16="http://schemas.microsoft.com/office/drawing/2014/main" id="{A848B3A4-F91F-4195-82B6-ACB1FC84B238}"/>
                </a:ext>
              </a:extLst>
            </p:cNvPr>
            <p:cNvSpPr txBox="1"/>
            <p:nvPr/>
          </p:nvSpPr>
          <p:spPr>
            <a:xfrm>
              <a:off x="3190" y="2328"/>
              <a:ext cx="1460" cy="1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7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7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7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r>
                <a:rPr lang="zh-CN" altLang="en-US" sz="1400" noProof="1">
                  <a:solidFill>
                    <a:srgbClr val="FF6600"/>
                  </a:solidFill>
                </a:rPr>
                <a:t>高速双堆栈多层管线寄存器</a:t>
              </a:r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4A111C4C-46C5-48CA-B8BB-B8F6EEF80E60}"/>
              </a:ext>
            </a:extLst>
          </p:cNvPr>
          <p:cNvGrpSpPr>
            <a:grpSpLocks/>
          </p:cNvGrpSpPr>
          <p:nvPr/>
        </p:nvGrpSpPr>
        <p:grpSpPr bwMode="auto">
          <a:xfrm>
            <a:off x="4441825" y="1081089"/>
            <a:ext cx="4364038" cy="5521325"/>
            <a:chOff x="1838" y="681"/>
            <a:chExt cx="2749" cy="3478"/>
          </a:xfrm>
        </p:grpSpPr>
        <p:graphicFrame>
          <p:nvGraphicFramePr>
            <p:cNvPr id="69651" name="Object 13">
              <a:extLst>
                <a:ext uri="{FF2B5EF4-FFF2-40B4-BE49-F238E27FC236}">
                  <a16:creationId xmlns:a16="http://schemas.microsoft.com/office/drawing/2014/main" id="{2E9DE354-2509-446D-AA3E-6815A8638F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8" y="681"/>
            <a:ext cx="1348" cy="3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0" r:id="rId18" imgW="1886213" imgH="4772691" progId="Paint.Picture">
                    <p:embed/>
                  </p:oleObj>
                </mc:Choice>
                <mc:Fallback>
                  <p:oleObj r:id="rId18" imgW="1886213" imgH="4772691" progId="Paint.Picture">
                    <p:embed/>
                    <p:pic>
                      <p:nvPicPr>
                        <p:cNvPr id="69651" name="Object 13">
                          <a:extLst>
                            <a:ext uri="{FF2B5EF4-FFF2-40B4-BE49-F238E27FC236}">
                              <a16:creationId xmlns:a16="http://schemas.microsoft.com/office/drawing/2014/main" id="{2E9DE354-2509-446D-AA3E-6815A8638F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8" y="681"/>
                          <a:ext cx="1348" cy="3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2" name="Object 14">
              <a:extLst>
                <a:ext uri="{FF2B5EF4-FFF2-40B4-BE49-F238E27FC236}">
                  <a16:creationId xmlns:a16="http://schemas.microsoft.com/office/drawing/2014/main" id="{E372A9C8-7BC5-4D01-B3C0-A06E497867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4" y="757"/>
            <a:ext cx="1212" cy="1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1" r:id="rId20" imgW="1695687" imgH="1533739" progId="Paint.Picture">
                    <p:embed/>
                  </p:oleObj>
                </mc:Choice>
                <mc:Fallback>
                  <p:oleObj r:id="rId20" imgW="1695687" imgH="1533739" progId="Paint.Picture">
                    <p:embed/>
                    <p:pic>
                      <p:nvPicPr>
                        <p:cNvPr id="69652" name="Object 14">
                          <a:extLst>
                            <a:ext uri="{FF2B5EF4-FFF2-40B4-BE49-F238E27FC236}">
                              <a16:creationId xmlns:a16="http://schemas.microsoft.com/office/drawing/2014/main" id="{E372A9C8-7BC5-4D01-B3C0-A06E497867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4" y="757"/>
                          <a:ext cx="1212" cy="1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53" name="Group 17">
              <a:extLst>
                <a:ext uri="{FF2B5EF4-FFF2-40B4-BE49-F238E27FC236}">
                  <a16:creationId xmlns:a16="http://schemas.microsoft.com/office/drawing/2014/main" id="{B45D1152-058C-4C55-B662-8212C64172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" y="2109"/>
              <a:ext cx="1366" cy="566"/>
              <a:chOff x="3221" y="2109"/>
              <a:chExt cx="1366" cy="566"/>
            </a:xfrm>
          </p:grpSpPr>
          <p:graphicFrame>
            <p:nvGraphicFramePr>
              <p:cNvPr id="69655" name="Object 15">
                <a:extLst>
                  <a:ext uri="{FF2B5EF4-FFF2-40B4-BE49-F238E27FC236}">
                    <a16:creationId xmlns:a16="http://schemas.microsoft.com/office/drawing/2014/main" id="{480B9B91-B227-4ADB-A0B1-169F989A83A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21" y="2109"/>
              <a:ext cx="1366" cy="5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42" r:id="rId22" imgW="1914286" imgH="695238" progId="Paint.Picture">
                      <p:embed/>
                    </p:oleObj>
                  </mc:Choice>
                  <mc:Fallback>
                    <p:oleObj r:id="rId22" imgW="1914286" imgH="695238" progId="Paint.Picture">
                      <p:embed/>
                      <p:pic>
                        <p:nvPicPr>
                          <p:cNvPr id="69655" name="Object 15">
                            <a:extLst>
                              <a:ext uri="{FF2B5EF4-FFF2-40B4-BE49-F238E27FC236}">
                                <a16:creationId xmlns:a16="http://schemas.microsoft.com/office/drawing/2014/main" id="{480B9B91-B227-4ADB-A0B1-169F989A83A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1" y="2109"/>
                            <a:ext cx="1366" cy="5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20" name="Text Box 16">
                <a:extLst>
                  <a:ext uri="{FF2B5EF4-FFF2-40B4-BE49-F238E27FC236}">
                    <a16:creationId xmlns:a16="http://schemas.microsoft.com/office/drawing/2014/main" id="{8111B26B-68A3-453C-A1A4-F881494D8DFC}"/>
                  </a:ext>
                </a:extLst>
              </p:cNvPr>
              <p:cNvSpPr txBox="1"/>
              <p:nvPr/>
            </p:nvSpPr>
            <p:spPr>
              <a:xfrm>
                <a:off x="3328" y="2343"/>
                <a:ext cx="977" cy="19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17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17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1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algn="ctr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FF6600"/>
                    </a:solidFill>
                  </a:rPr>
                  <a:t>音频解码</a:t>
                </a:r>
                <a:r>
                  <a:rPr lang="en-US" altLang="zh-CN" sz="1400" noProof="1">
                    <a:solidFill>
                      <a:srgbClr val="FF6600"/>
                    </a:solidFill>
                  </a:rPr>
                  <a:t>32</a:t>
                </a:r>
                <a:r>
                  <a:rPr lang="zh-CN" altLang="en-US" sz="1400" noProof="1">
                    <a:solidFill>
                      <a:srgbClr val="FF6600"/>
                    </a:solidFill>
                  </a:rPr>
                  <a:t>位</a:t>
                </a:r>
                <a:r>
                  <a:rPr lang="en-US" altLang="zh-CN" sz="1400" noProof="1">
                    <a:solidFill>
                      <a:srgbClr val="FF6600"/>
                    </a:solidFill>
                  </a:rPr>
                  <a:t>DSP</a:t>
                </a:r>
              </a:p>
            </p:txBody>
          </p:sp>
        </p:grpSp>
        <p:graphicFrame>
          <p:nvGraphicFramePr>
            <p:cNvPr id="69654" name="Object 18">
              <a:extLst>
                <a:ext uri="{FF2B5EF4-FFF2-40B4-BE49-F238E27FC236}">
                  <a16:creationId xmlns:a16="http://schemas.microsoft.com/office/drawing/2014/main" id="{3585B3A5-41CC-4155-9BC8-CBEDAD40A7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2" y="3572"/>
            <a:ext cx="135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3" r:id="rId24" imgW="1905266" imgH="152260" progId="Paint.Picture">
                    <p:embed/>
                  </p:oleObj>
                </mc:Choice>
                <mc:Fallback>
                  <p:oleObj r:id="rId24" imgW="1905266" imgH="152260" progId="Paint.Picture">
                    <p:embed/>
                    <p:pic>
                      <p:nvPicPr>
                        <p:cNvPr id="69654" name="Object 18">
                          <a:extLst>
                            <a:ext uri="{FF2B5EF4-FFF2-40B4-BE49-F238E27FC236}">
                              <a16:creationId xmlns:a16="http://schemas.microsoft.com/office/drawing/2014/main" id="{3585B3A5-41CC-4155-9BC8-CBEDAD40A7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2" y="3572"/>
                          <a:ext cx="1352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96" name="Object 20">
            <a:extLst>
              <a:ext uri="{FF2B5EF4-FFF2-40B4-BE49-F238E27FC236}">
                <a16:creationId xmlns:a16="http://schemas.microsoft.com/office/drawing/2014/main" id="{14BFF2DE-7BAC-4DE1-8EC0-0E3719340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1550" y="2108200"/>
          <a:ext cx="52228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" r:id="rId26" imgW="495369" imgH="228571" progId="Paint.Picture">
                  <p:embed/>
                </p:oleObj>
              </mc:Choice>
              <mc:Fallback>
                <p:oleObj r:id="rId26" imgW="495369" imgH="228571" progId="Paint.Picture">
                  <p:embed/>
                  <p:pic>
                    <p:nvPicPr>
                      <p:cNvPr id="75796" name="Object 20">
                        <a:extLst>
                          <a:ext uri="{FF2B5EF4-FFF2-40B4-BE49-F238E27FC236}">
                            <a16:creationId xmlns:a16="http://schemas.microsoft.com/office/drawing/2014/main" id="{14BFF2DE-7BAC-4DE1-8EC0-0E37193401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2108200"/>
                        <a:ext cx="522288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7" name="Object 21">
            <a:extLst>
              <a:ext uri="{FF2B5EF4-FFF2-40B4-BE49-F238E27FC236}">
                <a16:creationId xmlns:a16="http://schemas.microsoft.com/office/drawing/2014/main" id="{2DD28450-8853-4140-BDDB-017269E28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2300" y="1050926"/>
          <a:ext cx="4343400" cy="554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" r:id="rId28" imgW="3809524" imgH="4780952" progId="Paint.Picture">
                  <p:embed/>
                </p:oleObj>
              </mc:Choice>
              <mc:Fallback>
                <p:oleObj r:id="rId28" imgW="3809524" imgH="4780952" progId="Paint.Picture">
                  <p:embed/>
                  <p:pic>
                    <p:nvPicPr>
                      <p:cNvPr id="75797" name="Object 21">
                        <a:extLst>
                          <a:ext uri="{FF2B5EF4-FFF2-40B4-BE49-F238E27FC236}">
                            <a16:creationId xmlns:a16="http://schemas.microsoft.com/office/drawing/2014/main" id="{2DD28450-8853-4140-BDDB-017269E28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1050926"/>
                        <a:ext cx="4343400" cy="554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8" name="Object 22">
            <a:extLst>
              <a:ext uri="{FF2B5EF4-FFF2-40B4-BE49-F238E27FC236}">
                <a16:creationId xmlns:a16="http://schemas.microsoft.com/office/drawing/2014/main" id="{87F84B7A-26BD-465E-B4B2-58BFC395F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7264" y="2552701"/>
          <a:ext cx="5619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" r:id="rId30" imgW="523810" imgH="228571" progId="Paint.Picture">
                  <p:embed/>
                </p:oleObj>
              </mc:Choice>
              <mc:Fallback>
                <p:oleObj r:id="rId30" imgW="523810" imgH="228571" progId="Paint.Picture">
                  <p:embed/>
                  <p:pic>
                    <p:nvPicPr>
                      <p:cNvPr id="75798" name="Object 22">
                        <a:extLst>
                          <a:ext uri="{FF2B5EF4-FFF2-40B4-BE49-F238E27FC236}">
                            <a16:creationId xmlns:a16="http://schemas.microsoft.com/office/drawing/2014/main" id="{87F84B7A-26BD-465E-B4B2-58BFC395F8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4" y="2552701"/>
                        <a:ext cx="561975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9" name="Object 23">
            <a:extLst>
              <a:ext uri="{FF2B5EF4-FFF2-40B4-BE49-F238E27FC236}">
                <a16:creationId xmlns:a16="http://schemas.microsoft.com/office/drawing/2014/main" id="{3E504411-A28A-448C-A853-A4D87AC61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0238" y="1073150"/>
          <a:ext cx="4381500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" r:id="rId32" imgW="3820058" imgH="4839375" progId="Paint.Picture">
                  <p:embed/>
                </p:oleObj>
              </mc:Choice>
              <mc:Fallback>
                <p:oleObj r:id="rId32" imgW="3820058" imgH="4839375" progId="Paint.Picture">
                  <p:embed/>
                  <p:pic>
                    <p:nvPicPr>
                      <p:cNvPr id="75799" name="Object 23">
                        <a:extLst>
                          <a:ext uri="{FF2B5EF4-FFF2-40B4-BE49-F238E27FC236}">
                            <a16:creationId xmlns:a16="http://schemas.microsoft.com/office/drawing/2014/main" id="{3E504411-A28A-448C-A853-A4D87AC61C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073150"/>
                        <a:ext cx="4381500" cy="553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0" name="Object 24">
            <a:extLst>
              <a:ext uri="{FF2B5EF4-FFF2-40B4-BE49-F238E27FC236}">
                <a16:creationId xmlns:a16="http://schemas.microsoft.com/office/drawing/2014/main" id="{13D5A0E1-B27D-4A74-8601-144ABE15B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0275" y="1876426"/>
          <a:ext cx="7556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" r:id="rId34" imgW="628571" imgH="209524" progId="Paint.Picture">
                  <p:embed/>
                </p:oleObj>
              </mc:Choice>
              <mc:Fallback>
                <p:oleObj r:id="rId34" imgW="628571" imgH="209524" progId="Paint.Picture">
                  <p:embed/>
                  <p:pic>
                    <p:nvPicPr>
                      <p:cNvPr id="75800" name="Object 24">
                        <a:extLst>
                          <a:ext uri="{FF2B5EF4-FFF2-40B4-BE49-F238E27FC236}">
                            <a16:creationId xmlns:a16="http://schemas.microsoft.com/office/drawing/2014/main" id="{13D5A0E1-B27D-4A74-8601-144ABE15B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1876426"/>
                        <a:ext cx="75565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1" name="Object 25">
            <a:extLst>
              <a:ext uri="{FF2B5EF4-FFF2-40B4-BE49-F238E27FC236}">
                <a16:creationId xmlns:a16="http://schemas.microsoft.com/office/drawing/2014/main" id="{C29EE583-BE53-4CED-9C61-9080C887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6789" y="2803526"/>
          <a:ext cx="13303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r:id="rId36" imgW="1190476" imgH="209524" progId="Paint.Picture">
                  <p:embed/>
                </p:oleObj>
              </mc:Choice>
              <mc:Fallback>
                <p:oleObj r:id="rId36" imgW="1190476" imgH="209524" progId="Paint.Picture">
                  <p:embed/>
                  <p:pic>
                    <p:nvPicPr>
                      <p:cNvPr id="75801" name="Object 25">
                        <a:extLst>
                          <a:ext uri="{FF2B5EF4-FFF2-40B4-BE49-F238E27FC236}">
                            <a16:creationId xmlns:a16="http://schemas.microsoft.com/office/drawing/2014/main" id="{C29EE583-BE53-4CED-9C61-9080C887E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9" y="2803526"/>
                        <a:ext cx="1330325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2" name="Object 26">
            <a:extLst>
              <a:ext uri="{FF2B5EF4-FFF2-40B4-BE49-F238E27FC236}">
                <a16:creationId xmlns:a16="http://schemas.microsoft.com/office/drawing/2014/main" id="{F4B29B09-D74E-430B-AEC2-FB1F15055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8014" y="1042988"/>
          <a:ext cx="4397375" cy="555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r:id="rId38" imgW="3839111" imgH="4847619" progId="Paint.Picture">
                  <p:embed/>
                </p:oleObj>
              </mc:Choice>
              <mc:Fallback>
                <p:oleObj r:id="rId38" imgW="3839111" imgH="4847619" progId="Paint.Picture">
                  <p:embed/>
                  <p:pic>
                    <p:nvPicPr>
                      <p:cNvPr id="75802" name="Object 26">
                        <a:extLst>
                          <a:ext uri="{FF2B5EF4-FFF2-40B4-BE49-F238E27FC236}">
                            <a16:creationId xmlns:a16="http://schemas.microsoft.com/office/drawing/2014/main" id="{F4B29B09-D74E-430B-AEC2-FB1F15055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4" y="1042988"/>
                        <a:ext cx="4397375" cy="555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3" name="Object 27">
            <a:extLst>
              <a:ext uri="{FF2B5EF4-FFF2-40B4-BE49-F238E27FC236}">
                <a16:creationId xmlns:a16="http://schemas.microsoft.com/office/drawing/2014/main" id="{E20B0850-74BB-4ED6-A6F9-542570FAF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5839" y="3933826"/>
          <a:ext cx="7207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" r:id="rId40" imgW="619211" imgH="209524" progId="Paint.Picture">
                  <p:embed/>
                </p:oleObj>
              </mc:Choice>
              <mc:Fallback>
                <p:oleObj r:id="rId40" imgW="619211" imgH="209524" progId="Paint.Picture">
                  <p:embed/>
                  <p:pic>
                    <p:nvPicPr>
                      <p:cNvPr id="75803" name="Object 27">
                        <a:extLst>
                          <a:ext uri="{FF2B5EF4-FFF2-40B4-BE49-F238E27FC236}">
                            <a16:creationId xmlns:a16="http://schemas.microsoft.com/office/drawing/2014/main" id="{E20B0850-74BB-4ED6-A6F9-542570FAF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9" y="3933826"/>
                        <a:ext cx="720725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4" name="Object 28">
            <a:extLst>
              <a:ext uri="{FF2B5EF4-FFF2-40B4-BE49-F238E27FC236}">
                <a16:creationId xmlns:a16="http://schemas.microsoft.com/office/drawing/2014/main" id="{9C69516D-1644-4B2D-B5AC-34E5124AA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26" y="1016000"/>
          <a:ext cx="4352925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" r:id="rId42" imgW="3790476" imgH="4800000" progId="Paint.Picture">
                  <p:embed/>
                </p:oleObj>
              </mc:Choice>
              <mc:Fallback>
                <p:oleObj r:id="rId42" imgW="3790476" imgH="4800000" progId="Paint.Picture">
                  <p:embed/>
                  <p:pic>
                    <p:nvPicPr>
                      <p:cNvPr id="75804" name="Object 28">
                        <a:extLst>
                          <a:ext uri="{FF2B5EF4-FFF2-40B4-BE49-F238E27FC236}">
                            <a16:creationId xmlns:a16="http://schemas.microsoft.com/office/drawing/2014/main" id="{9C69516D-1644-4B2D-B5AC-34E5124AAB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6" y="1016000"/>
                        <a:ext cx="4352925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2">
            <a:extLst>
              <a:ext uri="{FF2B5EF4-FFF2-40B4-BE49-F238E27FC236}">
                <a16:creationId xmlns:a16="http://schemas.microsoft.com/office/drawing/2014/main" id="{F820FD9B-DE47-468C-9AEF-FD970614FF98}"/>
              </a:ext>
            </a:extLst>
          </p:cNvPr>
          <p:cNvGrpSpPr>
            <a:grpSpLocks/>
          </p:cNvGrpSpPr>
          <p:nvPr/>
        </p:nvGrpSpPr>
        <p:grpSpPr bwMode="auto">
          <a:xfrm>
            <a:off x="4445000" y="1028700"/>
            <a:ext cx="4368800" cy="5499100"/>
            <a:chOff x="1864" y="648"/>
            <a:chExt cx="2728" cy="3464"/>
          </a:xfrm>
        </p:grpSpPr>
        <p:graphicFrame>
          <p:nvGraphicFramePr>
            <p:cNvPr id="69649" name="Object 30">
              <a:extLst>
                <a:ext uri="{FF2B5EF4-FFF2-40B4-BE49-F238E27FC236}">
                  <a16:creationId xmlns:a16="http://schemas.microsoft.com/office/drawing/2014/main" id="{D6AE92CE-14AD-4695-B850-C7EC30D8F0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4" y="648"/>
            <a:ext cx="2728" cy="3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3" r:id="rId44" imgW="3809524" imgH="4800000" progId="Paint.Picture">
                    <p:embed/>
                  </p:oleObj>
                </mc:Choice>
                <mc:Fallback>
                  <p:oleObj r:id="rId44" imgW="3809524" imgH="4800000" progId="Paint.Picture">
                    <p:embed/>
                    <p:pic>
                      <p:nvPicPr>
                        <p:cNvPr id="69649" name="Object 30">
                          <a:extLst>
                            <a:ext uri="{FF2B5EF4-FFF2-40B4-BE49-F238E27FC236}">
                              <a16:creationId xmlns:a16="http://schemas.microsoft.com/office/drawing/2014/main" id="{D6AE92CE-14AD-4695-B850-C7EC30D8F0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648"/>
                          <a:ext cx="2728" cy="3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0" name="Line 31">
              <a:extLst>
                <a:ext uri="{FF2B5EF4-FFF2-40B4-BE49-F238E27FC236}">
                  <a16:creationId xmlns:a16="http://schemas.microsoft.com/office/drawing/2014/main" id="{48C26198-C31F-44AD-8F73-CF7233847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144"/>
              <a:ext cx="12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id="{84B9C311-4080-4920-AE1D-BFB3C2FA9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803" name="Object 3">
            <a:extLst>
              <a:ext uri="{FF2B5EF4-FFF2-40B4-BE49-F238E27FC236}">
                <a16:creationId xmlns:a16="http://schemas.microsoft.com/office/drawing/2014/main" id="{8F0CB134-D172-4C23-B53A-C9CEAC6D1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5214" y="760413"/>
          <a:ext cx="7177087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r:id="rId5" imgW="6609524" imgH="5285714" progId="Paint.Picture">
                  <p:embed/>
                </p:oleObj>
              </mc:Choice>
              <mc:Fallback>
                <p:oleObj r:id="rId5" imgW="6609524" imgH="5285714" progId="Paint.Picture">
                  <p:embed/>
                  <p:pic>
                    <p:nvPicPr>
                      <p:cNvPr id="76803" name="Object 3">
                        <a:extLst>
                          <a:ext uri="{FF2B5EF4-FFF2-40B4-BE49-F238E27FC236}">
                            <a16:creationId xmlns:a16="http://schemas.microsoft.com/office/drawing/2014/main" id="{8F0CB134-D172-4C23-B53A-C9CEAC6D17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4" y="760413"/>
                        <a:ext cx="7177087" cy="574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>
            <a:extLst>
              <a:ext uri="{FF2B5EF4-FFF2-40B4-BE49-F238E27FC236}">
                <a16:creationId xmlns:a16="http://schemas.microsoft.com/office/drawing/2014/main" id="{8552D847-7928-4E7B-8B4D-BE0B5EC99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2586F065-0413-4E05-B142-EA51128C4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1" y="801688"/>
          <a:ext cx="7223125" cy="576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r:id="rId5" imgW="6620799" imgH="5285714" progId="Paint.Picture">
                  <p:embed/>
                </p:oleObj>
              </mc:Choice>
              <mc:Fallback>
                <p:oleObj r:id="rId5" imgW="6620799" imgH="5285714" progId="Paint.Picture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2586F065-0413-4E05-B142-EA51128C45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1" y="801688"/>
                        <a:ext cx="7223125" cy="576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D489663D-444D-41F4-87A1-4B7950513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5" y="2036764"/>
          <a:ext cx="100330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3" r:id="rId7" imgW="819048" imgH="219222" progId="Paint.Picture">
                  <p:embed/>
                </p:oleObj>
              </mc:Choice>
              <mc:Fallback>
                <p:oleObj r:id="rId7" imgW="819048" imgH="219222" progId="Paint.Picture">
                  <p:embed/>
                  <p:pic>
                    <p:nvPicPr>
                      <p:cNvPr id="77828" name="Object 4">
                        <a:extLst>
                          <a:ext uri="{FF2B5EF4-FFF2-40B4-BE49-F238E27FC236}">
                            <a16:creationId xmlns:a16="http://schemas.microsoft.com/office/drawing/2014/main" id="{D489663D-444D-41F4-87A1-4B7950513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036764"/>
                        <a:ext cx="1003300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4D6E58A1-C2A7-4642-9867-3A3604C09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0464" y="2468563"/>
          <a:ext cx="688975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r:id="rId9" imgW="600159" imgH="219222" progId="Paint.Picture">
                  <p:embed/>
                </p:oleObj>
              </mc:Choice>
              <mc:Fallback>
                <p:oleObj r:id="rId9" imgW="600159" imgH="219222" progId="Paint.Picture">
                  <p:embed/>
                  <p:pic>
                    <p:nvPicPr>
                      <p:cNvPr id="77829" name="Object 5">
                        <a:extLst>
                          <a:ext uri="{FF2B5EF4-FFF2-40B4-BE49-F238E27FC236}">
                            <a16:creationId xmlns:a16="http://schemas.microsoft.com/office/drawing/2014/main" id="{4D6E58A1-C2A7-4642-9867-3A3604C09A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4" y="2468563"/>
                        <a:ext cx="688975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>
            <a:extLst>
              <a:ext uri="{FF2B5EF4-FFF2-40B4-BE49-F238E27FC236}">
                <a16:creationId xmlns:a16="http://schemas.microsoft.com/office/drawing/2014/main" id="{4339ED6B-127F-4A79-B9AA-F1EBF42B8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4376" y="1258889"/>
          <a:ext cx="4189413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r:id="rId11" imgW="3828571" imgH="3095238" progId="Paint.Picture">
                  <p:embed/>
                </p:oleObj>
              </mc:Choice>
              <mc:Fallback>
                <p:oleObj r:id="rId11" imgW="3828571" imgH="3095238" progId="Paint.Picture">
                  <p:embed/>
                  <p:pic>
                    <p:nvPicPr>
                      <p:cNvPr id="77831" name="Object 7">
                        <a:extLst>
                          <a:ext uri="{FF2B5EF4-FFF2-40B4-BE49-F238E27FC236}">
                            <a16:creationId xmlns:a16="http://schemas.microsoft.com/office/drawing/2014/main" id="{4339ED6B-127F-4A79-B9AA-F1EBF42B8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6" y="1258889"/>
                        <a:ext cx="4189413" cy="337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AutoShape 8">
            <a:extLst>
              <a:ext uri="{FF2B5EF4-FFF2-40B4-BE49-F238E27FC236}">
                <a16:creationId xmlns:a16="http://schemas.microsoft.com/office/drawing/2014/main" id="{59C06A9B-6E03-48D7-BDC5-537C4FD4202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778500" y="2438400"/>
            <a:ext cx="1714500" cy="571500"/>
          </a:xfrm>
          <a:prstGeom prst="wedgeRoundRectCallout">
            <a:avLst>
              <a:gd name="adj1" fmla="val -48894"/>
              <a:gd name="adj2" fmla="val 111111"/>
              <a:gd name="adj3" fmla="val 16667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6600"/>
                </a:solidFill>
              </a:rPr>
              <a:t>“</a:t>
            </a:r>
            <a:r>
              <a:rPr lang="en-US" altLang="zh-CN" sz="1400" noProof="1">
                <a:solidFill>
                  <a:srgbClr val="FF6600"/>
                </a:solidFill>
              </a:rPr>
              <a:t>1”</a:t>
            </a:r>
            <a:r>
              <a:rPr lang="zh-CN" altLang="en-US" sz="1400" noProof="1">
                <a:solidFill>
                  <a:srgbClr val="FF6600"/>
                </a:solidFill>
              </a:rPr>
              <a:t>时，探头显示彩色</a:t>
            </a:r>
          </a:p>
        </p:txBody>
      </p:sp>
      <p:graphicFrame>
        <p:nvGraphicFramePr>
          <p:cNvPr id="77833" name="Object 9">
            <a:extLst>
              <a:ext uri="{FF2B5EF4-FFF2-40B4-BE49-F238E27FC236}">
                <a16:creationId xmlns:a16="http://schemas.microsoft.com/office/drawing/2014/main" id="{4D0900C3-E802-4EA7-BD8D-B7BC85BAD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0464" y="2895600"/>
          <a:ext cx="6254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r:id="rId14" imgW="523810" imgH="228571" progId="Paint.Picture">
                  <p:embed/>
                </p:oleObj>
              </mc:Choice>
              <mc:Fallback>
                <p:oleObj r:id="rId14" imgW="523810" imgH="228571" progId="Paint.Picture">
                  <p:embed/>
                  <p:pic>
                    <p:nvPicPr>
                      <p:cNvPr id="77833" name="Object 9">
                        <a:extLst>
                          <a:ext uri="{FF2B5EF4-FFF2-40B4-BE49-F238E27FC236}">
                            <a16:creationId xmlns:a16="http://schemas.microsoft.com/office/drawing/2014/main" id="{4D0900C3-E802-4EA7-BD8D-B7BC85BAD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4" y="2895600"/>
                        <a:ext cx="6254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>
            <a:extLst>
              <a:ext uri="{FF2B5EF4-FFF2-40B4-BE49-F238E27FC236}">
                <a16:creationId xmlns:a16="http://schemas.microsoft.com/office/drawing/2014/main" id="{E191CE7A-E303-4038-906C-B8503143F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3739" y="1074739"/>
          <a:ext cx="4175125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r:id="rId16" imgW="3820058" imgH="4048690" progId="Paint.Picture">
                  <p:embed/>
                </p:oleObj>
              </mc:Choice>
              <mc:Fallback>
                <p:oleObj r:id="rId16" imgW="3820058" imgH="4048690" progId="Paint.Picture">
                  <p:embed/>
                  <p:pic>
                    <p:nvPicPr>
                      <p:cNvPr id="77834" name="Object 10">
                        <a:extLst>
                          <a:ext uri="{FF2B5EF4-FFF2-40B4-BE49-F238E27FC236}">
                            <a16:creationId xmlns:a16="http://schemas.microsoft.com/office/drawing/2014/main" id="{E191CE7A-E303-4038-906C-B8503143F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9" y="1074739"/>
                        <a:ext cx="4175125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>
            <a:extLst>
              <a:ext uri="{FF2B5EF4-FFF2-40B4-BE49-F238E27FC236}">
                <a16:creationId xmlns:a16="http://schemas.microsoft.com/office/drawing/2014/main" id="{93BCF930-D923-4A31-AF36-1742A30058B1}"/>
              </a:ext>
            </a:extLst>
          </p:cNvPr>
          <p:cNvGrpSpPr>
            <a:grpSpLocks/>
          </p:cNvGrpSpPr>
          <p:nvPr/>
        </p:nvGrpSpPr>
        <p:grpSpPr bwMode="auto">
          <a:xfrm>
            <a:off x="2386014" y="1295400"/>
            <a:ext cx="6288087" cy="4464050"/>
            <a:chOff x="543" y="816"/>
            <a:chExt cx="3961" cy="2812"/>
          </a:xfrm>
        </p:grpSpPr>
        <p:graphicFrame>
          <p:nvGraphicFramePr>
            <p:cNvPr id="71711" name="Object 11">
              <a:extLst>
                <a:ext uri="{FF2B5EF4-FFF2-40B4-BE49-F238E27FC236}">
                  <a16:creationId xmlns:a16="http://schemas.microsoft.com/office/drawing/2014/main" id="{66780E32-F280-4A58-871C-7C27831D3B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3" y="2112"/>
            <a:ext cx="70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8" r:id="rId18" imgW="942857" imgH="228571" progId="Paint.Picture">
                    <p:embed/>
                  </p:oleObj>
                </mc:Choice>
                <mc:Fallback>
                  <p:oleObj r:id="rId18" imgW="942857" imgH="228571" progId="Paint.Picture">
                    <p:embed/>
                    <p:pic>
                      <p:nvPicPr>
                        <p:cNvPr id="71711" name="Object 11">
                          <a:extLst>
                            <a:ext uri="{FF2B5EF4-FFF2-40B4-BE49-F238E27FC236}">
                              <a16:creationId xmlns:a16="http://schemas.microsoft.com/office/drawing/2014/main" id="{66780E32-F280-4A58-871C-7C27831D3B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" y="2112"/>
                          <a:ext cx="700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2" name="Object 13">
              <a:extLst>
                <a:ext uri="{FF2B5EF4-FFF2-40B4-BE49-F238E27FC236}">
                  <a16:creationId xmlns:a16="http://schemas.microsoft.com/office/drawing/2014/main" id="{2620C2EA-9225-49DB-8A0A-88FB97B3CE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1" y="816"/>
            <a:ext cx="1278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9" r:id="rId20" imgW="1876190" imgH="1523810" progId="Paint.Picture">
                    <p:embed/>
                  </p:oleObj>
                </mc:Choice>
                <mc:Fallback>
                  <p:oleObj r:id="rId20" imgW="1876190" imgH="1523810" progId="Paint.Picture">
                    <p:embed/>
                    <p:pic>
                      <p:nvPicPr>
                        <p:cNvPr id="71712" name="Object 13">
                          <a:extLst>
                            <a:ext uri="{FF2B5EF4-FFF2-40B4-BE49-F238E27FC236}">
                              <a16:creationId xmlns:a16="http://schemas.microsoft.com/office/drawing/2014/main" id="{2620C2EA-9225-49DB-8A0A-88FB97B3CE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1" y="816"/>
                          <a:ext cx="1278" cy="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3" name="Object 15">
              <a:extLst>
                <a:ext uri="{FF2B5EF4-FFF2-40B4-BE49-F238E27FC236}">
                  <a16:creationId xmlns:a16="http://schemas.microsoft.com/office/drawing/2014/main" id="{B334EDD7-9C50-4B73-9EB8-ADBE329397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2" y="818"/>
            <a:ext cx="1312" cy="1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0" r:id="rId22" imgW="1905266" imgH="2381582" progId="Paint.Picture">
                    <p:embed/>
                  </p:oleObj>
                </mc:Choice>
                <mc:Fallback>
                  <p:oleObj r:id="rId22" imgW="1905266" imgH="2381582" progId="Paint.Picture">
                    <p:embed/>
                    <p:pic>
                      <p:nvPicPr>
                        <p:cNvPr id="71713" name="Object 15">
                          <a:extLst>
                            <a:ext uri="{FF2B5EF4-FFF2-40B4-BE49-F238E27FC236}">
                              <a16:creationId xmlns:a16="http://schemas.microsoft.com/office/drawing/2014/main" id="{B334EDD7-9C50-4B73-9EB8-ADBE329397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818"/>
                          <a:ext cx="1312" cy="1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4" name="Object 17">
              <a:extLst>
                <a:ext uri="{FF2B5EF4-FFF2-40B4-BE49-F238E27FC236}">
                  <a16:creationId xmlns:a16="http://schemas.microsoft.com/office/drawing/2014/main" id="{0FD8F1BC-A0DD-461D-A102-ABA6EEDC55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1" y="2644"/>
            <a:ext cx="1302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1" r:id="rId24" imgW="1876190" imgH="1333333" progId="Paint.Picture">
                    <p:embed/>
                  </p:oleObj>
                </mc:Choice>
                <mc:Fallback>
                  <p:oleObj r:id="rId24" imgW="1876190" imgH="1333333" progId="Paint.Picture">
                    <p:embed/>
                    <p:pic>
                      <p:nvPicPr>
                        <p:cNvPr id="71714" name="Object 17">
                          <a:extLst>
                            <a:ext uri="{FF2B5EF4-FFF2-40B4-BE49-F238E27FC236}">
                              <a16:creationId xmlns:a16="http://schemas.microsoft.com/office/drawing/2014/main" id="{0FD8F1BC-A0DD-461D-A102-ABA6EEDC55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" y="2644"/>
                          <a:ext cx="1302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55" name="AutoShape 20">
            <a:extLst>
              <a:ext uri="{FF2B5EF4-FFF2-40B4-BE49-F238E27FC236}">
                <a16:creationId xmlns:a16="http://schemas.microsoft.com/office/drawing/2014/main" id="{AF916356-6A9A-4788-81E3-2BFB4478EEC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65700" y="2730500"/>
            <a:ext cx="2019300" cy="546100"/>
          </a:xfrm>
          <a:prstGeom prst="wedgeRoundRectCallout">
            <a:avLst>
              <a:gd name="adj1" fmla="val -56921"/>
              <a:gd name="adj2" fmla="val 142731"/>
              <a:gd name="adj3" fmla="val 16667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6600"/>
                </a:solidFill>
              </a:rPr>
              <a:t>左边高位，右边低位 显示“</a:t>
            </a:r>
            <a:r>
              <a:rPr lang="en-US" altLang="zh-CN" sz="1400" noProof="1">
                <a:solidFill>
                  <a:srgbClr val="FF6600"/>
                </a:solidFill>
              </a:rPr>
              <a:t>9”</a:t>
            </a:r>
            <a:r>
              <a:rPr lang="zh-CN" altLang="en-US" sz="1400" noProof="1">
                <a:solidFill>
                  <a:srgbClr val="FF6600"/>
                </a:solidFill>
              </a:rPr>
              <a:t>应接为</a:t>
            </a:r>
            <a:r>
              <a:rPr lang="en-US" altLang="zh-CN" sz="1400" noProof="1">
                <a:solidFill>
                  <a:srgbClr val="FF6600"/>
                </a:solidFill>
              </a:rPr>
              <a:t>1001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BFEE4C0F-25E8-4BFF-B193-AD633CF03E91}"/>
              </a:ext>
            </a:extLst>
          </p:cNvPr>
          <p:cNvGrpSpPr>
            <a:grpSpLocks/>
          </p:cNvGrpSpPr>
          <p:nvPr/>
        </p:nvGrpSpPr>
        <p:grpSpPr bwMode="auto">
          <a:xfrm>
            <a:off x="4505326" y="1060451"/>
            <a:ext cx="4206875" cy="4081463"/>
            <a:chOff x="1878" y="668"/>
            <a:chExt cx="2650" cy="2571"/>
          </a:xfrm>
        </p:grpSpPr>
        <p:graphicFrame>
          <p:nvGraphicFramePr>
            <p:cNvPr id="71709" name="Object 22">
              <a:extLst>
                <a:ext uri="{FF2B5EF4-FFF2-40B4-BE49-F238E27FC236}">
                  <a16:creationId xmlns:a16="http://schemas.microsoft.com/office/drawing/2014/main" id="{E965BB09-23B1-4ACE-AABD-3B04C8772A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8" y="673"/>
            <a:ext cx="1284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2" r:id="rId26" imgW="1886213" imgH="581106" progId="Paint.Picture">
                    <p:embed/>
                  </p:oleObj>
                </mc:Choice>
                <mc:Fallback>
                  <p:oleObj r:id="rId26" imgW="1886213" imgH="581106" progId="Paint.Picture">
                    <p:embed/>
                    <p:pic>
                      <p:nvPicPr>
                        <p:cNvPr id="71709" name="Object 22">
                          <a:extLst>
                            <a:ext uri="{FF2B5EF4-FFF2-40B4-BE49-F238E27FC236}">
                              <a16:creationId xmlns:a16="http://schemas.microsoft.com/office/drawing/2014/main" id="{E965BB09-23B1-4ACE-AABD-3B04C8772A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673"/>
                          <a:ext cx="1284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0" name="Object 23">
              <a:extLst>
                <a:ext uri="{FF2B5EF4-FFF2-40B4-BE49-F238E27FC236}">
                  <a16:creationId xmlns:a16="http://schemas.microsoft.com/office/drawing/2014/main" id="{7C927AD1-D2EB-4317-A2E4-FC8FFD668D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0" y="668"/>
            <a:ext cx="1328" cy="2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3" r:id="rId28" imgW="1905266" imgH="3161905" progId="Paint.Picture">
                    <p:embed/>
                  </p:oleObj>
                </mc:Choice>
                <mc:Fallback>
                  <p:oleObj r:id="rId28" imgW="1905266" imgH="3161905" progId="Paint.Picture">
                    <p:embed/>
                    <p:pic>
                      <p:nvPicPr>
                        <p:cNvPr id="71710" name="Object 23">
                          <a:extLst>
                            <a:ext uri="{FF2B5EF4-FFF2-40B4-BE49-F238E27FC236}">
                              <a16:creationId xmlns:a16="http://schemas.microsoft.com/office/drawing/2014/main" id="{7C927AD1-D2EB-4317-A2E4-FC8FFD668D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" y="668"/>
                          <a:ext cx="1328" cy="2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0AAD9E23-D4B3-49DA-B94C-E9A67D291309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2006601"/>
            <a:ext cx="1409700" cy="1395413"/>
            <a:chOff x="2224" y="1904"/>
            <a:chExt cx="888" cy="879"/>
          </a:xfrm>
        </p:grpSpPr>
        <p:grpSp>
          <p:nvGrpSpPr>
            <p:cNvPr id="71694" name="Group 26">
              <a:extLst>
                <a:ext uri="{FF2B5EF4-FFF2-40B4-BE49-F238E27FC236}">
                  <a16:creationId xmlns:a16="http://schemas.microsoft.com/office/drawing/2014/main" id="{AE79E9B7-88E1-4622-B6F1-80B1E0D93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8" y="2096"/>
              <a:ext cx="336" cy="440"/>
              <a:chOff x="2976" y="2032"/>
              <a:chExt cx="336" cy="440"/>
            </a:xfrm>
          </p:grpSpPr>
          <p:sp>
            <p:nvSpPr>
              <p:cNvPr id="71702" name="Line 27">
                <a:extLst>
                  <a:ext uri="{FF2B5EF4-FFF2-40B4-BE49-F238E27FC236}">
                    <a16:creationId xmlns:a16="http://schemas.microsoft.com/office/drawing/2014/main" id="{B37E9F0F-F11C-4C19-9327-1B4981168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2032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3" name="Line 28">
                <a:extLst>
                  <a:ext uri="{FF2B5EF4-FFF2-40B4-BE49-F238E27FC236}">
                    <a16:creationId xmlns:a16="http://schemas.microsoft.com/office/drawing/2014/main" id="{57CD8577-1562-4E83-9785-2644F9339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2" y="224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4" name="Line 29">
                <a:extLst>
                  <a:ext uri="{FF2B5EF4-FFF2-40B4-BE49-F238E27FC236}">
                    <a16:creationId xmlns:a16="http://schemas.microsoft.com/office/drawing/2014/main" id="{04A8D82F-56D6-4E05-A545-0361D3F67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2" y="2472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5" name="Line 30">
                <a:extLst>
                  <a:ext uri="{FF2B5EF4-FFF2-40B4-BE49-F238E27FC236}">
                    <a16:creationId xmlns:a16="http://schemas.microsoft.com/office/drawing/2014/main" id="{C5F74E88-1346-4911-B052-C854838CA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048"/>
                <a:ext cx="0" cy="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6" name="Line 31">
                <a:extLst>
                  <a:ext uri="{FF2B5EF4-FFF2-40B4-BE49-F238E27FC236}">
                    <a16:creationId xmlns:a16="http://schemas.microsoft.com/office/drawing/2014/main" id="{15C31DC2-8B3F-4A6D-9547-E2C26AC6F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40"/>
                <a:ext cx="0" cy="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7" name="Line 32">
                <a:extLst>
                  <a:ext uri="{FF2B5EF4-FFF2-40B4-BE49-F238E27FC236}">
                    <a16:creationId xmlns:a16="http://schemas.microsoft.com/office/drawing/2014/main" id="{AB817065-8E9B-47CD-A903-B476D4666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256"/>
                <a:ext cx="0" cy="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8" name="Line 33">
                <a:extLst>
                  <a:ext uri="{FF2B5EF4-FFF2-40B4-BE49-F238E27FC236}">
                    <a16:creationId xmlns:a16="http://schemas.microsoft.com/office/drawing/2014/main" id="{9EB308EB-02ED-439E-9A53-917ABD87C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272"/>
                <a:ext cx="0" cy="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59" name="Text Box 34">
              <a:extLst>
                <a:ext uri="{FF2B5EF4-FFF2-40B4-BE49-F238E27FC236}">
                  <a16:creationId xmlns:a16="http://schemas.microsoft.com/office/drawing/2014/main" id="{313EFB6A-B881-474F-AAA0-548C02AE3A3A}"/>
                </a:ext>
              </a:extLst>
            </p:cNvPr>
            <p:cNvSpPr txBox="1"/>
            <p:nvPr/>
          </p:nvSpPr>
          <p:spPr>
            <a:xfrm>
              <a:off x="2544" y="1904"/>
              <a:ext cx="248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None/>
                <a:defRPr/>
              </a:pPr>
              <a:r>
                <a:rPr lang="en-US" altLang="zh-CN" sz="1800" noProof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7360" name="Text Box 35">
              <a:extLst>
                <a:ext uri="{FF2B5EF4-FFF2-40B4-BE49-F238E27FC236}">
                  <a16:creationId xmlns:a16="http://schemas.microsoft.com/office/drawing/2014/main" id="{3862020C-8332-47F9-9799-0821C54C7B3F}"/>
                </a:ext>
              </a:extLst>
            </p:cNvPr>
            <p:cNvSpPr txBox="1"/>
            <p:nvPr/>
          </p:nvSpPr>
          <p:spPr>
            <a:xfrm>
              <a:off x="2856" y="2088"/>
              <a:ext cx="248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None/>
                <a:defRPr/>
              </a:pPr>
              <a:r>
                <a:rPr lang="en-US" altLang="zh-CN" sz="1800" noProof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7361" name="Text Box 36">
              <a:extLst>
                <a:ext uri="{FF2B5EF4-FFF2-40B4-BE49-F238E27FC236}">
                  <a16:creationId xmlns:a16="http://schemas.microsoft.com/office/drawing/2014/main" id="{C70EAB6F-4942-4BB4-B7D2-8A30EDF9B570}"/>
                </a:ext>
              </a:extLst>
            </p:cNvPr>
            <p:cNvSpPr txBox="1"/>
            <p:nvPr/>
          </p:nvSpPr>
          <p:spPr>
            <a:xfrm>
              <a:off x="2864" y="2336"/>
              <a:ext cx="248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None/>
                <a:defRPr/>
              </a:pPr>
              <a:r>
                <a:rPr lang="en-US" altLang="zh-CN" sz="1800" noProof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7362" name="Text Box 37">
              <a:extLst>
                <a:ext uri="{FF2B5EF4-FFF2-40B4-BE49-F238E27FC236}">
                  <a16:creationId xmlns:a16="http://schemas.microsoft.com/office/drawing/2014/main" id="{325C43B7-F495-43E7-905D-87A14CC11ED2}"/>
                </a:ext>
              </a:extLst>
            </p:cNvPr>
            <p:cNvSpPr txBox="1"/>
            <p:nvPr/>
          </p:nvSpPr>
          <p:spPr>
            <a:xfrm>
              <a:off x="2560" y="2552"/>
              <a:ext cx="248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None/>
                <a:defRPr/>
              </a:pPr>
              <a:r>
                <a:rPr lang="en-US" altLang="zh-CN" sz="1800" noProof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7363" name="Text Box 38">
              <a:extLst>
                <a:ext uri="{FF2B5EF4-FFF2-40B4-BE49-F238E27FC236}">
                  <a16:creationId xmlns:a16="http://schemas.microsoft.com/office/drawing/2014/main" id="{97B0BED8-D4D4-495E-8C16-7A318ED9A1BC}"/>
                </a:ext>
              </a:extLst>
            </p:cNvPr>
            <p:cNvSpPr txBox="1"/>
            <p:nvPr/>
          </p:nvSpPr>
          <p:spPr>
            <a:xfrm>
              <a:off x="2224" y="2312"/>
              <a:ext cx="248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None/>
                <a:defRPr/>
              </a:pPr>
              <a:r>
                <a:rPr lang="en-US" altLang="zh-CN" sz="1800" noProof="1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57364" name="Text Box 39">
              <a:extLst>
                <a:ext uri="{FF2B5EF4-FFF2-40B4-BE49-F238E27FC236}">
                  <a16:creationId xmlns:a16="http://schemas.microsoft.com/office/drawing/2014/main" id="{350C2CAB-9A8B-416A-9DD4-627B24873EE9}"/>
                </a:ext>
              </a:extLst>
            </p:cNvPr>
            <p:cNvSpPr txBox="1"/>
            <p:nvPr/>
          </p:nvSpPr>
          <p:spPr>
            <a:xfrm>
              <a:off x="2224" y="2056"/>
              <a:ext cx="248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None/>
                <a:defRPr/>
              </a:pPr>
              <a:r>
                <a:rPr lang="en-US" altLang="zh-CN" sz="1800" noProof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57365" name="Text Box 40">
              <a:extLst>
                <a:ext uri="{FF2B5EF4-FFF2-40B4-BE49-F238E27FC236}">
                  <a16:creationId xmlns:a16="http://schemas.microsoft.com/office/drawing/2014/main" id="{3B28F393-F66A-4F81-A13D-AB06B7DDA066}"/>
                </a:ext>
              </a:extLst>
            </p:cNvPr>
            <p:cNvSpPr txBox="1"/>
            <p:nvPr/>
          </p:nvSpPr>
          <p:spPr>
            <a:xfrm>
              <a:off x="2528" y="2112"/>
              <a:ext cx="248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3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None/>
                <a:defRPr/>
              </a:pPr>
              <a:r>
                <a:rPr lang="en-US" altLang="zh-CN" sz="1800" noProof="1">
                  <a:solidFill>
                    <a:srgbClr val="000000"/>
                  </a:solidFill>
                </a:rPr>
                <a:t>G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10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animBg="1"/>
      <p:bldP spid="57355" grpId="0" animBg="1"/>
      <p:bldP spid="5735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4">
            <a:extLst>
              <a:ext uri="{FF2B5EF4-FFF2-40B4-BE49-F238E27FC236}">
                <a16:creationId xmlns:a16="http://schemas.microsoft.com/office/drawing/2014/main" id="{CBDA44C0-1586-4F43-B52A-7B9450BC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2BF2DC3F-8CA1-479D-BC14-F97156AA3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4" y="396875"/>
          <a:ext cx="7208837" cy="624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r:id="rId5" imgW="6628571" imgH="5428571" progId="Paint.Picture">
                  <p:embed/>
                </p:oleObj>
              </mc:Choice>
              <mc:Fallback>
                <p:oleObj r:id="rId5" imgW="6628571" imgH="5428571" progId="Paint.Picture">
                  <p:embed/>
                  <p:pic>
                    <p:nvPicPr>
                      <p:cNvPr id="78853" name="Object 5">
                        <a:extLst>
                          <a:ext uri="{FF2B5EF4-FFF2-40B4-BE49-F238E27FC236}">
                            <a16:creationId xmlns:a16="http://schemas.microsoft.com/office/drawing/2014/main" id="{2BF2DC3F-8CA1-479D-BC14-F97156AA38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396875"/>
                        <a:ext cx="7208837" cy="624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6">
            <a:extLst>
              <a:ext uri="{FF2B5EF4-FFF2-40B4-BE49-F238E27FC236}">
                <a16:creationId xmlns:a16="http://schemas.microsoft.com/office/drawing/2014/main" id="{D9176D1A-812C-4C1B-BF75-DBB4236C9E4F}"/>
              </a:ext>
            </a:extLst>
          </p:cNvPr>
          <p:cNvSpPr txBox="1"/>
          <p:nvPr/>
        </p:nvSpPr>
        <p:spPr>
          <a:xfrm>
            <a:off x="4086225" y="1930400"/>
            <a:ext cx="1348126" cy="465358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光耦合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endParaRPr lang="zh-CN" altLang="en-US" sz="1400" noProof="1">
              <a:solidFill>
                <a:srgbClr val="FF3300"/>
              </a:solidFill>
            </a:endParaRP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真空管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保险丝</a:t>
            </a:r>
          </a:p>
          <a:p>
            <a:pPr marL="0" indent="0" eaLnBrk="1" hangingPunct="1"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电压校准器</a:t>
            </a:r>
          </a:p>
          <a:p>
            <a:pPr marL="0" indent="0" eaLnBrk="1" fontAlgn="b" hangingPunct="1">
              <a:spcBef>
                <a:spcPct val="2500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电压参考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电压抑制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步进递减转换器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步进递增转换器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递增递减转换</a:t>
            </a:r>
          </a:p>
          <a:p>
            <a:pPr marL="0" indent="0" eaLnBrk="1" hangingPunct="1">
              <a:spcBef>
                <a:spcPct val="2500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有损耗传输线</a:t>
            </a:r>
          </a:p>
          <a:p>
            <a:pPr marL="0" indent="0" eaLnBrk="1" hangingPunct="1">
              <a:spcBef>
                <a:spcPct val="1500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无损传输线类型</a:t>
            </a:r>
            <a:r>
              <a:rPr lang="en-US" altLang="zh-CN" sz="1400" noProof="1">
                <a:solidFill>
                  <a:srgbClr val="FF3300"/>
                </a:solidFill>
              </a:rPr>
              <a:t>1</a:t>
            </a:r>
          </a:p>
          <a:p>
            <a:pPr marL="0" indent="0" eaLnBrk="1" hangingPunct="1">
              <a:spcBef>
                <a:spcPct val="15000"/>
              </a:spcBef>
              <a:buClr>
                <a:srgbClr val="000000"/>
              </a:buClr>
              <a:buNone/>
              <a:defRPr/>
            </a:pPr>
            <a:endParaRPr lang="en-US" altLang="zh-CN" sz="1400" noProof="1">
              <a:solidFill>
                <a:srgbClr val="FF3300"/>
              </a:solidFill>
            </a:endParaRP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滤波器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1400" noProof="1">
                <a:solidFill>
                  <a:srgbClr val="FF3300"/>
                </a:solidFill>
              </a:rPr>
              <a:t>MOS</a:t>
            </a:r>
            <a:r>
              <a:rPr lang="zh-CN" altLang="en-US" sz="1400" noProof="1">
                <a:solidFill>
                  <a:srgbClr val="FF3300"/>
                </a:solidFill>
              </a:rPr>
              <a:t>管驱动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endParaRPr lang="zh-CN" altLang="en-US" sz="1400" noProof="1">
              <a:solidFill>
                <a:srgbClr val="FF3300"/>
              </a:solidFill>
            </a:endParaRPr>
          </a:p>
          <a:p>
            <a:pPr marL="0" indent="0" eaLnBrk="1" hangingPunct="1"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混合能源</a:t>
            </a:r>
          </a:p>
          <a:p>
            <a:pPr marL="0" indent="0" eaLnBrk="1" hangingPunct="1">
              <a:buClr>
                <a:srgbClr val="000000"/>
              </a:buClr>
              <a:buNone/>
              <a:defRPr/>
            </a:pPr>
            <a:r>
              <a:rPr lang="en-US" altLang="zh-CN" sz="1400" noProof="1">
                <a:solidFill>
                  <a:srgbClr val="FF3300"/>
                </a:solidFill>
              </a:rPr>
              <a:t>PWN</a:t>
            </a:r>
            <a:r>
              <a:rPr lang="zh-CN" altLang="en-US" sz="1400" noProof="1">
                <a:solidFill>
                  <a:srgbClr val="FF3300"/>
                </a:solidFill>
              </a:rPr>
              <a:t>控制</a:t>
            </a:r>
          </a:p>
          <a:p>
            <a:pPr marL="0" indent="0" eaLnBrk="1" hangingPunct="1">
              <a:spcBef>
                <a:spcPct val="1000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网络</a:t>
            </a:r>
          </a:p>
          <a:p>
            <a:pPr marL="0" indent="0" eaLnBrk="1" hangingPunct="1">
              <a:spcBef>
                <a:spcPct val="1000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混合网络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>
            <a:extLst>
              <a:ext uri="{FF2B5EF4-FFF2-40B4-BE49-F238E27FC236}">
                <a16:creationId xmlns:a16="http://schemas.microsoft.com/office/drawing/2014/main" id="{53EA4656-650B-4F4F-8E72-70968C44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A2028A9E-D11B-4557-83C2-F60FD534C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635000"/>
          <a:ext cx="7088188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r:id="rId5" imgW="6620799" imgH="5409524" progId="Paint.Picture">
                  <p:embed/>
                </p:oleObj>
              </mc:Choice>
              <mc:Fallback>
                <p:oleObj r:id="rId5" imgW="6620799" imgH="5409524" progId="Paint.Picture">
                  <p:embed/>
                  <p:pic>
                    <p:nvPicPr>
                      <p:cNvPr id="79875" name="Object 3">
                        <a:extLst>
                          <a:ext uri="{FF2B5EF4-FFF2-40B4-BE49-F238E27FC236}">
                            <a16:creationId xmlns:a16="http://schemas.microsoft.com/office/drawing/2014/main" id="{A2028A9E-D11B-4557-83C2-F60FD534C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635000"/>
                        <a:ext cx="7088188" cy="590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>
            <a:extLst>
              <a:ext uri="{FF2B5EF4-FFF2-40B4-BE49-F238E27FC236}">
                <a16:creationId xmlns:a16="http://schemas.microsoft.com/office/drawing/2014/main" id="{27E6965C-2FD3-4781-BD28-98B68DDDF122}"/>
              </a:ext>
            </a:extLst>
          </p:cNvPr>
          <p:cNvSpPr txBox="1"/>
          <p:nvPr/>
        </p:nvSpPr>
        <p:spPr>
          <a:xfrm>
            <a:off x="3752851" y="1839913"/>
            <a:ext cx="1822935" cy="1600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1400" noProof="1">
                <a:solidFill>
                  <a:srgbClr val="FF3300"/>
                </a:solidFill>
              </a:rPr>
              <a:t>RF</a:t>
            </a:r>
            <a:r>
              <a:rPr lang="zh-CN" altLang="en-US" sz="1400" noProof="1">
                <a:solidFill>
                  <a:srgbClr val="FF3300"/>
                </a:solidFill>
              </a:rPr>
              <a:t>电容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1400" noProof="1">
                <a:solidFill>
                  <a:srgbClr val="FF3300"/>
                </a:solidFill>
              </a:rPr>
              <a:t>RF</a:t>
            </a:r>
            <a:r>
              <a:rPr lang="zh-CN" altLang="en-US" sz="1400" noProof="1">
                <a:solidFill>
                  <a:srgbClr val="FF3300"/>
                </a:solidFill>
              </a:rPr>
              <a:t>电感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1400" noProof="1">
                <a:solidFill>
                  <a:srgbClr val="FF3300"/>
                </a:solidFill>
              </a:rPr>
              <a:t>RF</a:t>
            </a:r>
            <a:r>
              <a:rPr lang="zh-CN" altLang="en-US" sz="1400" noProof="1">
                <a:solidFill>
                  <a:srgbClr val="FF3300"/>
                </a:solidFill>
              </a:rPr>
              <a:t>双极结型</a:t>
            </a:r>
            <a:r>
              <a:rPr lang="en-US" altLang="zh-CN" sz="1400" noProof="1">
                <a:solidFill>
                  <a:srgbClr val="FF3300"/>
                </a:solidFill>
              </a:rPr>
              <a:t>NPN</a:t>
            </a:r>
            <a:r>
              <a:rPr lang="zh-CN" altLang="en-US" sz="1400" noProof="1">
                <a:solidFill>
                  <a:srgbClr val="FF3300"/>
                </a:solidFill>
              </a:rPr>
              <a:t>管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endParaRPr lang="zh-CN" altLang="en-US" sz="1400" noProof="1">
              <a:solidFill>
                <a:srgbClr val="FF3300"/>
              </a:solidFill>
            </a:endParaRP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1400" noProof="1">
                <a:solidFill>
                  <a:srgbClr val="FF3300"/>
                </a:solidFill>
              </a:rPr>
              <a:t>RF3</a:t>
            </a:r>
            <a:r>
              <a:rPr lang="zh-CN" altLang="en-US" sz="1400" noProof="1">
                <a:solidFill>
                  <a:srgbClr val="FF3300"/>
                </a:solidFill>
              </a:rPr>
              <a:t>端耗尽型</a:t>
            </a:r>
            <a:r>
              <a:rPr lang="en-US" altLang="zh-CN" sz="1400" noProof="1">
                <a:solidFill>
                  <a:srgbClr val="FF3300"/>
                </a:solidFill>
              </a:rPr>
              <a:t>NMOS</a:t>
            </a:r>
            <a:r>
              <a:rPr lang="zh-CN" altLang="en-US" sz="1400" noProof="1">
                <a:solidFill>
                  <a:srgbClr val="FF3300"/>
                </a:solidFill>
              </a:rPr>
              <a:t>管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隧道二级管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条线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>
            <a:extLst>
              <a:ext uri="{FF2B5EF4-FFF2-40B4-BE49-F238E27FC236}">
                <a16:creationId xmlns:a16="http://schemas.microsoft.com/office/drawing/2014/main" id="{30832CC1-CDAE-4CCE-A63B-A83971CEE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900" name="Object 4">
            <a:extLst>
              <a:ext uri="{FF2B5EF4-FFF2-40B4-BE49-F238E27FC236}">
                <a16:creationId xmlns:a16="http://schemas.microsoft.com/office/drawing/2014/main" id="{CF723A3C-03A7-4742-B324-CB9F5FC3F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4914" y="622300"/>
          <a:ext cx="7058025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r:id="rId5" imgW="6609524" imgH="5409524" progId="Paint.Picture">
                  <p:embed/>
                </p:oleObj>
              </mc:Choice>
              <mc:Fallback>
                <p:oleObj r:id="rId5" imgW="6609524" imgH="5409524" progId="Paint.Picture">
                  <p:embed/>
                  <p:pic>
                    <p:nvPicPr>
                      <p:cNvPr id="80900" name="Object 4">
                        <a:extLst>
                          <a:ext uri="{FF2B5EF4-FFF2-40B4-BE49-F238E27FC236}">
                            <a16:creationId xmlns:a16="http://schemas.microsoft.com/office/drawing/2014/main" id="{CF723A3C-03A7-4742-B324-CB9F5FC3F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4" y="622300"/>
                        <a:ext cx="7058025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5">
            <a:extLst>
              <a:ext uri="{FF2B5EF4-FFF2-40B4-BE49-F238E27FC236}">
                <a16:creationId xmlns:a16="http://schemas.microsoft.com/office/drawing/2014/main" id="{09213C0F-6AD2-47F3-9B01-BAA1D3B23DBE}"/>
              </a:ext>
            </a:extLst>
          </p:cNvPr>
          <p:cNvSpPr txBox="1"/>
          <p:nvPr/>
        </p:nvSpPr>
        <p:spPr>
          <a:xfrm>
            <a:off x="4137025" y="1790700"/>
            <a:ext cx="1082348" cy="181588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敏感开关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按钮开关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endParaRPr lang="zh-CN" altLang="en-US" sz="1400" noProof="1">
              <a:solidFill>
                <a:srgbClr val="FF3300"/>
              </a:solidFill>
            </a:endParaRP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定时接触器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继电器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线性变压器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保护装置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输出装置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1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2C8A2-BC95-4685-B1DA-79C2B5AB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MULTISIM11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B2E85-CF4A-47F6-B1E8-B40AF219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176" y="1158876"/>
            <a:ext cx="8913813" cy="4937125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百度云分享链接</a:t>
            </a:r>
            <a:endParaRPr lang="en-US" altLang="zh-CN" sz="4000" dirty="0"/>
          </a:p>
          <a:p>
            <a:pPr marL="0" indent="0">
              <a:buNone/>
              <a:defRPr/>
            </a:pPr>
            <a:r>
              <a:rPr lang="en-US" altLang="zh-CN" sz="4000" dirty="0">
                <a:latin typeface="+mn-ea"/>
              </a:rPr>
              <a:t>http://pan.baidu.com/s/1pLHdbMN </a:t>
            </a:r>
          </a:p>
          <a:p>
            <a:pPr marL="0" indent="0">
              <a:buNone/>
              <a:defRPr/>
            </a:pPr>
            <a:r>
              <a:rPr lang="zh-CN" altLang="en-US" sz="4000" dirty="0">
                <a:latin typeface="+mn-ea"/>
              </a:rPr>
              <a:t>密码：</a:t>
            </a:r>
            <a:r>
              <a:rPr lang="en-US" altLang="zh-CN" sz="4000" dirty="0" err="1">
                <a:latin typeface="+mn-ea"/>
              </a:rPr>
              <a:t>rmay</a:t>
            </a:r>
            <a:endParaRPr lang="zh-CN" altLang="en-US" sz="40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EABBFBF2-10FD-4FF3-BB2F-FEF01873B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r:id="rId4" imgW="8973803" imgH="1057423" progId="Paint.Picture">
                  <p:embed/>
                </p:oleObj>
              </mc:Choice>
              <mc:Fallback>
                <p:oleObj r:id="rId4" imgW="8973803" imgH="1057423" progId="Paint.Picture">
                  <p:embed/>
                  <p:pic>
                    <p:nvPicPr>
                      <p:cNvPr id="62466" name="Object 2">
                        <a:extLst>
                          <a:ext uri="{FF2B5EF4-FFF2-40B4-BE49-F238E27FC236}">
                            <a16:creationId xmlns:a16="http://schemas.microsoft.com/office/drawing/2014/main" id="{EABBFBF2-10FD-4FF3-BB2F-FEF01873B9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Oval 3">
            <a:extLst>
              <a:ext uri="{FF2B5EF4-FFF2-40B4-BE49-F238E27FC236}">
                <a16:creationId xmlns:a16="http://schemas.microsoft.com/office/drawing/2014/main" id="{352AFF99-1E99-4510-8BCF-6ED3AF1043BD}"/>
              </a:ext>
            </a:extLst>
          </p:cNvPr>
          <p:cNvSpPr/>
          <p:nvPr/>
        </p:nvSpPr>
        <p:spPr>
          <a:xfrm>
            <a:off x="1524001" y="765175"/>
            <a:ext cx="2987675" cy="647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endParaRPr lang="zh-CN" altLang="en-US" sz="1400" noProof="1"/>
          </a:p>
        </p:txBody>
      </p:sp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2BC9A8C5-4E29-48D7-BCC3-0D5FCC604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1341438"/>
          <a:ext cx="792003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r:id="rId7" imgW="2800741" imgH="333333" progId="Paint.Picture">
                  <p:embed/>
                </p:oleObj>
              </mc:Choice>
              <mc:Fallback>
                <p:oleObj r:id="rId7" imgW="2800741" imgH="333333" progId="Paint.Picture">
                  <p:embed/>
                  <p:pic>
                    <p:nvPicPr>
                      <p:cNvPr id="67588" name="Object 4">
                        <a:extLst>
                          <a:ext uri="{FF2B5EF4-FFF2-40B4-BE49-F238E27FC236}">
                            <a16:creationId xmlns:a16="http://schemas.microsoft.com/office/drawing/2014/main" id="{2BC9A8C5-4E29-48D7-BCC3-0D5FCC604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341438"/>
                        <a:ext cx="792003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Text Box 5">
            <a:extLst>
              <a:ext uri="{FF2B5EF4-FFF2-40B4-BE49-F238E27FC236}">
                <a16:creationId xmlns:a16="http://schemas.microsoft.com/office/drawing/2014/main" id="{A20786E6-3643-4D7E-9F1F-BB58DEC15210}"/>
              </a:ext>
            </a:extLst>
          </p:cNvPr>
          <p:cNvSpPr txBox="1"/>
          <p:nvPr/>
        </p:nvSpPr>
        <p:spPr>
          <a:xfrm>
            <a:off x="1774826" y="2019301"/>
            <a:ext cx="8353425" cy="489364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400" noProof="1">
                <a:solidFill>
                  <a:srgbClr val="000000"/>
                </a:solidFill>
                <a:latin typeface="Times New Roman" pitchFamily="18" charset="0"/>
              </a:rPr>
              <a:t>Source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400" noProof="1">
                <a:solidFill>
                  <a:srgbClr val="000000"/>
                </a:solidFill>
                <a:latin typeface="Times New Roman" pitchFamily="18" charset="0"/>
              </a:rPr>
              <a:t>        Basic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400" noProof="1">
                <a:solidFill>
                  <a:srgbClr val="000000"/>
                </a:solidFill>
                <a:latin typeface="Times New Roman" pitchFamily="18" charset="0"/>
              </a:rPr>
              <a:t>              Diode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400" noProof="1">
                <a:solidFill>
                  <a:srgbClr val="000000"/>
                </a:solidFill>
                <a:latin typeface="Times New Roman" pitchFamily="18" charset="0"/>
              </a:rPr>
              <a:t>                 Transistor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400" noProof="1">
                <a:solidFill>
                  <a:srgbClr val="000000"/>
                </a:solidFill>
                <a:latin typeface="Times New Roman" pitchFamily="18" charset="0"/>
              </a:rPr>
              <a:t>                             Analog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400" noProof="1">
                <a:solidFill>
                  <a:srgbClr val="000000"/>
                </a:solidFill>
                <a:latin typeface="Times New Roman" pitchFamily="18" charset="0"/>
              </a:rPr>
              <a:t>                                       TTL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400" noProof="1">
                <a:solidFill>
                  <a:srgbClr val="000000"/>
                </a:solidFill>
                <a:latin typeface="Times New Roman" pitchFamily="18" charset="0"/>
              </a:rPr>
              <a:t>                                            CMOS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400" noProof="1">
                <a:solidFill>
                  <a:srgbClr val="000000"/>
                </a:solidFill>
                <a:latin typeface="Times New Roman" pitchFamily="18" charset="0"/>
              </a:rPr>
              <a:t>                               Miscellaneous digital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400" noProof="1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Mixed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400" noProof="1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Indicator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400" noProof="1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Miscellaneous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400" noProof="1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  RF</a:t>
            </a:r>
          </a:p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400" noProof="1">
                <a:solidFill>
                  <a:srgbClr val="000000"/>
                </a:solidFill>
                <a:latin typeface="Times New Roman" pitchFamily="18" charset="0"/>
              </a:rPr>
              <a:t>  Electromechanical                                                                                                       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2E949C15-F5B1-4B69-9F38-FA35A68849D1}"/>
              </a:ext>
            </a:extLst>
          </p:cNvPr>
          <p:cNvGrpSpPr>
            <a:grpSpLocks/>
          </p:cNvGrpSpPr>
          <p:nvPr/>
        </p:nvGrpSpPr>
        <p:grpSpPr bwMode="auto">
          <a:xfrm>
            <a:off x="2711450" y="2133600"/>
            <a:ext cx="6985000" cy="4319588"/>
            <a:chOff x="748" y="1344"/>
            <a:chExt cx="4400" cy="2721"/>
          </a:xfrm>
        </p:grpSpPr>
        <p:sp>
          <p:nvSpPr>
            <p:cNvPr id="48147" name="AutoShape 7">
              <a:extLst>
                <a:ext uri="{FF2B5EF4-FFF2-40B4-BE49-F238E27FC236}">
                  <a16:creationId xmlns:a16="http://schemas.microsoft.com/office/drawing/2014/main" id="{3DAC1E77-01A1-42CC-8921-0B456DC5C773}"/>
                </a:ext>
              </a:extLst>
            </p:cNvPr>
            <p:cNvSpPr/>
            <p:nvPr/>
          </p:nvSpPr>
          <p:spPr>
            <a:xfrm>
              <a:off x="1837" y="1389"/>
              <a:ext cx="181" cy="816"/>
            </a:xfrm>
            <a:prstGeom prst="downArrow">
              <a:avLst>
                <a:gd name="adj1" fmla="val 50000"/>
                <a:gd name="adj2" fmla="val 11270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  <p:sp>
          <p:nvSpPr>
            <p:cNvPr id="48148" name="AutoShape 8">
              <a:extLst>
                <a:ext uri="{FF2B5EF4-FFF2-40B4-BE49-F238E27FC236}">
                  <a16:creationId xmlns:a16="http://schemas.microsoft.com/office/drawing/2014/main" id="{8F7E4F80-7ED9-4370-854E-596EBC80E195}"/>
                </a:ext>
              </a:extLst>
            </p:cNvPr>
            <p:cNvSpPr/>
            <p:nvPr/>
          </p:nvSpPr>
          <p:spPr>
            <a:xfrm>
              <a:off x="2200" y="1389"/>
              <a:ext cx="181" cy="1089"/>
            </a:xfrm>
            <a:prstGeom prst="downArrow">
              <a:avLst>
                <a:gd name="adj1" fmla="val 50277"/>
                <a:gd name="adj2" fmla="val 10994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  <p:sp>
          <p:nvSpPr>
            <p:cNvPr id="48149" name="AutoShape 9">
              <a:extLst>
                <a:ext uri="{FF2B5EF4-FFF2-40B4-BE49-F238E27FC236}">
                  <a16:creationId xmlns:a16="http://schemas.microsoft.com/office/drawing/2014/main" id="{B539420D-74B0-4171-9DF3-1061B8C2ED69}"/>
                </a:ext>
              </a:extLst>
            </p:cNvPr>
            <p:cNvSpPr/>
            <p:nvPr/>
          </p:nvSpPr>
          <p:spPr>
            <a:xfrm>
              <a:off x="2562" y="1389"/>
              <a:ext cx="182" cy="1225"/>
            </a:xfrm>
            <a:prstGeom prst="downArrow">
              <a:avLst>
                <a:gd name="adj1" fmla="val 50546"/>
                <a:gd name="adj2" fmla="val 8298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  <p:sp>
          <p:nvSpPr>
            <p:cNvPr id="48150" name="AutoShape 10">
              <a:extLst>
                <a:ext uri="{FF2B5EF4-FFF2-40B4-BE49-F238E27FC236}">
                  <a16:creationId xmlns:a16="http://schemas.microsoft.com/office/drawing/2014/main" id="{0882558D-91D0-45D2-9C67-4F1275FF344B}"/>
                </a:ext>
              </a:extLst>
            </p:cNvPr>
            <p:cNvSpPr/>
            <p:nvPr/>
          </p:nvSpPr>
          <p:spPr>
            <a:xfrm>
              <a:off x="2971" y="1389"/>
              <a:ext cx="181" cy="1587"/>
            </a:xfrm>
            <a:prstGeom prst="downArrow">
              <a:avLst>
                <a:gd name="adj1" fmla="val 50546"/>
                <a:gd name="adj2" fmla="val 10809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  <p:sp>
          <p:nvSpPr>
            <p:cNvPr id="48151" name="AutoShape 11">
              <a:extLst>
                <a:ext uri="{FF2B5EF4-FFF2-40B4-BE49-F238E27FC236}">
                  <a16:creationId xmlns:a16="http://schemas.microsoft.com/office/drawing/2014/main" id="{E280E189-39D2-45C8-BB21-BCBD820C6C4E}"/>
                </a:ext>
              </a:extLst>
            </p:cNvPr>
            <p:cNvSpPr/>
            <p:nvPr/>
          </p:nvSpPr>
          <p:spPr>
            <a:xfrm>
              <a:off x="3379" y="1389"/>
              <a:ext cx="181" cy="1814"/>
            </a:xfrm>
            <a:prstGeom prst="downArrow">
              <a:avLst>
                <a:gd name="adj1" fmla="val 50277"/>
                <a:gd name="adj2" fmla="val 11330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  <p:sp>
          <p:nvSpPr>
            <p:cNvPr id="48152" name="AutoShape 12">
              <a:extLst>
                <a:ext uri="{FF2B5EF4-FFF2-40B4-BE49-F238E27FC236}">
                  <a16:creationId xmlns:a16="http://schemas.microsoft.com/office/drawing/2014/main" id="{381A4EE9-E15E-4E01-A28B-D4EBD3440A9E}"/>
                </a:ext>
              </a:extLst>
            </p:cNvPr>
            <p:cNvSpPr/>
            <p:nvPr/>
          </p:nvSpPr>
          <p:spPr>
            <a:xfrm>
              <a:off x="3833" y="1389"/>
              <a:ext cx="181" cy="1996"/>
            </a:xfrm>
            <a:prstGeom prst="downArrow">
              <a:avLst>
                <a:gd name="adj1" fmla="val 42481"/>
                <a:gd name="adj2" fmla="val 8949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  <p:sp>
          <p:nvSpPr>
            <p:cNvPr id="48153" name="AutoShape 13">
              <a:extLst>
                <a:ext uri="{FF2B5EF4-FFF2-40B4-BE49-F238E27FC236}">
                  <a16:creationId xmlns:a16="http://schemas.microsoft.com/office/drawing/2014/main" id="{342052ED-3B32-4501-9092-D4920A4B7585}"/>
                </a:ext>
              </a:extLst>
            </p:cNvPr>
            <p:cNvSpPr/>
            <p:nvPr/>
          </p:nvSpPr>
          <p:spPr>
            <a:xfrm>
              <a:off x="4195" y="1389"/>
              <a:ext cx="227" cy="2268"/>
            </a:xfrm>
            <a:prstGeom prst="downArrow">
              <a:avLst>
                <a:gd name="adj1" fmla="val 34805"/>
                <a:gd name="adj2" fmla="val 8501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  <p:sp>
          <p:nvSpPr>
            <p:cNvPr id="48154" name="AutoShape 14">
              <a:extLst>
                <a:ext uri="{FF2B5EF4-FFF2-40B4-BE49-F238E27FC236}">
                  <a16:creationId xmlns:a16="http://schemas.microsoft.com/office/drawing/2014/main" id="{852CBF93-EB71-48B3-98FD-AFFAF06B3361}"/>
                </a:ext>
              </a:extLst>
            </p:cNvPr>
            <p:cNvSpPr/>
            <p:nvPr/>
          </p:nvSpPr>
          <p:spPr>
            <a:xfrm>
              <a:off x="4558" y="1389"/>
              <a:ext cx="227" cy="2359"/>
            </a:xfrm>
            <a:prstGeom prst="downArrow">
              <a:avLst>
                <a:gd name="adj1" fmla="val 34805"/>
                <a:gd name="adj2" fmla="val 8842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  <p:sp>
          <p:nvSpPr>
            <p:cNvPr id="48155" name="AutoShape 15">
              <a:extLst>
                <a:ext uri="{FF2B5EF4-FFF2-40B4-BE49-F238E27FC236}">
                  <a16:creationId xmlns:a16="http://schemas.microsoft.com/office/drawing/2014/main" id="{C6DE67DC-3DA1-4289-B13B-2BC5FDF72D97}"/>
                </a:ext>
              </a:extLst>
            </p:cNvPr>
            <p:cNvSpPr/>
            <p:nvPr/>
          </p:nvSpPr>
          <p:spPr>
            <a:xfrm>
              <a:off x="4967" y="1389"/>
              <a:ext cx="181" cy="2676"/>
            </a:xfrm>
            <a:prstGeom prst="downArrow">
              <a:avLst>
                <a:gd name="adj1" fmla="val 43648"/>
                <a:gd name="adj2" fmla="val 10054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  <p:sp>
          <p:nvSpPr>
            <p:cNvPr id="48156" name="AutoShape 16">
              <a:extLst>
                <a:ext uri="{FF2B5EF4-FFF2-40B4-BE49-F238E27FC236}">
                  <a16:creationId xmlns:a16="http://schemas.microsoft.com/office/drawing/2014/main" id="{26C477F1-6103-46A7-B2E0-BAB534B918CE}"/>
                </a:ext>
              </a:extLst>
            </p:cNvPr>
            <p:cNvSpPr/>
            <p:nvPr/>
          </p:nvSpPr>
          <p:spPr>
            <a:xfrm>
              <a:off x="1429" y="1389"/>
              <a:ext cx="136" cy="634"/>
            </a:xfrm>
            <a:prstGeom prst="downArrow">
              <a:avLst>
                <a:gd name="adj1" fmla="val 50000"/>
                <a:gd name="adj2" fmla="val 116544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  <p:sp>
          <p:nvSpPr>
            <p:cNvPr id="48157" name="AutoShape 17">
              <a:extLst>
                <a:ext uri="{FF2B5EF4-FFF2-40B4-BE49-F238E27FC236}">
                  <a16:creationId xmlns:a16="http://schemas.microsoft.com/office/drawing/2014/main" id="{39E98571-4623-45F3-91E3-C7D4DE71F469}"/>
                </a:ext>
              </a:extLst>
            </p:cNvPr>
            <p:cNvSpPr/>
            <p:nvPr/>
          </p:nvSpPr>
          <p:spPr>
            <a:xfrm>
              <a:off x="1111" y="1389"/>
              <a:ext cx="136" cy="452"/>
            </a:xfrm>
            <a:prstGeom prst="downArrow">
              <a:avLst>
                <a:gd name="adj1" fmla="val 50000"/>
                <a:gd name="adj2" fmla="val 8308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  <p:sp>
          <p:nvSpPr>
            <p:cNvPr id="48158" name="AutoShape 18">
              <a:extLst>
                <a:ext uri="{FF2B5EF4-FFF2-40B4-BE49-F238E27FC236}">
                  <a16:creationId xmlns:a16="http://schemas.microsoft.com/office/drawing/2014/main" id="{86FF603A-8455-4B0E-91E7-BDA10E49CA8F}"/>
                </a:ext>
              </a:extLst>
            </p:cNvPr>
            <p:cNvSpPr/>
            <p:nvPr/>
          </p:nvSpPr>
          <p:spPr>
            <a:xfrm>
              <a:off x="748" y="1344"/>
              <a:ext cx="91" cy="270"/>
            </a:xfrm>
            <a:prstGeom prst="downArrow">
              <a:avLst>
                <a:gd name="adj1" fmla="val 50000"/>
                <a:gd name="adj2" fmla="val 7417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</p:grpSp>
      <p:sp>
        <p:nvSpPr>
          <p:cNvPr id="67605" name="Rectangle 21">
            <a:extLst>
              <a:ext uri="{FF2B5EF4-FFF2-40B4-BE49-F238E27FC236}">
                <a16:creationId xmlns:a16="http://schemas.microsoft.com/office/drawing/2014/main" id="{7C1C0078-2755-4A11-973E-109AFC411056}"/>
              </a:ext>
            </a:extLst>
          </p:cNvPr>
          <p:cNvSpPr/>
          <p:nvPr/>
        </p:nvSpPr>
        <p:spPr>
          <a:xfrm rot="20094500">
            <a:off x="6503988" y="2644775"/>
            <a:ext cx="406400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4800" b="1" noProof="1">
                <a:solidFill>
                  <a:srgbClr val="FF6600"/>
                </a:solidFill>
                <a:latin typeface="Times New Roman" pitchFamily="18" charset="0"/>
                <a:sym typeface="Wingdings" pitchFamily="2" charset="2"/>
              </a:rPr>
              <a:t></a:t>
            </a:r>
          </a:p>
        </p:txBody>
      </p:sp>
      <p:graphicFrame>
        <p:nvGraphicFramePr>
          <p:cNvPr id="67608" name="Object 24">
            <a:extLst>
              <a:ext uri="{FF2B5EF4-FFF2-40B4-BE49-F238E27FC236}">
                <a16:creationId xmlns:a16="http://schemas.microsoft.com/office/drawing/2014/main" id="{8C9234F6-6CBD-42A2-9D34-BA0BC154B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9638" y="1538289"/>
          <a:ext cx="8488362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r:id="rId9" imgW="6439799" imgH="2866667" progId="Paint.Picture">
                  <p:embed/>
                </p:oleObj>
              </mc:Choice>
              <mc:Fallback>
                <p:oleObj r:id="rId9" imgW="6439799" imgH="2866667" progId="Paint.Picture">
                  <p:embed/>
                  <p:pic>
                    <p:nvPicPr>
                      <p:cNvPr id="67608" name="Object 24">
                        <a:extLst>
                          <a:ext uri="{FF2B5EF4-FFF2-40B4-BE49-F238E27FC236}">
                            <a16:creationId xmlns:a16="http://schemas.microsoft.com/office/drawing/2014/main" id="{8C9234F6-6CBD-42A2-9D34-BA0BC154B4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1538289"/>
                        <a:ext cx="8488362" cy="472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>
            <a:extLst>
              <a:ext uri="{FF2B5EF4-FFF2-40B4-BE49-F238E27FC236}">
                <a16:creationId xmlns:a16="http://schemas.microsoft.com/office/drawing/2014/main" id="{DFBA79DD-C673-4BE4-B0D6-8748FB46CAE1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2244725"/>
            <a:ext cx="7366000" cy="2992438"/>
            <a:chOff x="456" y="1414"/>
            <a:chExt cx="4640" cy="1885"/>
          </a:xfrm>
        </p:grpSpPr>
        <p:graphicFrame>
          <p:nvGraphicFramePr>
            <p:cNvPr id="62480" name="Object 26">
              <a:extLst>
                <a:ext uri="{FF2B5EF4-FFF2-40B4-BE49-F238E27FC236}">
                  <a16:creationId xmlns:a16="http://schemas.microsoft.com/office/drawing/2014/main" id="{DD66033C-3B3B-42B6-B869-6C8169158B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0" y="1414"/>
            <a:ext cx="1516" cy="1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9" r:id="rId11" imgW="1848108" imgH="2038095" progId="Paint.Picture">
                    <p:embed/>
                  </p:oleObj>
                </mc:Choice>
                <mc:Fallback>
                  <p:oleObj r:id="rId11" imgW="1848108" imgH="2038095" progId="Paint.Picture">
                    <p:embed/>
                    <p:pic>
                      <p:nvPicPr>
                        <p:cNvPr id="62480" name="Object 26">
                          <a:extLst>
                            <a:ext uri="{FF2B5EF4-FFF2-40B4-BE49-F238E27FC236}">
                              <a16:creationId xmlns:a16="http://schemas.microsoft.com/office/drawing/2014/main" id="{DD66033C-3B3B-42B6-B869-6C8169158B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0" y="1414"/>
                          <a:ext cx="1516" cy="1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1" name="Object 27">
              <a:extLst>
                <a:ext uri="{FF2B5EF4-FFF2-40B4-BE49-F238E27FC236}">
                  <a16:creationId xmlns:a16="http://schemas.microsoft.com/office/drawing/2014/main" id="{CD5BFFB0-C9D3-4B4A-89F6-BE59EAF12A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" y="2145"/>
            <a:ext cx="1527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" r:id="rId13" imgW="1828571" imgH="428798" progId="Paint.Picture">
                    <p:embed/>
                  </p:oleObj>
                </mc:Choice>
                <mc:Fallback>
                  <p:oleObj r:id="rId13" imgW="1828571" imgH="428798" progId="Paint.Picture">
                    <p:embed/>
                    <p:pic>
                      <p:nvPicPr>
                        <p:cNvPr id="62481" name="Object 27">
                          <a:extLst>
                            <a:ext uri="{FF2B5EF4-FFF2-40B4-BE49-F238E27FC236}">
                              <a16:creationId xmlns:a16="http://schemas.microsoft.com/office/drawing/2014/main" id="{CD5BFFB0-C9D3-4B4A-89F6-BE59EAF12A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2145"/>
                          <a:ext cx="1527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2" name="Object 28">
              <a:extLst>
                <a:ext uri="{FF2B5EF4-FFF2-40B4-BE49-F238E27FC236}">
                  <a16:creationId xmlns:a16="http://schemas.microsoft.com/office/drawing/2014/main" id="{FC424988-3E7A-45F8-A2E1-C3784BF48F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7" y="2453"/>
            <a:ext cx="1539" cy="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" r:id="rId15" imgW="1838095" imgH="695238" progId="Paint.Picture">
                    <p:embed/>
                  </p:oleObj>
                </mc:Choice>
                <mc:Fallback>
                  <p:oleObj r:id="rId15" imgW="1838095" imgH="695238" progId="Paint.Picture">
                    <p:embed/>
                    <p:pic>
                      <p:nvPicPr>
                        <p:cNvPr id="62482" name="Object 28">
                          <a:extLst>
                            <a:ext uri="{FF2B5EF4-FFF2-40B4-BE49-F238E27FC236}">
                              <a16:creationId xmlns:a16="http://schemas.microsoft.com/office/drawing/2014/main" id="{FC424988-3E7A-45F8-A2E1-C3784BF48F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7" y="2453"/>
                          <a:ext cx="1539" cy="8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585DA84F-7266-4DB9-8CD8-BE943BEFBF06}"/>
              </a:ext>
            </a:extLst>
          </p:cNvPr>
          <p:cNvGrpSpPr>
            <a:grpSpLocks/>
          </p:cNvGrpSpPr>
          <p:nvPr/>
        </p:nvGrpSpPr>
        <p:grpSpPr bwMode="auto">
          <a:xfrm>
            <a:off x="2249489" y="2276476"/>
            <a:ext cx="7362825" cy="2944813"/>
            <a:chOff x="465" y="1434"/>
            <a:chExt cx="4638" cy="1855"/>
          </a:xfrm>
        </p:grpSpPr>
        <p:graphicFrame>
          <p:nvGraphicFramePr>
            <p:cNvPr id="62478" name="Object 30">
              <a:extLst>
                <a:ext uri="{FF2B5EF4-FFF2-40B4-BE49-F238E27FC236}">
                  <a16:creationId xmlns:a16="http://schemas.microsoft.com/office/drawing/2014/main" id="{B5AEC1FA-F31C-42B8-96D5-6517E7B362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" y="2146"/>
            <a:ext cx="1501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2" r:id="rId17" imgW="1800476" imgH="628571" progId="Paint.Picture">
                    <p:embed/>
                  </p:oleObj>
                </mc:Choice>
                <mc:Fallback>
                  <p:oleObj r:id="rId17" imgW="1800476" imgH="628571" progId="Paint.Picture">
                    <p:embed/>
                    <p:pic>
                      <p:nvPicPr>
                        <p:cNvPr id="62478" name="Object 30">
                          <a:extLst>
                            <a:ext uri="{FF2B5EF4-FFF2-40B4-BE49-F238E27FC236}">
                              <a16:creationId xmlns:a16="http://schemas.microsoft.com/office/drawing/2014/main" id="{B5AEC1FA-F31C-42B8-96D5-6517E7B362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" y="2146"/>
                          <a:ext cx="1501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9" name="Object 31">
              <a:extLst>
                <a:ext uri="{FF2B5EF4-FFF2-40B4-BE49-F238E27FC236}">
                  <a16:creationId xmlns:a16="http://schemas.microsoft.com/office/drawing/2014/main" id="{CFD713CB-4591-43BE-B220-9394FDBC53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9" y="1434"/>
            <a:ext cx="3094" cy="1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3" r:id="rId19" imgW="3704762" imgH="1771429" progId="Paint.Picture">
                    <p:embed/>
                  </p:oleObj>
                </mc:Choice>
                <mc:Fallback>
                  <p:oleObj r:id="rId19" imgW="3704762" imgH="1771429" progId="Paint.Picture">
                    <p:embed/>
                    <p:pic>
                      <p:nvPicPr>
                        <p:cNvPr id="62479" name="Object 31">
                          <a:extLst>
                            <a:ext uri="{FF2B5EF4-FFF2-40B4-BE49-F238E27FC236}">
                              <a16:creationId xmlns:a16="http://schemas.microsoft.com/office/drawing/2014/main" id="{CFD713CB-4591-43BE-B220-9394FDBC53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" y="1434"/>
                          <a:ext cx="3094" cy="18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18" name="Object 34">
            <a:extLst>
              <a:ext uri="{FF2B5EF4-FFF2-40B4-BE49-F238E27FC236}">
                <a16:creationId xmlns:a16="http://schemas.microsoft.com/office/drawing/2014/main" id="{CA2AA545-7677-40D9-8033-9BC14AD2D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6788" y="2241550"/>
          <a:ext cx="73787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r:id="rId21" imgW="5609524" imgH="2095793" progId="Paint.Picture">
                  <p:embed/>
                </p:oleObj>
              </mc:Choice>
              <mc:Fallback>
                <p:oleObj r:id="rId21" imgW="5609524" imgH="2095793" progId="Paint.Picture">
                  <p:embed/>
                  <p:pic>
                    <p:nvPicPr>
                      <p:cNvPr id="67618" name="Object 34">
                        <a:extLst>
                          <a:ext uri="{FF2B5EF4-FFF2-40B4-BE49-F238E27FC236}">
                            <a16:creationId xmlns:a16="http://schemas.microsoft.com/office/drawing/2014/main" id="{CA2AA545-7677-40D9-8033-9BC14AD2D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2241550"/>
                        <a:ext cx="7378700" cy="340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9" name="Object 35">
            <a:extLst>
              <a:ext uri="{FF2B5EF4-FFF2-40B4-BE49-F238E27FC236}">
                <a16:creationId xmlns:a16="http://schemas.microsoft.com/office/drawing/2014/main" id="{838A435D-7F47-4BC5-8F8F-6F547E12D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9014" y="2286000"/>
          <a:ext cx="7356475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r:id="rId23" imgW="5590476" imgH="2057143" progId="Paint.Picture">
                  <p:embed/>
                </p:oleObj>
              </mc:Choice>
              <mc:Fallback>
                <p:oleObj r:id="rId23" imgW="5590476" imgH="2057143" progId="Paint.Picture">
                  <p:embed/>
                  <p:pic>
                    <p:nvPicPr>
                      <p:cNvPr id="67619" name="Object 35">
                        <a:extLst>
                          <a:ext uri="{FF2B5EF4-FFF2-40B4-BE49-F238E27FC236}">
                            <a16:creationId xmlns:a16="http://schemas.microsoft.com/office/drawing/2014/main" id="{838A435D-7F47-4BC5-8F8F-6F547E12D1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4" y="2286000"/>
                        <a:ext cx="7356475" cy="334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0" name="Object 36">
            <a:extLst>
              <a:ext uri="{FF2B5EF4-FFF2-40B4-BE49-F238E27FC236}">
                <a16:creationId xmlns:a16="http://schemas.microsoft.com/office/drawing/2014/main" id="{E334F8AF-DD4A-479B-9A82-6C38B3551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9014" y="2300288"/>
          <a:ext cx="7343775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r:id="rId25" imgW="5590476" imgH="2029108" progId="Paint.Picture">
                  <p:embed/>
                </p:oleObj>
              </mc:Choice>
              <mc:Fallback>
                <p:oleObj r:id="rId25" imgW="5590476" imgH="2029108" progId="Paint.Picture">
                  <p:embed/>
                  <p:pic>
                    <p:nvPicPr>
                      <p:cNvPr id="67620" name="Object 36">
                        <a:extLst>
                          <a:ext uri="{FF2B5EF4-FFF2-40B4-BE49-F238E27FC236}">
                            <a16:creationId xmlns:a16="http://schemas.microsoft.com/office/drawing/2014/main" id="{E334F8AF-DD4A-479B-9A82-6C38B35517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4" y="2300288"/>
                        <a:ext cx="7343775" cy="331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54028 -0.25185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7000" y="-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1"/>
                            </p:stCondLst>
                            <p:childTnLst>
                              <p:par>
                                <p:cTn id="43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1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87" grpId="1" animBg="1"/>
      <p:bldP spid="67589" grpId="0"/>
      <p:bldP spid="67589" grpId="1"/>
      <p:bldP spid="67605" grpId="0"/>
      <p:bldP spid="67605" grpId="1"/>
      <p:bldP spid="6760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>
            <a:extLst>
              <a:ext uri="{FF2B5EF4-FFF2-40B4-BE49-F238E27FC236}">
                <a16:creationId xmlns:a16="http://schemas.microsoft.com/office/drawing/2014/main" id="{9B52C437-2F7B-4785-96F0-47B3B4AD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Rectangle 6">
            <a:extLst>
              <a:ext uri="{FF2B5EF4-FFF2-40B4-BE49-F238E27FC236}">
                <a16:creationId xmlns:a16="http://schemas.microsoft.com/office/drawing/2014/main" id="{9ADCC470-BF8D-48F8-8246-1763C79AFF78}"/>
              </a:ext>
            </a:extLst>
          </p:cNvPr>
          <p:cNvSpPr/>
          <p:nvPr/>
        </p:nvSpPr>
        <p:spPr>
          <a:xfrm rot="20094500">
            <a:off x="8332788" y="2200275"/>
            <a:ext cx="406400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4800" b="1" noProof="1">
                <a:solidFill>
                  <a:srgbClr val="FF6600"/>
                </a:solidFill>
                <a:latin typeface="Times New Roman" pitchFamily="18" charset="0"/>
                <a:sym typeface="Wingdings" pitchFamily="2" charset="2"/>
              </a:rPr>
              <a:t>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7D5E1C1E-2C9E-4325-8B33-187116C0762D}"/>
              </a:ext>
            </a:extLst>
          </p:cNvPr>
          <p:cNvGrpSpPr>
            <a:grpSpLocks/>
          </p:cNvGrpSpPr>
          <p:nvPr/>
        </p:nvGrpSpPr>
        <p:grpSpPr bwMode="auto">
          <a:xfrm>
            <a:off x="1968501" y="655638"/>
            <a:ext cx="7699375" cy="5872162"/>
            <a:chOff x="288" y="501"/>
            <a:chExt cx="4850" cy="3699"/>
          </a:xfrm>
        </p:grpSpPr>
        <p:graphicFrame>
          <p:nvGraphicFramePr>
            <p:cNvPr id="63520" name="Object 7">
              <a:extLst>
                <a:ext uri="{FF2B5EF4-FFF2-40B4-BE49-F238E27FC236}">
                  <a16:creationId xmlns:a16="http://schemas.microsoft.com/office/drawing/2014/main" id="{0C6F3628-5E31-47AE-BB50-6572A2738A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501"/>
            <a:ext cx="4850" cy="3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0" r:id="rId6" imgW="6657143" imgH="5038095" progId="Paint.Picture">
                    <p:embed/>
                  </p:oleObj>
                </mc:Choice>
                <mc:Fallback>
                  <p:oleObj r:id="rId6" imgW="6657143" imgH="5038095" progId="Paint.Picture">
                    <p:embed/>
                    <p:pic>
                      <p:nvPicPr>
                        <p:cNvPr id="63520" name="Object 7">
                          <a:extLst>
                            <a:ext uri="{FF2B5EF4-FFF2-40B4-BE49-F238E27FC236}">
                              <a16:creationId xmlns:a16="http://schemas.microsoft.com/office/drawing/2014/main" id="{0C6F3628-5E31-47AE-BB50-6572A2738A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501"/>
                          <a:ext cx="4850" cy="3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21" name="Group 20">
              <a:extLst>
                <a:ext uri="{FF2B5EF4-FFF2-40B4-BE49-F238E27FC236}">
                  <a16:creationId xmlns:a16="http://schemas.microsoft.com/office/drawing/2014/main" id="{578BC7F6-8A3C-4765-8B2E-185B07A47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6" y="992"/>
              <a:ext cx="1928" cy="1512"/>
              <a:chOff x="1816" y="992"/>
              <a:chExt cx="1928" cy="1512"/>
            </a:xfrm>
          </p:grpSpPr>
          <p:sp>
            <p:nvSpPr>
              <p:cNvPr id="49192" name="Text Box 9">
                <a:extLst>
                  <a:ext uri="{FF2B5EF4-FFF2-40B4-BE49-F238E27FC236}">
                    <a16:creationId xmlns:a16="http://schemas.microsoft.com/office/drawing/2014/main" id="{1B6DAE0A-0DF7-4535-81B6-7BC989181524}"/>
                  </a:ext>
                </a:extLst>
              </p:cNvPr>
              <p:cNvSpPr txBox="1"/>
              <p:nvPr/>
            </p:nvSpPr>
            <p:spPr>
              <a:xfrm>
                <a:off x="3056" y="992"/>
                <a:ext cx="688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000000"/>
                    </a:solidFill>
                  </a:rPr>
                  <a:t>无芯线圈</a:t>
                </a:r>
              </a:p>
            </p:txBody>
          </p:sp>
          <p:sp>
            <p:nvSpPr>
              <p:cNvPr id="49193" name="Text Box 10">
                <a:extLst>
                  <a:ext uri="{FF2B5EF4-FFF2-40B4-BE49-F238E27FC236}">
                    <a16:creationId xmlns:a16="http://schemas.microsoft.com/office/drawing/2014/main" id="{3CB33312-524D-48F4-8BFB-2EF5375A60CC}"/>
                  </a:ext>
                </a:extLst>
              </p:cNvPr>
              <p:cNvSpPr txBox="1"/>
              <p:nvPr/>
            </p:nvSpPr>
            <p:spPr>
              <a:xfrm>
                <a:off x="2824" y="1224"/>
                <a:ext cx="824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000000"/>
                    </a:solidFill>
                  </a:rPr>
                  <a:t>非线性变压器</a:t>
                </a:r>
              </a:p>
            </p:txBody>
          </p:sp>
          <p:sp>
            <p:nvSpPr>
              <p:cNvPr id="49194" name="Text Box 11">
                <a:extLst>
                  <a:ext uri="{FF2B5EF4-FFF2-40B4-BE49-F238E27FC236}">
                    <a16:creationId xmlns:a16="http://schemas.microsoft.com/office/drawing/2014/main" id="{F183E019-EF82-4799-A3DC-019A593A6E5F}"/>
                  </a:ext>
                </a:extLst>
              </p:cNvPr>
              <p:cNvSpPr txBox="1"/>
              <p:nvPr/>
            </p:nvSpPr>
            <p:spPr>
              <a:xfrm>
                <a:off x="2896" y="1936"/>
                <a:ext cx="512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000000"/>
                    </a:solidFill>
                  </a:rPr>
                  <a:t>变压器</a:t>
                </a:r>
              </a:p>
            </p:txBody>
          </p:sp>
          <p:sp>
            <p:nvSpPr>
              <p:cNvPr id="49195" name="Text Box 12">
                <a:extLst>
                  <a:ext uri="{FF2B5EF4-FFF2-40B4-BE49-F238E27FC236}">
                    <a16:creationId xmlns:a16="http://schemas.microsoft.com/office/drawing/2014/main" id="{07B54567-F4BE-4DFA-BB66-24BF9969C877}"/>
                  </a:ext>
                </a:extLst>
              </p:cNvPr>
              <p:cNvSpPr txBox="1"/>
              <p:nvPr/>
            </p:nvSpPr>
            <p:spPr>
              <a:xfrm>
                <a:off x="1816" y="2312"/>
                <a:ext cx="920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000000"/>
                    </a:solidFill>
                  </a:rPr>
                  <a:t>可变上拉电阻</a:t>
                </a:r>
              </a:p>
            </p:txBody>
          </p:sp>
        </p:grpSp>
        <p:grpSp>
          <p:nvGrpSpPr>
            <p:cNvPr id="63522" name="Group 18">
              <a:extLst>
                <a:ext uri="{FF2B5EF4-FFF2-40B4-BE49-F238E27FC236}">
                  <a16:creationId xmlns:a16="http://schemas.microsoft.com/office/drawing/2014/main" id="{A5267326-1AF0-4A89-9F56-F183730494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8" y="1760"/>
              <a:ext cx="668" cy="2392"/>
              <a:chOff x="918" y="1760"/>
              <a:chExt cx="668" cy="2392"/>
            </a:xfrm>
          </p:grpSpPr>
          <p:sp>
            <p:nvSpPr>
              <p:cNvPr id="49187" name="Text Box 8">
                <a:extLst>
                  <a:ext uri="{FF2B5EF4-FFF2-40B4-BE49-F238E27FC236}">
                    <a16:creationId xmlns:a16="http://schemas.microsoft.com/office/drawing/2014/main" id="{652413D7-D25F-49D7-94A4-08C05285DE9C}"/>
                  </a:ext>
                </a:extLst>
              </p:cNvPr>
              <p:cNvSpPr txBox="1"/>
              <p:nvPr/>
            </p:nvSpPr>
            <p:spPr>
              <a:xfrm>
                <a:off x="1094" y="1760"/>
                <a:ext cx="452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000000"/>
                    </a:solidFill>
                  </a:rPr>
                  <a:t>电阻箱</a:t>
                </a:r>
              </a:p>
            </p:txBody>
          </p:sp>
          <p:sp>
            <p:nvSpPr>
              <p:cNvPr id="49188" name="Text Box 13">
                <a:extLst>
                  <a:ext uri="{FF2B5EF4-FFF2-40B4-BE49-F238E27FC236}">
                    <a16:creationId xmlns:a16="http://schemas.microsoft.com/office/drawing/2014/main" id="{4D4DB006-7A0F-48C9-8F10-CDB3F9B7A6B3}"/>
                  </a:ext>
                </a:extLst>
              </p:cNvPr>
              <p:cNvSpPr txBox="1"/>
              <p:nvPr/>
            </p:nvSpPr>
            <p:spPr>
              <a:xfrm>
                <a:off x="1134" y="1896"/>
                <a:ext cx="452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000000"/>
                    </a:solidFill>
                  </a:rPr>
                  <a:t>电位计</a:t>
                </a:r>
              </a:p>
            </p:txBody>
          </p:sp>
          <p:sp>
            <p:nvSpPr>
              <p:cNvPr id="49189" name="Text Box 14">
                <a:extLst>
                  <a:ext uri="{FF2B5EF4-FFF2-40B4-BE49-F238E27FC236}">
                    <a16:creationId xmlns:a16="http://schemas.microsoft.com/office/drawing/2014/main" id="{C00D6C74-B68D-4C4D-B8EE-6F0842484D58}"/>
                  </a:ext>
                </a:extLst>
              </p:cNvPr>
              <p:cNvSpPr txBox="1"/>
              <p:nvPr/>
            </p:nvSpPr>
            <p:spPr>
              <a:xfrm>
                <a:off x="918" y="3640"/>
                <a:ext cx="452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000000"/>
                    </a:solidFill>
                  </a:rPr>
                  <a:t>继电器</a:t>
                </a:r>
              </a:p>
            </p:txBody>
          </p:sp>
          <p:sp>
            <p:nvSpPr>
              <p:cNvPr id="49190" name="Text Box 15">
                <a:extLst>
                  <a:ext uri="{FF2B5EF4-FFF2-40B4-BE49-F238E27FC236}">
                    <a16:creationId xmlns:a16="http://schemas.microsoft.com/office/drawing/2014/main" id="{95F74FA0-47F8-44EB-A8E4-673E7405744A}"/>
                  </a:ext>
                </a:extLst>
              </p:cNvPr>
              <p:cNvSpPr txBox="1"/>
              <p:nvPr/>
            </p:nvSpPr>
            <p:spPr>
              <a:xfrm>
                <a:off x="966" y="3792"/>
                <a:ext cx="452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000000"/>
                    </a:solidFill>
                  </a:rPr>
                  <a:t>连接器</a:t>
                </a:r>
              </a:p>
            </p:txBody>
          </p:sp>
          <p:sp>
            <p:nvSpPr>
              <p:cNvPr id="49191" name="Text Box 16">
                <a:extLst>
                  <a:ext uri="{FF2B5EF4-FFF2-40B4-BE49-F238E27FC236}">
                    <a16:creationId xmlns:a16="http://schemas.microsoft.com/office/drawing/2014/main" id="{1C980B29-A0DF-40A2-843C-A777C0C3D6AB}"/>
                  </a:ext>
                </a:extLst>
              </p:cNvPr>
              <p:cNvSpPr txBox="1"/>
              <p:nvPr/>
            </p:nvSpPr>
            <p:spPr>
              <a:xfrm>
                <a:off x="990" y="3960"/>
                <a:ext cx="340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000000"/>
                    </a:solidFill>
                  </a:rPr>
                  <a:t>插座</a:t>
                </a:r>
              </a:p>
            </p:txBody>
          </p:sp>
        </p:grpSp>
      </p:grpSp>
      <p:graphicFrame>
        <p:nvGraphicFramePr>
          <p:cNvPr id="68630" name="Object 22">
            <a:extLst>
              <a:ext uri="{FF2B5EF4-FFF2-40B4-BE49-F238E27FC236}">
                <a16:creationId xmlns:a16="http://schemas.microsoft.com/office/drawing/2014/main" id="{F4350751-3D9F-41DA-83D0-A201D5E22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3714" y="1143000"/>
          <a:ext cx="4410075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r:id="rId8" imgW="3304762" imgH="4571429" progId="Paint.Picture">
                  <p:embed/>
                </p:oleObj>
              </mc:Choice>
              <mc:Fallback>
                <p:oleObj r:id="rId8" imgW="3304762" imgH="4571429" progId="Paint.Picture">
                  <p:embed/>
                  <p:pic>
                    <p:nvPicPr>
                      <p:cNvPr id="68630" name="Object 22">
                        <a:extLst>
                          <a:ext uri="{FF2B5EF4-FFF2-40B4-BE49-F238E27FC236}">
                            <a16:creationId xmlns:a16="http://schemas.microsoft.com/office/drawing/2014/main" id="{F4350751-3D9F-41DA-83D0-A201D5E22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4" y="1143000"/>
                        <a:ext cx="4410075" cy="532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1" name="Object 23">
            <a:extLst>
              <a:ext uri="{FF2B5EF4-FFF2-40B4-BE49-F238E27FC236}">
                <a16:creationId xmlns:a16="http://schemas.microsoft.com/office/drawing/2014/main" id="{A86FDC4B-0A94-4BDB-81F9-696BFD93B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664" y="2227264"/>
          <a:ext cx="85407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r:id="rId10" imgW="752381" imgH="219222" progId="Paint.Picture">
                  <p:embed/>
                </p:oleObj>
              </mc:Choice>
              <mc:Fallback>
                <p:oleObj r:id="rId10" imgW="752381" imgH="219222" progId="Paint.Picture">
                  <p:embed/>
                  <p:pic>
                    <p:nvPicPr>
                      <p:cNvPr id="68631" name="Object 23">
                        <a:extLst>
                          <a:ext uri="{FF2B5EF4-FFF2-40B4-BE49-F238E27FC236}">
                            <a16:creationId xmlns:a16="http://schemas.microsoft.com/office/drawing/2014/main" id="{A86FDC4B-0A94-4BDB-81F9-696BFD93B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4" y="2227264"/>
                        <a:ext cx="85407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24">
            <a:extLst>
              <a:ext uri="{FF2B5EF4-FFF2-40B4-BE49-F238E27FC236}">
                <a16:creationId xmlns:a16="http://schemas.microsoft.com/office/drawing/2014/main" id="{CF44DE4F-989C-4173-BB41-5A1133A1E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8200" y="1998664"/>
          <a:ext cx="13589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r:id="rId12" imgW="1219370" imgH="219222" progId="Paint.Picture">
                  <p:embed/>
                </p:oleObj>
              </mc:Choice>
              <mc:Fallback>
                <p:oleObj r:id="rId12" imgW="1219370" imgH="219222" progId="Paint.Picture">
                  <p:embed/>
                  <p:pic>
                    <p:nvPicPr>
                      <p:cNvPr id="68632" name="Object 24">
                        <a:extLst>
                          <a:ext uri="{FF2B5EF4-FFF2-40B4-BE49-F238E27FC236}">
                            <a16:creationId xmlns:a16="http://schemas.microsoft.com/office/drawing/2014/main" id="{CF44DE4F-989C-4173-BB41-5A1133A1E5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1998664"/>
                        <a:ext cx="135890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26">
            <a:extLst>
              <a:ext uri="{FF2B5EF4-FFF2-40B4-BE49-F238E27FC236}">
                <a16:creationId xmlns:a16="http://schemas.microsoft.com/office/drawing/2014/main" id="{585337F2-5F80-47F9-BD37-95D3AFFB9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7725" y="2667000"/>
          <a:ext cx="7048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r:id="rId14" imgW="590476" imgH="228571" progId="Paint.Picture">
                  <p:embed/>
                </p:oleObj>
              </mc:Choice>
              <mc:Fallback>
                <p:oleObj r:id="rId14" imgW="590476" imgH="228571" progId="Paint.Picture">
                  <p:embed/>
                  <p:pic>
                    <p:nvPicPr>
                      <p:cNvPr id="68634" name="Object 26">
                        <a:extLst>
                          <a:ext uri="{FF2B5EF4-FFF2-40B4-BE49-F238E27FC236}">
                            <a16:creationId xmlns:a16="http://schemas.microsoft.com/office/drawing/2014/main" id="{585337F2-5F80-47F9-BD37-95D3AFFB9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2667000"/>
                        <a:ext cx="7048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9">
            <a:extLst>
              <a:ext uri="{FF2B5EF4-FFF2-40B4-BE49-F238E27FC236}">
                <a16:creationId xmlns:a16="http://schemas.microsoft.com/office/drawing/2014/main" id="{0DC81C99-477A-49F0-992E-652EFA85DAA9}"/>
              </a:ext>
            </a:extLst>
          </p:cNvPr>
          <p:cNvGrpSpPr>
            <a:grpSpLocks/>
          </p:cNvGrpSpPr>
          <p:nvPr/>
        </p:nvGrpSpPr>
        <p:grpSpPr bwMode="auto">
          <a:xfrm>
            <a:off x="4327526" y="1162050"/>
            <a:ext cx="4473575" cy="5308600"/>
            <a:chOff x="1737" y="740"/>
            <a:chExt cx="2818" cy="3344"/>
          </a:xfrm>
        </p:grpSpPr>
        <p:graphicFrame>
          <p:nvGraphicFramePr>
            <p:cNvPr id="63518" name="Object 27">
              <a:extLst>
                <a:ext uri="{FF2B5EF4-FFF2-40B4-BE49-F238E27FC236}">
                  <a16:creationId xmlns:a16="http://schemas.microsoft.com/office/drawing/2014/main" id="{95A80F96-EDEB-4C11-A43B-A128CE1F75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7" y="740"/>
            <a:ext cx="2818" cy="3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5" r:id="rId16" imgW="3858164" imgH="4533333" progId="Paint.Picture">
                    <p:embed/>
                  </p:oleObj>
                </mc:Choice>
                <mc:Fallback>
                  <p:oleObj r:id="rId16" imgW="3858164" imgH="4533333" progId="Paint.Picture">
                    <p:embed/>
                    <p:pic>
                      <p:nvPicPr>
                        <p:cNvPr id="63518" name="Object 27">
                          <a:extLst>
                            <a:ext uri="{FF2B5EF4-FFF2-40B4-BE49-F238E27FC236}">
                              <a16:creationId xmlns:a16="http://schemas.microsoft.com/office/drawing/2014/main" id="{95A80F96-EDEB-4C11-A43B-A128CE1F75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740"/>
                          <a:ext cx="2818" cy="3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3" name="Text Box 28">
              <a:extLst>
                <a:ext uri="{FF2B5EF4-FFF2-40B4-BE49-F238E27FC236}">
                  <a16:creationId xmlns:a16="http://schemas.microsoft.com/office/drawing/2014/main" id="{E25848C2-4F9B-4740-9EC2-F6C29832B904}"/>
                </a:ext>
              </a:extLst>
            </p:cNvPr>
            <p:cNvSpPr txBox="1"/>
            <p:nvPr/>
          </p:nvSpPr>
          <p:spPr>
            <a:xfrm>
              <a:off x="2231" y="1447"/>
              <a:ext cx="725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r>
                <a:rPr lang="en-US" altLang="zh-CN" sz="1400" noProof="1">
                  <a:solidFill>
                    <a:srgbClr val="FF3300"/>
                  </a:solidFill>
                </a:rPr>
                <a:t>SIP</a:t>
              </a:r>
              <a:r>
                <a:rPr lang="zh-CN" altLang="en-US" sz="1400" noProof="1">
                  <a:solidFill>
                    <a:srgbClr val="FF3300"/>
                  </a:solidFill>
                </a:rPr>
                <a:t>单列直插</a:t>
              </a:r>
            </a:p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r>
                <a:rPr lang="en-US" altLang="zh-CN" sz="1400" noProof="1">
                  <a:solidFill>
                    <a:srgbClr val="FF3300"/>
                  </a:solidFill>
                </a:rPr>
                <a:t>DIP</a:t>
              </a:r>
              <a:r>
                <a:rPr lang="zh-CN" altLang="en-US" sz="1400" noProof="1">
                  <a:solidFill>
                    <a:srgbClr val="FF3300"/>
                  </a:solidFill>
                </a:rPr>
                <a:t>双列直插</a:t>
              </a:r>
            </a:p>
          </p:txBody>
        </p:sp>
      </p:grpSp>
      <p:graphicFrame>
        <p:nvGraphicFramePr>
          <p:cNvPr id="68638" name="Object 30">
            <a:extLst>
              <a:ext uri="{FF2B5EF4-FFF2-40B4-BE49-F238E27FC236}">
                <a16:creationId xmlns:a16="http://schemas.microsoft.com/office/drawing/2014/main" id="{1F375153-469A-42DE-B17B-3E73DA0AD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7251" y="2917826"/>
          <a:ext cx="11795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r:id="rId18" imgW="1028844" imgH="209524" progId="Paint.Picture">
                  <p:embed/>
                </p:oleObj>
              </mc:Choice>
              <mc:Fallback>
                <p:oleObj r:id="rId18" imgW="1028844" imgH="209524" progId="Paint.Picture">
                  <p:embed/>
                  <p:pic>
                    <p:nvPicPr>
                      <p:cNvPr id="68638" name="Object 30">
                        <a:extLst>
                          <a:ext uri="{FF2B5EF4-FFF2-40B4-BE49-F238E27FC236}">
                            <a16:creationId xmlns:a16="http://schemas.microsoft.com/office/drawing/2014/main" id="{1F375153-469A-42DE-B17B-3E73DA0AD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1" y="2917826"/>
                        <a:ext cx="11795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9" name="Object 31">
            <a:extLst>
              <a:ext uri="{FF2B5EF4-FFF2-40B4-BE49-F238E27FC236}">
                <a16:creationId xmlns:a16="http://schemas.microsoft.com/office/drawing/2014/main" id="{85DB3C08-2C60-4C93-9489-1A5E51C49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2601" y="1176339"/>
          <a:ext cx="4468813" cy="531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r:id="rId20" imgW="3847619" imgH="4009524" progId="Paint.Picture">
                  <p:embed/>
                </p:oleObj>
              </mc:Choice>
              <mc:Fallback>
                <p:oleObj r:id="rId20" imgW="3847619" imgH="4009524" progId="Paint.Picture">
                  <p:embed/>
                  <p:pic>
                    <p:nvPicPr>
                      <p:cNvPr id="68639" name="Object 31">
                        <a:extLst>
                          <a:ext uri="{FF2B5EF4-FFF2-40B4-BE49-F238E27FC236}">
                            <a16:creationId xmlns:a16="http://schemas.microsoft.com/office/drawing/2014/main" id="{85DB3C08-2C60-4C93-9489-1A5E51C498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1" y="1176339"/>
                        <a:ext cx="4468813" cy="531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4">
            <a:extLst>
              <a:ext uri="{FF2B5EF4-FFF2-40B4-BE49-F238E27FC236}">
                <a16:creationId xmlns:a16="http://schemas.microsoft.com/office/drawing/2014/main" id="{BC49DCC7-76B6-4580-B2E1-93E99135678C}"/>
              </a:ext>
            </a:extLst>
          </p:cNvPr>
          <p:cNvGrpSpPr>
            <a:grpSpLocks/>
          </p:cNvGrpSpPr>
          <p:nvPr/>
        </p:nvGrpSpPr>
        <p:grpSpPr bwMode="auto">
          <a:xfrm>
            <a:off x="5589589" y="2755901"/>
            <a:ext cx="2319337" cy="1514475"/>
            <a:chOff x="2561" y="1736"/>
            <a:chExt cx="1461" cy="954"/>
          </a:xfrm>
        </p:grpSpPr>
        <p:graphicFrame>
          <p:nvGraphicFramePr>
            <p:cNvPr id="63516" name="Object 32">
              <a:extLst>
                <a:ext uri="{FF2B5EF4-FFF2-40B4-BE49-F238E27FC236}">
                  <a16:creationId xmlns:a16="http://schemas.microsoft.com/office/drawing/2014/main" id="{776526AC-8E73-4565-87FC-DF356EC1D0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0" y="1911"/>
            <a:ext cx="1082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8" r:id="rId22" imgW="1162212" imgH="638264" progId="Paint.Picture">
                    <p:embed/>
                  </p:oleObj>
                </mc:Choice>
                <mc:Fallback>
                  <p:oleObj r:id="rId22" imgW="1162212" imgH="638264" progId="Paint.Picture">
                    <p:embed/>
                    <p:pic>
                      <p:nvPicPr>
                        <p:cNvPr id="63516" name="Object 32">
                          <a:extLst>
                            <a:ext uri="{FF2B5EF4-FFF2-40B4-BE49-F238E27FC236}">
                              <a16:creationId xmlns:a16="http://schemas.microsoft.com/office/drawing/2014/main" id="{776526AC-8E73-4565-87FC-DF356EC1D0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1911"/>
                          <a:ext cx="1082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1" name="AutoShape 33">
              <a:extLst>
                <a:ext uri="{FF2B5EF4-FFF2-40B4-BE49-F238E27FC236}">
                  <a16:creationId xmlns:a16="http://schemas.microsoft.com/office/drawing/2014/main" id="{44E9F365-A01C-4CF2-848C-D3314528E1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257982">
              <a:off x="2561" y="1736"/>
              <a:ext cx="1461" cy="954"/>
            </a:xfrm>
            <a:prstGeom prst="cloudCallout">
              <a:avLst>
                <a:gd name="adj1" fmla="val -10815"/>
                <a:gd name="adj2" fmla="val 77819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>
                <a:solidFill>
                  <a:srgbClr val="FF3300"/>
                </a:solidFill>
              </a:endParaRPr>
            </a:p>
          </p:txBody>
        </p:sp>
      </p:grpSp>
      <p:graphicFrame>
        <p:nvGraphicFramePr>
          <p:cNvPr id="68643" name="Object 35">
            <a:extLst>
              <a:ext uri="{FF2B5EF4-FFF2-40B4-BE49-F238E27FC236}">
                <a16:creationId xmlns:a16="http://schemas.microsoft.com/office/drawing/2014/main" id="{A850105C-F77F-4C93-B1D2-AAD0E46DB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8675" y="5013325"/>
          <a:ext cx="8191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r:id="rId24" imgW="628571" imgH="209524" progId="Paint.Picture">
                  <p:embed/>
                </p:oleObj>
              </mc:Choice>
              <mc:Fallback>
                <p:oleObj r:id="rId24" imgW="628571" imgH="209524" progId="Paint.Picture">
                  <p:embed/>
                  <p:pic>
                    <p:nvPicPr>
                      <p:cNvPr id="68643" name="Object 35">
                        <a:extLst>
                          <a:ext uri="{FF2B5EF4-FFF2-40B4-BE49-F238E27FC236}">
                            <a16:creationId xmlns:a16="http://schemas.microsoft.com/office/drawing/2014/main" id="{A850105C-F77F-4C93-B1D2-AAD0E46DB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5013325"/>
                        <a:ext cx="8191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Text Box 37">
            <a:extLst>
              <a:ext uri="{FF2B5EF4-FFF2-40B4-BE49-F238E27FC236}">
                <a16:creationId xmlns:a16="http://schemas.microsoft.com/office/drawing/2014/main" id="{D4193865-0190-4B28-9857-2061DA8AB47F}"/>
              </a:ext>
            </a:extLst>
          </p:cNvPr>
          <p:cNvSpPr txBox="1"/>
          <p:nvPr/>
        </p:nvSpPr>
        <p:spPr>
          <a:xfrm>
            <a:off x="6181725" y="1473200"/>
            <a:ext cx="18415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endParaRPr lang="zh-CN" altLang="en-US" sz="1400" noProof="1"/>
          </a:p>
        </p:txBody>
      </p:sp>
      <p:grpSp>
        <p:nvGrpSpPr>
          <p:cNvPr id="7" name="Group 43">
            <a:extLst>
              <a:ext uri="{FF2B5EF4-FFF2-40B4-BE49-F238E27FC236}">
                <a16:creationId xmlns:a16="http://schemas.microsoft.com/office/drawing/2014/main" id="{4B40883B-EDC4-443B-B5E8-BDE1DC08FF6A}"/>
              </a:ext>
            </a:extLst>
          </p:cNvPr>
          <p:cNvGrpSpPr>
            <a:grpSpLocks/>
          </p:cNvGrpSpPr>
          <p:nvPr/>
        </p:nvGrpSpPr>
        <p:grpSpPr bwMode="auto">
          <a:xfrm>
            <a:off x="4308475" y="1173164"/>
            <a:ext cx="4438650" cy="5318125"/>
            <a:chOff x="1762" y="739"/>
            <a:chExt cx="2796" cy="3350"/>
          </a:xfrm>
        </p:grpSpPr>
        <p:graphicFrame>
          <p:nvGraphicFramePr>
            <p:cNvPr id="63512" name="Object 36">
              <a:extLst>
                <a:ext uri="{FF2B5EF4-FFF2-40B4-BE49-F238E27FC236}">
                  <a16:creationId xmlns:a16="http://schemas.microsoft.com/office/drawing/2014/main" id="{E053B825-986F-4BDB-8C07-54889A5A15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2" y="739"/>
            <a:ext cx="2796" cy="3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0" r:id="rId26" imgW="3828571" imgH="4105848" progId="Paint.Picture">
                    <p:embed/>
                  </p:oleObj>
                </mc:Choice>
                <mc:Fallback>
                  <p:oleObj r:id="rId26" imgW="3828571" imgH="4105848" progId="Paint.Picture">
                    <p:embed/>
                    <p:pic>
                      <p:nvPicPr>
                        <p:cNvPr id="63512" name="Object 36">
                          <a:extLst>
                            <a:ext uri="{FF2B5EF4-FFF2-40B4-BE49-F238E27FC236}">
                              <a16:creationId xmlns:a16="http://schemas.microsoft.com/office/drawing/2014/main" id="{E053B825-986F-4BDB-8C07-54889A5A15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739"/>
                          <a:ext cx="2796" cy="3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13" name="Group 42">
              <a:extLst>
                <a:ext uri="{FF2B5EF4-FFF2-40B4-BE49-F238E27FC236}">
                  <a16:creationId xmlns:a16="http://schemas.microsoft.com/office/drawing/2014/main" id="{F313AD06-06E0-4F41-922B-A56FF44FF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4" y="816"/>
              <a:ext cx="1299" cy="538"/>
              <a:chOff x="2574" y="816"/>
              <a:chExt cx="1299" cy="538"/>
            </a:xfrm>
          </p:grpSpPr>
          <p:sp>
            <p:nvSpPr>
              <p:cNvPr id="49178" name="Text Box 38">
                <a:extLst>
                  <a:ext uri="{FF2B5EF4-FFF2-40B4-BE49-F238E27FC236}">
                    <a16:creationId xmlns:a16="http://schemas.microsoft.com/office/drawing/2014/main" id="{CFC91BFE-AF29-45CA-A988-17E23AB4A98D}"/>
                  </a:ext>
                </a:extLst>
              </p:cNvPr>
              <p:cNvSpPr txBox="1"/>
              <p:nvPr/>
            </p:nvSpPr>
            <p:spPr>
              <a:xfrm>
                <a:off x="3078" y="816"/>
                <a:ext cx="795" cy="3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FF3300"/>
                    </a:solidFill>
                  </a:rPr>
                  <a:t>电流控制开关</a:t>
                </a:r>
              </a:p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FF3300"/>
                    </a:solidFill>
                  </a:rPr>
                  <a:t>单刀双掷</a:t>
                </a:r>
              </a:p>
            </p:txBody>
          </p:sp>
          <p:sp>
            <p:nvSpPr>
              <p:cNvPr id="49179" name="Text Box 39">
                <a:extLst>
                  <a:ext uri="{FF2B5EF4-FFF2-40B4-BE49-F238E27FC236}">
                    <a16:creationId xmlns:a16="http://schemas.microsoft.com/office/drawing/2014/main" id="{662CDEA9-DA17-441A-8F91-073F0B3B1B4C}"/>
                  </a:ext>
                </a:extLst>
              </p:cNvPr>
              <p:cNvSpPr txBox="1"/>
              <p:nvPr/>
            </p:nvSpPr>
            <p:spPr>
              <a:xfrm>
                <a:off x="2574" y="1024"/>
                <a:ext cx="569" cy="3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FF3300"/>
                    </a:solidFill>
                  </a:rPr>
                  <a:t>单刀单掷</a:t>
                </a:r>
              </a:p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FF3300"/>
                    </a:solidFill>
                  </a:rPr>
                  <a:t>时间延迟</a:t>
                </a:r>
              </a:p>
            </p:txBody>
          </p:sp>
        </p:grpSp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E10A56B7-BCD8-4F8E-8487-07264B7B9FD9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2476500"/>
            <a:ext cx="2603500" cy="1841500"/>
            <a:chOff x="2312" y="1560"/>
            <a:chExt cx="1640" cy="1160"/>
          </a:xfrm>
        </p:grpSpPr>
        <p:sp>
          <p:nvSpPr>
            <p:cNvPr id="49174" name="AutoShape 44">
              <a:extLst>
                <a:ext uri="{FF2B5EF4-FFF2-40B4-BE49-F238E27FC236}">
                  <a16:creationId xmlns:a16="http://schemas.microsoft.com/office/drawing/2014/main" id="{125281E6-7D18-45D5-A343-B9133C59DCAE}"/>
                </a:ext>
              </a:extLst>
            </p:cNvPr>
            <p:cNvSpPr/>
            <p:nvPr/>
          </p:nvSpPr>
          <p:spPr>
            <a:xfrm>
              <a:off x="2312" y="1560"/>
              <a:ext cx="1640" cy="1160"/>
            </a:xfrm>
            <a:prstGeom prst="cloudCallout">
              <a:avLst>
                <a:gd name="adj1" fmla="val 35671"/>
                <a:gd name="adj2" fmla="val -61898"/>
              </a:avLst>
            </a:prstGeom>
            <a:noFill/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  <p:graphicFrame>
          <p:nvGraphicFramePr>
            <p:cNvPr id="63511" name="Object 45">
              <a:extLst>
                <a:ext uri="{FF2B5EF4-FFF2-40B4-BE49-F238E27FC236}">
                  <a16:creationId xmlns:a16="http://schemas.microsoft.com/office/drawing/2014/main" id="{7DC681E7-4A02-4578-BA9D-E51B5B44F1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1" y="1734"/>
            <a:ext cx="1176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1" r:id="rId28" imgW="1267002" imgH="590476" progId="Paint.Picture">
                    <p:embed/>
                  </p:oleObj>
                </mc:Choice>
                <mc:Fallback>
                  <p:oleObj r:id="rId28" imgW="1267002" imgH="590476" progId="Paint.Picture">
                    <p:embed/>
                    <p:pic>
                      <p:nvPicPr>
                        <p:cNvPr id="63511" name="Object 45">
                          <a:extLst>
                            <a:ext uri="{FF2B5EF4-FFF2-40B4-BE49-F238E27FC236}">
                              <a16:creationId xmlns:a16="http://schemas.microsoft.com/office/drawing/2014/main" id="{7DC681E7-4A02-4578-BA9D-E51B5B44F1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" y="1734"/>
                          <a:ext cx="1176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9">
            <a:extLst>
              <a:ext uri="{FF2B5EF4-FFF2-40B4-BE49-F238E27FC236}">
                <a16:creationId xmlns:a16="http://schemas.microsoft.com/office/drawing/2014/main" id="{93A747E2-174E-46ED-8875-22FAFF36C376}"/>
              </a:ext>
            </a:extLst>
          </p:cNvPr>
          <p:cNvGrpSpPr>
            <a:grpSpLocks/>
          </p:cNvGrpSpPr>
          <p:nvPr/>
        </p:nvGrpSpPr>
        <p:grpSpPr bwMode="auto">
          <a:xfrm>
            <a:off x="4635500" y="2908300"/>
            <a:ext cx="3124200" cy="1739900"/>
            <a:chOff x="1960" y="1832"/>
            <a:chExt cx="1968" cy="1096"/>
          </a:xfrm>
        </p:grpSpPr>
        <p:sp>
          <p:nvSpPr>
            <p:cNvPr id="49172" name="AutoShape 47">
              <a:extLst>
                <a:ext uri="{FF2B5EF4-FFF2-40B4-BE49-F238E27FC236}">
                  <a16:creationId xmlns:a16="http://schemas.microsoft.com/office/drawing/2014/main" id="{0455497E-8B1C-48E1-A6E1-3869D32D17A8}"/>
                </a:ext>
              </a:extLst>
            </p:cNvPr>
            <p:cNvSpPr/>
            <p:nvPr/>
          </p:nvSpPr>
          <p:spPr>
            <a:xfrm>
              <a:off x="1960" y="1832"/>
              <a:ext cx="1968" cy="1096"/>
            </a:xfrm>
            <a:prstGeom prst="wedgeEllipseCallout">
              <a:avLst>
                <a:gd name="adj1" fmla="val 46495"/>
                <a:gd name="adj2" fmla="val -85769"/>
              </a:avLst>
            </a:prstGeom>
            <a:noFill/>
            <a:ln w="952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>
                <a:solidFill>
                  <a:srgbClr val="FF3300"/>
                </a:solidFill>
              </a:endParaRPr>
            </a:p>
          </p:txBody>
        </p:sp>
        <p:graphicFrame>
          <p:nvGraphicFramePr>
            <p:cNvPr id="63509" name="Object 48">
              <a:extLst>
                <a:ext uri="{FF2B5EF4-FFF2-40B4-BE49-F238E27FC236}">
                  <a16:creationId xmlns:a16="http://schemas.microsoft.com/office/drawing/2014/main" id="{4883AB36-EE74-40B0-A53F-613B4C6655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2" y="2025"/>
            <a:ext cx="1562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2" r:id="rId30" imgW="1371429" imgH="581106" progId="Paint.Picture">
                    <p:embed/>
                  </p:oleObj>
                </mc:Choice>
                <mc:Fallback>
                  <p:oleObj r:id="rId30" imgW="1371429" imgH="581106" progId="Paint.Picture">
                    <p:embed/>
                    <p:pic>
                      <p:nvPicPr>
                        <p:cNvPr id="63509" name="Object 48">
                          <a:extLst>
                            <a:ext uri="{FF2B5EF4-FFF2-40B4-BE49-F238E27FC236}">
                              <a16:creationId xmlns:a16="http://schemas.microsoft.com/office/drawing/2014/main" id="{4883AB36-EE74-40B0-A53F-613B4C6655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2025"/>
                          <a:ext cx="1562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58" name="Object 50">
            <a:extLst>
              <a:ext uri="{FF2B5EF4-FFF2-40B4-BE49-F238E27FC236}">
                <a16:creationId xmlns:a16="http://schemas.microsoft.com/office/drawing/2014/main" id="{EF9B2717-F556-441D-922B-B558DBDE5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9788" y="5280025"/>
          <a:ext cx="10715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r:id="rId32" imgW="885949" imgH="209524" progId="Paint.Picture">
                  <p:embed/>
                </p:oleObj>
              </mc:Choice>
              <mc:Fallback>
                <p:oleObj r:id="rId32" imgW="885949" imgH="209524" progId="Paint.Picture">
                  <p:embed/>
                  <p:pic>
                    <p:nvPicPr>
                      <p:cNvPr id="68658" name="Object 50">
                        <a:extLst>
                          <a:ext uri="{FF2B5EF4-FFF2-40B4-BE49-F238E27FC236}">
                            <a16:creationId xmlns:a16="http://schemas.microsoft.com/office/drawing/2014/main" id="{EF9B2717-F556-441D-922B-B558DBDE5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5280025"/>
                        <a:ext cx="107156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9" name="Object 51">
            <a:extLst>
              <a:ext uri="{FF2B5EF4-FFF2-40B4-BE49-F238E27FC236}">
                <a16:creationId xmlns:a16="http://schemas.microsoft.com/office/drawing/2014/main" id="{5C981846-1F2A-4443-9925-B185AB064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5" y="1166813"/>
          <a:ext cx="4464050" cy="524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r:id="rId34" imgW="3828571" imgH="3990476" progId="Paint.Picture">
                  <p:embed/>
                </p:oleObj>
              </mc:Choice>
              <mc:Fallback>
                <p:oleObj r:id="rId34" imgW="3828571" imgH="3990476" progId="Paint.Picture">
                  <p:embed/>
                  <p:pic>
                    <p:nvPicPr>
                      <p:cNvPr id="68659" name="Object 51">
                        <a:extLst>
                          <a:ext uri="{FF2B5EF4-FFF2-40B4-BE49-F238E27FC236}">
                            <a16:creationId xmlns:a16="http://schemas.microsoft.com/office/drawing/2014/main" id="{5C981846-1F2A-4443-9925-B185AB064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1166813"/>
                        <a:ext cx="4464050" cy="524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-0.72361 -0.1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6200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9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/>
      <p:bldP spid="68614" grpId="1"/>
      <p:bldP spid="6861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4">
            <a:extLst>
              <a:ext uri="{FF2B5EF4-FFF2-40B4-BE49-F238E27FC236}">
                <a16:creationId xmlns:a16="http://schemas.microsoft.com/office/drawing/2014/main" id="{FEC0D004-4F85-4D64-BA90-85E9CA8DC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515" name="Object 6">
            <a:extLst>
              <a:ext uri="{FF2B5EF4-FFF2-40B4-BE49-F238E27FC236}">
                <a16:creationId xmlns:a16="http://schemas.microsoft.com/office/drawing/2014/main" id="{26CD2D0D-1176-46C7-9F73-CE68348B1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3588" y="815976"/>
          <a:ext cx="7613650" cy="581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r:id="rId5" imgW="6601746" imgH="5047619" progId="Paint.Picture">
                  <p:embed/>
                </p:oleObj>
              </mc:Choice>
              <mc:Fallback>
                <p:oleObj r:id="rId5" imgW="6601746" imgH="5047619" progId="Paint.Picture">
                  <p:embed/>
                  <p:pic>
                    <p:nvPicPr>
                      <p:cNvPr id="64515" name="Object 6">
                        <a:extLst>
                          <a:ext uri="{FF2B5EF4-FFF2-40B4-BE49-F238E27FC236}">
                            <a16:creationId xmlns:a16="http://schemas.microsoft.com/office/drawing/2014/main" id="{26CD2D0D-1176-46C7-9F73-CE68348B1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815976"/>
                        <a:ext cx="7613650" cy="581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7">
            <a:extLst>
              <a:ext uri="{FF2B5EF4-FFF2-40B4-BE49-F238E27FC236}">
                <a16:creationId xmlns:a16="http://schemas.microsoft.com/office/drawing/2014/main" id="{4977CAEE-72BA-45BF-942E-4277236FEA0D}"/>
              </a:ext>
            </a:extLst>
          </p:cNvPr>
          <p:cNvSpPr txBox="1"/>
          <p:nvPr/>
        </p:nvSpPr>
        <p:spPr>
          <a:xfrm>
            <a:off x="2790825" y="2514600"/>
            <a:ext cx="71755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齐纳管</a:t>
            </a:r>
          </a:p>
        </p:txBody>
      </p:sp>
      <p:sp>
        <p:nvSpPr>
          <p:cNvPr id="50181" name="Text Box 8">
            <a:extLst>
              <a:ext uri="{FF2B5EF4-FFF2-40B4-BE49-F238E27FC236}">
                <a16:creationId xmlns:a16="http://schemas.microsoft.com/office/drawing/2014/main" id="{A4CFE6A8-98E6-41FA-AC04-84EDEB4AC1DB}"/>
              </a:ext>
            </a:extLst>
          </p:cNvPr>
          <p:cNvSpPr txBox="1"/>
          <p:nvPr/>
        </p:nvSpPr>
        <p:spPr>
          <a:xfrm>
            <a:off x="3248025" y="3175000"/>
            <a:ext cx="89535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肖特基管</a:t>
            </a:r>
          </a:p>
        </p:txBody>
      </p:sp>
      <p:sp>
        <p:nvSpPr>
          <p:cNvPr id="50182" name="Text Box 9">
            <a:extLst>
              <a:ext uri="{FF2B5EF4-FFF2-40B4-BE49-F238E27FC236}">
                <a16:creationId xmlns:a16="http://schemas.microsoft.com/office/drawing/2014/main" id="{06CBC4F3-7282-4AF1-89FB-0006B4E3B2B6}"/>
              </a:ext>
            </a:extLst>
          </p:cNvPr>
          <p:cNvSpPr txBox="1"/>
          <p:nvPr/>
        </p:nvSpPr>
        <p:spPr>
          <a:xfrm>
            <a:off x="2854325" y="3695700"/>
            <a:ext cx="1441420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两端双向稳压管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三端双向稳压管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变容管</a:t>
            </a:r>
          </a:p>
        </p:txBody>
      </p:sp>
      <p:graphicFrame>
        <p:nvGraphicFramePr>
          <p:cNvPr id="70668" name="Object 12">
            <a:extLst>
              <a:ext uri="{FF2B5EF4-FFF2-40B4-BE49-F238E27FC236}">
                <a16:creationId xmlns:a16="http://schemas.microsoft.com/office/drawing/2014/main" id="{C00D28C1-CFAC-44BE-929F-8780F4972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8200" y="2778126"/>
          <a:ext cx="5461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r:id="rId8" imgW="457143" imgH="209524" progId="Paint.Picture">
                  <p:embed/>
                </p:oleObj>
              </mc:Choice>
              <mc:Fallback>
                <p:oleObj r:id="rId8" imgW="457143" imgH="209524" progId="Paint.Picture">
                  <p:embed/>
                  <p:pic>
                    <p:nvPicPr>
                      <p:cNvPr id="70668" name="Object 12">
                        <a:extLst>
                          <a:ext uri="{FF2B5EF4-FFF2-40B4-BE49-F238E27FC236}">
                            <a16:creationId xmlns:a16="http://schemas.microsoft.com/office/drawing/2014/main" id="{C00D28C1-CFAC-44BE-929F-8780F4972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778126"/>
                        <a:ext cx="5461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>
            <a:extLst>
              <a:ext uri="{FF2B5EF4-FFF2-40B4-BE49-F238E27FC236}">
                <a16:creationId xmlns:a16="http://schemas.microsoft.com/office/drawing/2014/main" id="{7B39B532-EB8B-4880-8737-3818C45AE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8950" y="1266826"/>
          <a:ext cx="4432300" cy="491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r:id="rId10" imgW="3847619" imgH="4258269" progId="Paint.Picture">
                  <p:embed/>
                </p:oleObj>
              </mc:Choice>
              <mc:Fallback>
                <p:oleObj r:id="rId10" imgW="3847619" imgH="4258269" progId="Paint.Picture">
                  <p:embed/>
                  <p:pic>
                    <p:nvPicPr>
                      <p:cNvPr id="70669" name="Object 13">
                        <a:extLst>
                          <a:ext uri="{FF2B5EF4-FFF2-40B4-BE49-F238E27FC236}">
                            <a16:creationId xmlns:a16="http://schemas.microsoft.com/office/drawing/2014/main" id="{7B39B532-EB8B-4880-8737-3818C45AE3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1266826"/>
                        <a:ext cx="4432300" cy="491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14">
            <a:extLst>
              <a:ext uri="{FF2B5EF4-FFF2-40B4-BE49-F238E27FC236}">
                <a16:creationId xmlns:a16="http://schemas.microsoft.com/office/drawing/2014/main" id="{D693DC1E-B981-4F04-A5D6-D06ED96BF90D}"/>
              </a:ext>
            </a:extLst>
          </p:cNvPr>
          <p:cNvSpPr txBox="1"/>
          <p:nvPr/>
        </p:nvSpPr>
        <p:spPr>
          <a:xfrm>
            <a:off x="2741964" y="2970214"/>
            <a:ext cx="1385187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1400" noProof="1">
                <a:solidFill>
                  <a:srgbClr val="FF3300"/>
                </a:solidFill>
              </a:rPr>
              <a:t>Full-wave bridge</a:t>
            </a:r>
          </a:p>
        </p:txBody>
      </p:sp>
      <p:sp>
        <p:nvSpPr>
          <p:cNvPr id="50186" name="Text Box 15">
            <a:extLst>
              <a:ext uri="{FF2B5EF4-FFF2-40B4-BE49-F238E27FC236}">
                <a16:creationId xmlns:a16="http://schemas.microsoft.com/office/drawing/2014/main" id="{283EC2B4-1738-452A-A1BC-513B0C236EA8}"/>
              </a:ext>
            </a:extLst>
          </p:cNvPr>
          <p:cNvSpPr txBox="1"/>
          <p:nvPr/>
        </p:nvSpPr>
        <p:spPr>
          <a:xfrm>
            <a:off x="2703514" y="3440113"/>
            <a:ext cx="2173287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1400" noProof="1">
                <a:solidFill>
                  <a:srgbClr val="FF3300"/>
                </a:solidFill>
                <a:latin typeface="Times New Roman" pitchFamily="18" charset="0"/>
              </a:rPr>
              <a:t>Silicon-Controlled Rectifier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>
            <a:extLst>
              <a:ext uri="{FF2B5EF4-FFF2-40B4-BE49-F238E27FC236}">
                <a16:creationId xmlns:a16="http://schemas.microsoft.com/office/drawing/2014/main" id="{2F0013EA-B0CE-4262-896D-C04F0BB6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">
            <a:extLst>
              <a:ext uri="{FF2B5EF4-FFF2-40B4-BE49-F238E27FC236}">
                <a16:creationId xmlns:a16="http://schemas.microsoft.com/office/drawing/2014/main" id="{85164619-815B-47C6-B9EA-5C003DEBD768}"/>
              </a:ext>
            </a:extLst>
          </p:cNvPr>
          <p:cNvGrpSpPr>
            <a:grpSpLocks/>
          </p:cNvGrpSpPr>
          <p:nvPr/>
        </p:nvGrpSpPr>
        <p:grpSpPr bwMode="auto">
          <a:xfrm>
            <a:off x="2049463" y="361951"/>
            <a:ext cx="7631112" cy="6213475"/>
            <a:chOff x="331" y="228"/>
            <a:chExt cx="4807" cy="3914"/>
          </a:xfrm>
        </p:grpSpPr>
        <p:graphicFrame>
          <p:nvGraphicFramePr>
            <p:cNvPr id="65541" name="Object 7">
              <a:extLst>
                <a:ext uri="{FF2B5EF4-FFF2-40B4-BE49-F238E27FC236}">
                  <a16:creationId xmlns:a16="http://schemas.microsoft.com/office/drawing/2014/main" id="{828447EC-5150-4780-9A14-1AF19A31F1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" y="228"/>
            <a:ext cx="4807" cy="3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r:id="rId5" imgW="6647619" imgH="5276190" progId="Paint.Picture">
                    <p:embed/>
                  </p:oleObj>
                </mc:Choice>
                <mc:Fallback>
                  <p:oleObj r:id="rId5" imgW="6647619" imgH="5276190" progId="Paint.Picture">
                    <p:embed/>
                    <p:pic>
                      <p:nvPicPr>
                        <p:cNvPr id="65541" name="Object 7">
                          <a:extLst>
                            <a:ext uri="{FF2B5EF4-FFF2-40B4-BE49-F238E27FC236}">
                              <a16:creationId xmlns:a16="http://schemas.microsoft.com/office/drawing/2014/main" id="{828447EC-5150-4780-9A14-1AF19A31F1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" y="228"/>
                          <a:ext cx="4807" cy="3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5542" name="Group 14">
              <a:extLst>
                <a:ext uri="{FF2B5EF4-FFF2-40B4-BE49-F238E27FC236}">
                  <a16:creationId xmlns:a16="http://schemas.microsoft.com/office/drawing/2014/main" id="{08132D83-48E9-4637-B319-2E61FC448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4" y="1184"/>
              <a:ext cx="1170" cy="2856"/>
              <a:chOff x="944" y="1184"/>
              <a:chExt cx="1170" cy="2856"/>
            </a:xfrm>
          </p:grpSpPr>
          <p:sp>
            <p:nvSpPr>
              <p:cNvPr id="51207" name="Text Box 6">
                <a:extLst>
                  <a:ext uri="{FF2B5EF4-FFF2-40B4-BE49-F238E27FC236}">
                    <a16:creationId xmlns:a16="http://schemas.microsoft.com/office/drawing/2014/main" id="{9B4F187E-9289-4A49-B110-D6BE4E20028F}"/>
                  </a:ext>
                </a:extLst>
              </p:cNvPr>
              <p:cNvSpPr txBox="1"/>
              <p:nvPr/>
            </p:nvSpPr>
            <p:spPr>
              <a:xfrm>
                <a:off x="966" y="1184"/>
                <a:ext cx="676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algn="ctr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FF3300"/>
                    </a:solidFill>
                  </a:rPr>
                  <a:t>双极结型管</a:t>
                </a:r>
              </a:p>
            </p:txBody>
          </p:sp>
          <p:sp>
            <p:nvSpPr>
              <p:cNvPr id="51208" name="Text Box 8">
                <a:extLst>
                  <a:ext uri="{FF2B5EF4-FFF2-40B4-BE49-F238E27FC236}">
                    <a16:creationId xmlns:a16="http://schemas.microsoft.com/office/drawing/2014/main" id="{7DB98392-7588-40E4-94E3-89993AE67FF5}"/>
                  </a:ext>
                </a:extLst>
              </p:cNvPr>
              <p:cNvSpPr txBox="1"/>
              <p:nvPr/>
            </p:nvSpPr>
            <p:spPr>
              <a:xfrm>
                <a:off x="1166" y="1480"/>
                <a:ext cx="564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algn="ctr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FF3300"/>
                    </a:solidFill>
                  </a:rPr>
                  <a:t>达林顿管</a:t>
                </a:r>
              </a:p>
            </p:txBody>
          </p:sp>
          <p:sp>
            <p:nvSpPr>
              <p:cNvPr id="51209" name="Text Box 9">
                <a:extLst>
                  <a:ext uri="{FF2B5EF4-FFF2-40B4-BE49-F238E27FC236}">
                    <a16:creationId xmlns:a16="http://schemas.microsoft.com/office/drawing/2014/main" id="{29848FE9-7DE8-4F85-963D-BE3644011C35}"/>
                  </a:ext>
                </a:extLst>
              </p:cNvPr>
              <p:cNvSpPr txBox="1"/>
              <p:nvPr/>
            </p:nvSpPr>
            <p:spPr>
              <a:xfrm>
                <a:off x="944" y="2527"/>
                <a:ext cx="1035" cy="3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en-US" altLang="zh-CN" sz="1400" noProof="1">
                    <a:solidFill>
                      <a:srgbClr val="FF3300"/>
                    </a:solidFill>
                  </a:rPr>
                  <a:t>3</a:t>
                </a:r>
                <a:r>
                  <a:rPr lang="zh-CN" altLang="en-US" sz="1400" noProof="1">
                    <a:solidFill>
                      <a:srgbClr val="FF3300"/>
                    </a:solidFill>
                  </a:rPr>
                  <a:t>端耗尽型</a:t>
                </a:r>
                <a:r>
                  <a:rPr lang="en-US" altLang="zh-CN" sz="1400" noProof="1">
                    <a:solidFill>
                      <a:srgbClr val="FF3300"/>
                    </a:solidFill>
                  </a:rPr>
                  <a:t>NMOS</a:t>
                </a:r>
                <a:r>
                  <a:rPr lang="zh-CN" altLang="en-US" sz="1400" noProof="1">
                    <a:solidFill>
                      <a:srgbClr val="FF3300"/>
                    </a:solidFill>
                  </a:rPr>
                  <a:t>管</a:t>
                </a:r>
              </a:p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en-US" altLang="zh-CN" sz="1400" noProof="1">
                    <a:solidFill>
                      <a:srgbClr val="FF3300"/>
                    </a:solidFill>
                  </a:rPr>
                  <a:t>3</a:t>
                </a:r>
                <a:r>
                  <a:rPr lang="zh-CN" altLang="en-US" sz="1400" noProof="1">
                    <a:solidFill>
                      <a:srgbClr val="FF3300"/>
                    </a:solidFill>
                  </a:rPr>
                  <a:t>端增强型</a:t>
                </a:r>
                <a:r>
                  <a:rPr lang="en-US" altLang="zh-CN" sz="1400" noProof="1">
                    <a:solidFill>
                      <a:srgbClr val="FF3300"/>
                    </a:solidFill>
                  </a:rPr>
                  <a:t>NMOS</a:t>
                </a:r>
                <a:r>
                  <a:rPr lang="zh-CN" altLang="en-US" sz="1400" noProof="1">
                    <a:solidFill>
                      <a:srgbClr val="FF3300"/>
                    </a:solidFill>
                  </a:rPr>
                  <a:t>管</a:t>
                </a:r>
              </a:p>
            </p:txBody>
          </p:sp>
          <p:sp>
            <p:nvSpPr>
              <p:cNvPr id="51210" name="Text Box 10">
                <a:extLst>
                  <a:ext uri="{FF2B5EF4-FFF2-40B4-BE49-F238E27FC236}">
                    <a16:creationId xmlns:a16="http://schemas.microsoft.com/office/drawing/2014/main" id="{307129B0-4209-462A-8BE1-3115334533D4}"/>
                  </a:ext>
                </a:extLst>
              </p:cNvPr>
              <p:cNvSpPr txBox="1"/>
              <p:nvPr/>
            </p:nvSpPr>
            <p:spPr>
              <a:xfrm>
                <a:off x="1013" y="2951"/>
                <a:ext cx="501" cy="19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algn="ctr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en-US" altLang="zh-CN" sz="1400" noProof="1">
                    <a:solidFill>
                      <a:srgbClr val="FF3300"/>
                    </a:solidFill>
                  </a:rPr>
                  <a:t>N</a:t>
                </a:r>
                <a:r>
                  <a:rPr lang="zh-CN" altLang="en-US" sz="1400" noProof="1">
                    <a:solidFill>
                      <a:srgbClr val="FF3300"/>
                    </a:solidFill>
                  </a:rPr>
                  <a:t>型</a:t>
                </a:r>
                <a:r>
                  <a:rPr lang="en-US" altLang="zh-CN" sz="1400" noProof="1">
                    <a:solidFill>
                      <a:srgbClr val="FF3300"/>
                    </a:solidFill>
                  </a:rPr>
                  <a:t>JFET</a:t>
                </a:r>
                <a:endParaRPr lang="zh-CN" altLang="en-US" sz="1400" noProof="1">
                  <a:solidFill>
                    <a:srgbClr val="FF3300"/>
                  </a:solidFill>
                </a:endParaRPr>
              </a:p>
            </p:txBody>
          </p:sp>
          <p:sp>
            <p:nvSpPr>
              <p:cNvPr id="51211" name="Text Box 11">
                <a:extLst>
                  <a:ext uri="{FF2B5EF4-FFF2-40B4-BE49-F238E27FC236}">
                    <a16:creationId xmlns:a16="http://schemas.microsoft.com/office/drawing/2014/main" id="{C4FE709C-5CD2-4A92-AB4F-5F5BC0373AF1}"/>
                  </a:ext>
                </a:extLst>
              </p:cNvPr>
              <p:cNvSpPr txBox="1"/>
              <p:nvPr/>
            </p:nvSpPr>
            <p:spPr>
              <a:xfrm>
                <a:off x="1096" y="3263"/>
                <a:ext cx="865" cy="19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algn="ctr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en-US" altLang="zh-CN" sz="1400" noProof="1">
                    <a:solidFill>
                      <a:srgbClr val="FF3300"/>
                    </a:solidFill>
                  </a:rPr>
                  <a:t>N</a:t>
                </a:r>
                <a:r>
                  <a:rPr lang="zh-CN" altLang="en-US" sz="1400" noProof="1">
                    <a:solidFill>
                      <a:srgbClr val="FF3300"/>
                    </a:solidFill>
                  </a:rPr>
                  <a:t>型功率</a:t>
                </a:r>
                <a:r>
                  <a:rPr lang="en-US" altLang="zh-CN" sz="1400" noProof="1">
                    <a:solidFill>
                      <a:srgbClr val="FF3300"/>
                    </a:solidFill>
                  </a:rPr>
                  <a:t>MOS</a:t>
                </a:r>
                <a:r>
                  <a:rPr lang="zh-CN" altLang="en-US" sz="1400" noProof="1">
                    <a:solidFill>
                      <a:srgbClr val="FF3300"/>
                    </a:solidFill>
                  </a:rPr>
                  <a:t>管</a:t>
                </a:r>
              </a:p>
            </p:txBody>
          </p:sp>
          <p:sp>
            <p:nvSpPr>
              <p:cNvPr id="51212" name="Text Box 12">
                <a:extLst>
                  <a:ext uri="{FF2B5EF4-FFF2-40B4-BE49-F238E27FC236}">
                    <a16:creationId xmlns:a16="http://schemas.microsoft.com/office/drawing/2014/main" id="{E90F576E-2BEF-4BEF-8336-DD922BB2DEB6}"/>
                  </a:ext>
                </a:extLst>
              </p:cNvPr>
              <p:cNvSpPr txBox="1"/>
              <p:nvPr/>
            </p:nvSpPr>
            <p:spPr>
              <a:xfrm>
                <a:off x="1246" y="3848"/>
                <a:ext cx="452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algn="ctr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FF3300"/>
                    </a:solidFill>
                  </a:rPr>
                  <a:t>热敏管</a:t>
                </a:r>
              </a:p>
            </p:txBody>
          </p:sp>
          <p:sp>
            <p:nvSpPr>
              <p:cNvPr id="51213" name="Text Box 13">
                <a:extLst>
                  <a:ext uri="{FF2B5EF4-FFF2-40B4-BE49-F238E27FC236}">
                    <a16:creationId xmlns:a16="http://schemas.microsoft.com/office/drawing/2014/main" id="{7F7E2F23-546E-4D80-9CA2-136543FB1A63}"/>
                  </a:ext>
                </a:extLst>
              </p:cNvPr>
              <p:cNvSpPr txBox="1"/>
              <p:nvPr/>
            </p:nvSpPr>
            <p:spPr>
              <a:xfrm>
                <a:off x="1183" y="3559"/>
                <a:ext cx="931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algn="ctr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FF3300"/>
                    </a:solidFill>
                  </a:rPr>
                  <a:t>功率</a:t>
                </a:r>
                <a:r>
                  <a:rPr lang="en-US" altLang="zh-CN" sz="1400" noProof="1">
                    <a:solidFill>
                      <a:srgbClr val="FF3300"/>
                    </a:solidFill>
                  </a:rPr>
                  <a:t>MOS</a:t>
                </a:r>
                <a:r>
                  <a:rPr lang="zh-CN" altLang="en-US" sz="1400" noProof="1">
                    <a:solidFill>
                      <a:srgbClr val="FF3300"/>
                    </a:solidFill>
                  </a:rPr>
                  <a:t>比较器</a:t>
                </a:r>
              </a:p>
            </p:txBody>
          </p:sp>
        </p:grpSp>
      </p:grpSp>
      <p:sp>
        <p:nvSpPr>
          <p:cNvPr id="51204" name="矩形 12">
            <a:extLst>
              <a:ext uri="{FF2B5EF4-FFF2-40B4-BE49-F238E27FC236}">
                <a16:creationId xmlns:a16="http://schemas.microsoft.com/office/drawing/2014/main" id="{4316B6DD-4E4C-4437-8E8C-0F04C1D3AB78}"/>
              </a:ext>
            </a:extLst>
          </p:cNvPr>
          <p:cNvSpPr/>
          <p:nvPr/>
        </p:nvSpPr>
        <p:spPr>
          <a:xfrm>
            <a:off x="2738439" y="5916614"/>
            <a:ext cx="1133475" cy="3079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0000"/>
                </a:solidFill>
              </a:rPr>
              <a:t>单结晶体管 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5">
            <a:extLst>
              <a:ext uri="{FF2B5EF4-FFF2-40B4-BE49-F238E27FC236}">
                <a16:creationId xmlns:a16="http://schemas.microsoft.com/office/drawing/2014/main" id="{400CCAA8-A60D-46A5-9575-B45F4BECB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>
            <a:extLst>
              <a:ext uri="{FF2B5EF4-FFF2-40B4-BE49-F238E27FC236}">
                <a16:creationId xmlns:a16="http://schemas.microsoft.com/office/drawing/2014/main" id="{7C6B4DEA-E706-4A2B-B4A5-0E5674933667}"/>
              </a:ext>
            </a:extLst>
          </p:cNvPr>
          <p:cNvGrpSpPr>
            <a:grpSpLocks/>
          </p:cNvGrpSpPr>
          <p:nvPr/>
        </p:nvGrpSpPr>
        <p:grpSpPr bwMode="auto">
          <a:xfrm>
            <a:off x="2320926" y="633414"/>
            <a:ext cx="7561263" cy="5983287"/>
            <a:chOff x="502" y="399"/>
            <a:chExt cx="4763" cy="3769"/>
          </a:xfrm>
        </p:grpSpPr>
        <p:graphicFrame>
          <p:nvGraphicFramePr>
            <p:cNvPr id="66564" name="Object 4">
              <a:extLst>
                <a:ext uri="{FF2B5EF4-FFF2-40B4-BE49-F238E27FC236}">
                  <a16:creationId xmlns:a16="http://schemas.microsoft.com/office/drawing/2014/main" id="{AC88AD92-DA28-41E9-B49F-220176EC2C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" y="399"/>
            <a:ext cx="4763" cy="3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r:id="rId5" imgW="6638095" imgH="5296639" progId="Paint.Picture">
                    <p:embed/>
                  </p:oleObj>
                </mc:Choice>
                <mc:Fallback>
                  <p:oleObj r:id="rId5" imgW="6638095" imgH="5296639" progId="Paint.Picture">
                    <p:embed/>
                    <p:pic>
                      <p:nvPicPr>
                        <p:cNvPr id="66564" name="Object 4">
                          <a:extLst>
                            <a:ext uri="{FF2B5EF4-FFF2-40B4-BE49-F238E27FC236}">
                              <a16:creationId xmlns:a16="http://schemas.microsoft.com/office/drawing/2014/main" id="{AC88AD92-DA28-41E9-B49F-220176EC2C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" y="399"/>
                          <a:ext cx="4763" cy="3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565" name="Group 9">
              <a:extLst>
                <a:ext uri="{FF2B5EF4-FFF2-40B4-BE49-F238E27FC236}">
                  <a16:creationId xmlns:a16="http://schemas.microsoft.com/office/drawing/2014/main" id="{5EEC064B-EAC0-4D06-A7F4-20E9EDF79C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8" y="1304"/>
              <a:ext cx="956" cy="776"/>
              <a:chOff x="1312" y="1408"/>
              <a:chExt cx="956" cy="776"/>
            </a:xfrm>
          </p:grpSpPr>
          <p:sp>
            <p:nvSpPr>
              <p:cNvPr id="52230" name="Text Box 6">
                <a:extLst>
                  <a:ext uri="{FF2B5EF4-FFF2-40B4-BE49-F238E27FC236}">
                    <a16:creationId xmlns:a16="http://schemas.microsoft.com/office/drawing/2014/main" id="{0A34CEF9-542C-406E-B639-C8368118E967}"/>
                  </a:ext>
                </a:extLst>
              </p:cNvPr>
              <p:cNvSpPr txBox="1"/>
              <p:nvPr/>
            </p:nvSpPr>
            <p:spPr>
              <a:xfrm>
                <a:off x="1336" y="1408"/>
                <a:ext cx="676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FF3300"/>
                    </a:solidFill>
                  </a:rPr>
                  <a:t>运算放大器</a:t>
                </a:r>
              </a:p>
            </p:txBody>
          </p:sp>
          <p:sp>
            <p:nvSpPr>
              <p:cNvPr id="52231" name="Text Box 7">
                <a:extLst>
                  <a:ext uri="{FF2B5EF4-FFF2-40B4-BE49-F238E27FC236}">
                    <a16:creationId xmlns:a16="http://schemas.microsoft.com/office/drawing/2014/main" id="{3A76B77D-4945-47DB-8CF3-96221BDE2107}"/>
                  </a:ext>
                </a:extLst>
              </p:cNvPr>
              <p:cNvSpPr txBox="1"/>
              <p:nvPr/>
            </p:nvSpPr>
            <p:spPr>
              <a:xfrm>
                <a:off x="1312" y="1688"/>
                <a:ext cx="682" cy="3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FF3300"/>
                    </a:solidFill>
                  </a:rPr>
                  <a:t>比较放大器</a:t>
                </a:r>
              </a:p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FF3300"/>
                    </a:solidFill>
                  </a:rPr>
                  <a:t>多段放大器</a:t>
                </a:r>
              </a:p>
            </p:txBody>
          </p:sp>
          <p:sp>
            <p:nvSpPr>
              <p:cNvPr id="52232" name="Text Box 8">
                <a:extLst>
                  <a:ext uri="{FF2B5EF4-FFF2-40B4-BE49-F238E27FC236}">
                    <a16:creationId xmlns:a16="http://schemas.microsoft.com/office/drawing/2014/main" id="{0319150B-898E-424A-A625-B2A88B11C52E}"/>
                  </a:ext>
                </a:extLst>
              </p:cNvPr>
              <p:cNvSpPr txBox="1"/>
              <p:nvPr/>
            </p:nvSpPr>
            <p:spPr>
              <a:xfrm>
                <a:off x="1368" y="1992"/>
                <a:ext cx="900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sz="1400" noProof="1">
                    <a:solidFill>
                      <a:srgbClr val="FF3300"/>
                    </a:solidFill>
                  </a:rPr>
                  <a:t>特殊功能放大器</a:t>
                </a:r>
              </a:p>
            </p:txBody>
          </p:sp>
        </p:grp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>
            <a:extLst>
              <a:ext uri="{FF2B5EF4-FFF2-40B4-BE49-F238E27FC236}">
                <a16:creationId xmlns:a16="http://schemas.microsoft.com/office/drawing/2014/main" id="{B4CAD0D9-A4DE-4214-8AE6-522E9C54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>
            <a:extLst>
              <a:ext uri="{FF2B5EF4-FFF2-40B4-BE49-F238E27FC236}">
                <a16:creationId xmlns:a16="http://schemas.microsoft.com/office/drawing/2014/main" id="{78DB31EA-5309-446A-B960-156F870EC97B}"/>
              </a:ext>
            </a:extLst>
          </p:cNvPr>
          <p:cNvGrpSpPr>
            <a:grpSpLocks/>
          </p:cNvGrpSpPr>
          <p:nvPr/>
        </p:nvGrpSpPr>
        <p:grpSpPr bwMode="auto">
          <a:xfrm>
            <a:off x="2212976" y="606425"/>
            <a:ext cx="7529513" cy="6064250"/>
            <a:chOff x="434" y="382"/>
            <a:chExt cx="4743" cy="3820"/>
          </a:xfrm>
        </p:grpSpPr>
        <p:graphicFrame>
          <p:nvGraphicFramePr>
            <p:cNvPr id="67589" name="Object 5">
              <a:extLst>
                <a:ext uri="{FF2B5EF4-FFF2-40B4-BE49-F238E27FC236}">
                  <a16:creationId xmlns:a16="http://schemas.microsoft.com/office/drawing/2014/main" id="{E0A9D35A-7D59-4E6A-ACC7-30780EE12B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" y="382"/>
            <a:ext cx="4743" cy="3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" r:id="rId5" imgW="6628571" imgH="5315692" progId="Paint.Picture">
                    <p:embed/>
                  </p:oleObj>
                </mc:Choice>
                <mc:Fallback>
                  <p:oleObj r:id="rId5" imgW="6628571" imgH="5315692" progId="Paint.Picture">
                    <p:embed/>
                    <p:pic>
                      <p:nvPicPr>
                        <p:cNvPr id="67589" name="Object 5">
                          <a:extLst>
                            <a:ext uri="{FF2B5EF4-FFF2-40B4-BE49-F238E27FC236}">
                              <a16:creationId xmlns:a16="http://schemas.microsoft.com/office/drawing/2014/main" id="{E0A9D35A-7D59-4E6A-ACC7-30780EE12B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" y="382"/>
                          <a:ext cx="4743" cy="38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0" name="Line 6">
              <a:extLst>
                <a:ext uri="{FF2B5EF4-FFF2-40B4-BE49-F238E27FC236}">
                  <a16:creationId xmlns:a16="http://schemas.microsoft.com/office/drawing/2014/main" id="{11C1B276-6F85-445A-9922-050D2CE3D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0" y="2272"/>
              <a:ext cx="8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2" name="矩形 5">
            <a:extLst>
              <a:ext uri="{FF2B5EF4-FFF2-40B4-BE49-F238E27FC236}">
                <a16:creationId xmlns:a16="http://schemas.microsoft.com/office/drawing/2014/main" id="{3EBDE37F-CD67-4877-816C-1F4DD6187221}"/>
              </a:ext>
            </a:extLst>
          </p:cNvPr>
          <p:cNvSpPr/>
          <p:nvPr/>
        </p:nvSpPr>
        <p:spPr>
          <a:xfrm>
            <a:off x="2840039" y="1471614"/>
            <a:ext cx="2397125" cy="3079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0000"/>
                </a:solidFill>
              </a:rPr>
              <a:t>晶体管</a:t>
            </a:r>
            <a:r>
              <a:rPr lang="en-US" altLang="zh-CN" sz="1400" noProof="1">
                <a:solidFill>
                  <a:srgbClr val="FF0000"/>
                </a:solidFill>
              </a:rPr>
              <a:t>-</a:t>
            </a:r>
            <a:r>
              <a:rPr lang="zh-CN" altLang="en-US" sz="1400" noProof="1">
                <a:solidFill>
                  <a:srgbClr val="FF0000"/>
                </a:solidFill>
              </a:rPr>
              <a:t>晶体管逻辑集成电路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4">
            <a:extLst>
              <a:ext uri="{FF2B5EF4-FFF2-40B4-BE49-F238E27FC236}">
                <a16:creationId xmlns:a16="http://schemas.microsoft.com/office/drawing/2014/main" id="{A88440C2-D987-4C53-9247-054125EF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>
            <a:extLst>
              <a:ext uri="{FF2B5EF4-FFF2-40B4-BE49-F238E27FC236}">
                <a16:creationId xmlns:a16="http://schemas.microsoft.com/office/drawing/2014/main" id="{4985333D-AFF6-4A74-9F77-A32622489190}"/>
              </a:ext>
            </a:extLst>
          </p:cNvPr>
          <p:cNvGrpSpPr>
            <a:grpSpLocks/>
          </p:cNvGrpSpPr>
          <p:nvPr/>
        </p:nvGrpSpPr>
        <p:grpSpPr bwMode="auto">
          <a:xfrm>
            <a:off x="2270126" y="504825"/>
            <a:ext cx="7312025" cy="5962650"/>
            <a:chOff x="470" y="318"/>
            <a:chExt cx="4606" cy="3756"/>
          </a:xfrm>
        </p:grpSpPr>
        <p:graphicFrame>
          <p:nvGraphicFramePr>
            <p:cNvPr id="68612" name="Object 5">
              <a:extLst>
                <a:ext uri="{FF2B5EF4-FFF2-40B4-BE49-F238E27FC236}">
                  <a16:creationId xmlns:a16="http://schemas.microsoft.com/office/drawing/2014/main" id="{B717C624-99AA-46FA-B727-79A876B4AE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" y="318"/>
            <a:ext cx="4606" cy="3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r:id="rId5" imgW="6620799" imgH="5238095" progId="Paint.Picture">
                    <p:embed/>
                  </p:oleObj>
                </mc:Choice>
                <mc:Fallback>
                  <p:oleObj r:id="rId5" imgW="6620799" imgH="5238095" progId="Paint.Picture">
                    <p:embed/>
                    <p:pic>
                      <p:nvPicPr>
                        <p:cNvPr id="68612" name="Object 5">
                          <a:extLst>
                            <a:ext uri="{FF2B5EF4-FFF2-40B4-BE49-F238E27FC236}">
                              <a16:creationId xmlns:a16="http://schemas.microsoft.com/office/drawing/2014/main" id="{B717C624-99AA-46FA-B727-79A876B4AE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318"/>
                          <a:ext cx="4606" cy="3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7" name="Oval 6">
              <a:extLst>
                <a:ext uri="{FF2B5EF4-FFF2-40B4-BE49-F238E27FC236}">
                  <a16:creationId xmlns:a16="http://schemas.microsoft.com/office/drawing/2014/main" id="{3430C3DE-E1F8-453E-8981-36B1F5C1E53E}"/>
                </a:ext>
              </a:extLst>
            </p:cNvPr>
            <p:cNvSpPr/>
            <p:nvPr/>
          </p:nvSpPr>
          <p:spPr>
            <a:xfrm>
              <a:off x="2960" y="1976"/>
              <a:ext cx="1496" cy="288"/>
            </a:xfrm>
            <a:prstGeom prst="ellipse">
              <a:avLst/>
            </a:prstGeom>
            <a:noFill/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  <p:tag name="TIMING" val="|12.9|2.5|27|16.7|1.8|44.7|1.9|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  <p:tag name="TIMING" val="|9.5|13.8|16.4|31.1|23.1|34.4|1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  <p:tag name="TIMING" val="|13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  <p:tag name="TIMING" val="|3.3|35.3|11.3|14.7|1.5|1.8|11.8|2.1|1|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  <p:tag name="TIMING" val="|15.3|25.3|12.6|47.5|30.1|3.7|1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</p:tagLst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24596</TotalTime>
  <Words>282</Words>
  <Application>Microsoft Office PowerPoint</Application>
  <PresentationFormat>宽屏</PresentationFormat>
  <Paragraphs>110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黑体</vt:lpstr>
      <vt:lpstr>楷体</vt:lpstr>
      <vt:lpstr>Arial</vt:lpstr>
      <vt:lpstr>Calibri</vt:lpstr>
      <vt:lpstr>Times New Roman</vt:lpstr>
      <vt:lpstr>Wingdings</vt:lpstr>
      <vt:lpstr>北航物理电子</vt:lpstr>
      <vt:lpstr>Bitmap Image</vt:lpstr>
      <vt:lpstr>PowerPoint 演示文稿</vt:lpstr>
      <vt:lpstr>MULTISIM11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439</cp:revision>
  <cp:lastPrinted>2018-03-06T04:28:22Z</cp:lastPrinted>
  <dcterms:created xsi:type="dcterms:W3CDTF">2009-09-09T11:10:02Z</dcterms:created>
  <dcterms:modified xsi:type="dcterms:W3CDTF">2020-02-26T13:23:54Z</dcterms:modified>
</cp:coreProperties>
</file>