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3"/>
  </p:notesMasterIdLst>
  <p:handoutMasterIdLst>
    <p:handoutMasterId r:id="rId14"/>
  </p:handoutMasterIdLst>
  <p:sldIdLst>
    <p:sldId id="962" r:id="rId2"/>
    <p:sldId id="306" r:id="rId3"/>
    <p:sldId id="309" r:id="rId4"/>
    <p:sldId id="288" r:id="rId5"/>
    <p:sldId id="1021" r:id="rId6"/>
    <p:sldId id="1022" r:id="rId7"/>
    <p:sldId id="1023" r:id="rId8"/>
    <p:sldId id="316" r:id="rId9"/>
    <p:sldId id="323" r:id="rId10"/>
    <p:sldId id="321" r:id="rId11"/>
    <p:sldId id="977" r:id="rId1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548235"/>
    <a:srgbClr val="008000"/>
    <a:srgbClr val="FF00FF"/>
    <a:srgbClr val="FF6600"/>
    <a:srgbClr val="FF9900"/>
    <a:srgbClr val="003399"/>
    <a:srgbClr val="FF66FF"/>
    <a:srgbClr val="2FF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291" autoAdjust="0"/>
  </p:normalViewPr>
  <p:slideViewPr>
    <p:cSldViewPr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3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image" Target="../media/image59.png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4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4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D62832B2-93C2-497A-95AE-82366F1043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883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4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4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BD662DB-9AF3-4910-8D2A-284BE11C60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443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162D93-17FB-4442-8470-5C5F4BFD94B8}" type="slidenum">
              <a:rPr lang="en-US" altLang="zh-CN" smtClean="0">
                <a:latin typeface="Arial" charset="0"/>
              </a:rPr>
              <a:pPr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2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70185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9536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5773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1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1772817"/>
            <a:ext cx="6172200" cy="4088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Line 16"/>
          <p:cNvSpPr>
            <a:spLocks noChangeShapeType="1"/>
          </p:cNvSpPr>
          <p:nvPr userDrawn="1"/>
        </p:nvSpPr>
        <p:spPr bwMode="auto">
          <a:xfrm>
            <a:off x="815413" y="1484784"/>
            <a:ext cx="10081683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00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46605" y="716769"/>
            <a:ext cx="10515600" cy="853976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1" hasCustomPrompt="1"/>
          </p:nvPr>
        </p:nvSpPr>
        <p:spPr>
          <a:xfrm>
            <a:off x="838200" y="1700811"/>
            <a:ext cx="4201683" cy="447615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n"/>
              <a:defRPr b="0"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C00000"/>
              </a:buClr>
              <a:buFont typeface="Wingdings" pitchFamily="2" charset="2"/>
              <a:buChar char="Ø"/>
              <a:defRPr b="0">
                <a:latin typeface="黑体" pitchFamily="49" charset="-122"/>
                <a:ea typeface="黑体" pitchFamily="49" charset="-122"/>
              </a:defRPr>
            </a:lvl2pPr>
            <a:lvl3pPr>
              <a:buClr>
                <a:srgbClr val="C00000"/>
              </a:buClr>
              <a:defRPr b="0">
                <a:latin typeface="黑体" pitchFamily="49" charset="-122"/>
                <a:ea typeface="黑体" pitchFamily="49" charset="-122"/>
              </a:defRPr>
            </a:lvl3pPr>
            <a:lvl4pPr>
              <a:defRPr b="0">
                <a:latin typeface="黑体" pitchFamily="49" charset="-122"/>
                <a:ea typeface="黑体" pitchFamily="49" charset="-122"/>
              </a:defRPr>
            </a:lvl4pPr>
            <a:lvl5pPr>
              <a:defRPr b="0"/>
            </a:lvl5pPr>
          </a:lstStyle>
          <a:p>
            <a:pPr lvl="0"/>
            <a:r>
              <a:rPr lang="zh-CN" altLang="en-US" dirty="0"/>
              <a:t>单击此处样式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5969"/>
            <a:ext cx="10515600" cy="997992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196752"/>
            <a:ext cx="10515600" cy="4980211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anose="05000000000000000000" pitchFamily="2" charset="2"/>
              <a:buChar char="n"/>
              <a:defRPr sz="32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rgbClr val="C00000"/>
              </a:buClr>
              <a:buFont typeface="Wingdings" panose="05000000000000000000" pitchFamily="2" charset="2"/>
              <a:buChar char="Ø"/>
              <a:defRPr sz="28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13" name="í$ľîḋê">
            <a:extLst>
              <a:ext uri="{FF2B5EF4-FFF2-40B4-BE49-F238E27FC236}">
                <a16:creationId xmlns:a16="http://schemas.microsoft.com/office/drawing/2014/main" id="{BBD4E52A-9A92-431D-B79B-21EFE2A7C117}"/>
              </a:ext>
            </a:extLst>
          </p:cNvPr>
          <p:cNvGrpSpPr/>
          <p:nvPr userDrawn="1"/>
        </p:nvGrpSpPr>
        <p:grpSpPr>
          <a:xfrm>
            <a:off x="0" y="0"/>
            <a:ext cx="824247" cy="404816"/>
            <a:chOff x="2990871" y="2071365"/>
            <a:chExt cx="6210259" cy="2427715"/>
          </a:xfrm>
        </p:grpSpPr>
        <p:grpSp>
          <p:nvGrpSpPr>
            <p:cNvPr id="14" name="íṡ1iḋê">
              <a:extLst>
                <a:ext uri="{FF2B5EF4-FFF2-40B4-BE49-F238E27FC236}">
                  <a16:creationId xmlns:a16="http://schemas.microsoft.com/office/drawing/2014/main" id="{7EBB8598-1FD8-4C3F-8CA5-88F49608BA03}"/>
                </a:ext>
              </a:extLst>
            </p:cNvPr>
            <p:cNvGrpSpPr/>
            <p:nvPr/>
          </p:nvGrpSpPr>
          <p:grpSpPr>
            <a:xfrm>
              <a:off x="2990871" y="2071365"/>
              <a:ext cx="6055720" cy="2149180"/>
              <a:chOff x="1792087" y="1862843"/>
              <a:chExt cx="8607826" cy="3054923"/>
            </a:xfrm>
            <a:solidFill>
              <a:srgbClr val="FFFFFF">
                <a:lumMod val="95000"/>
                <a:alpha val="70000"/>
              </a:srgbClr>
            </a:solidFill>
          </p:grpSpPr>
          <p:sp>
            <p:nvSpPr>
              <p:cNvPr id="33" name="ïṥľïḓè">
                <a:extLst>
                  <a:ext uri="{FF2B5EF4-FFF2-40B4-BE49-F238E27FC236}">
                    <a16:creationId xmlns:a16="http://schemas.microsoft.com/office/drawing/2014/main" id="{0CFDE7EF-5254-4AFA-B246-5CF436897EA0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4" name="iṣḻïďê">
                <a:extLst>
                  <a:ext uri="{FF2B5EF4-FFF2-40B4-BE49-F238E27FC236}">
                    <a16:creationId xmlns:a16="http://schemas.microsoft.com/office/drawing/2014/main" id="{139E12E0-6829-41FC-A280-24E3387FAB08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5" name="ïšḻïdé">
                <a:extLst>
                  <a:ext uri="{FF2B5EF4-FFF2-40B4-BE49-F238E27FC236}">
                    <a16:creationId xmlns:a16="http://schemas.microsoft.com/office/drawing/2014/main" id="{EF1B9E35-29C6-48D0-8451-CDA92180AC57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6" name="iṡļîďè">
                <a:extLst>
                  <a:ext uri="{FF2B5EF4-FFF2-40B4-BE49-F238E27FC236}">
                    <a16:creationId xmlns:a16="http://schemas.microsoft.com/office/drawing/2014/main" id="{FAF5F7D4-CCAE-4D79-9738-E47C1C41CC32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7" name="isḻíḓe">
                <a:extLst>
                  <a:ext uri="{FF2B5EF4-FFF2-40B4-BE49-F238E27FC236}">
                    <a16:creationId xmlns:a16="http://schemas.microsoft.com/office/drawing/2014/main" id="{06DFC75F-82C6-4BCA-B5FB-F49A3D545271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8" name="ïŝļiḓé">
                <a:extLst>
                  <a:ext uri="{FF2B5EF4-FFF2-40B4-BE49-F238E27FC236}">
                    <a16:creationId xmlns:a16="http://schemas.microsoft.com/office/drawing/2014/main" id="{A3E762B9-3546-488E-9D3C-ABFC64B46DDD}"/>
                  </a:ext>
                </a:extLst>
              </p:cNvPr>
              <p:cNvSpPr/>
              <p:nvPr/>
            </p:nvSpPr>
            <p:spPr>
              <a:xfrm>
                <a:off x="5441091" y="1862843"/>
                <a:ext cx="1313670" cy="2757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9" name="ïšḻïḋé">
                <a:extLst>
                  <a:ext uri="{FF2B5EF4-FFF2-40B4-BE49-F238E27FC236}">
                    <a16:creationId xmlns:a16="http://schemas.microsoft.com/office/drawing/2014/main" id="{6500A36D-DA3A-4FDD-9797-6B76AD58D22A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40" name="îşḷiḍe">
                <a:extLst>
                  <a:ext uri="{FF2B5EF4-FFF2-40B4-BE49-F238E27FC236}">
                    <a16:creationId xmlns:a16="http://schemas.microsoft.com/office/drawing/2014/main" id="{12242684-3CF1-4FBB-B696-805D96DAD248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ïṡ1ídé">
              <a:extLst>
                <a:ext uri="{FF2B5EF4-FFF2-40B4-BE49-F238E27FC236}">
                  <a16:creationId xmlns:a16="http://schemas.microsoft.com/office/drawing/2014/main" id="{4B01CA20-13AB-49E4-B59D-062330813950}"/>
                </a:ext>
              </a:extLst>
            </p:cNvPr>
            <p:cNvGrpSpPr/>
            <p:nvPr/>
          </p:nvGrpSpPr>
          <p:grpSpPr>
            <a:xfrm>
              <a:off x="3068141" y="2210632"/>
              <a:ext cx="6055720" cy="2149180"/>
              <a:chOff x="1792087" y="1862843"/>
              <a:chExt cx="8607826" cy="3054923"/>
            </a:xfrm>
            <a:solidFill>
              <a:srgbClr val="FFFFFF">
                <a:lumMod val="85000"/>
                <a:alpha val="40000"/>
              </a:srgbClr>
            </a:solidFill>
          </p:grpSpPr>
          <p:sp>
            <p:nvSpPr>
              <p:cNvPr id="25" name="íSļîḍê">
                <a:extLst>
                  <a:ext uri="{FF2B5EF4-FFF2-40B4-BE49-F238E27FC236}">
                    <a16:creationId xmlns:a16="http://schemas.microsoft.com/office/drawing/2014/main" id="{7C922167-8403-4342-A4B0-EE801D865B9C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6" name="îṡḷiḓé">
                <a:extLst>
                  <a:ext uri="{FF2B5EF4-FFF2-40B4-BE49-F238E27FC236}">
                    <a16:creationId xmlns:a16="http://schemas.microsoft.com/office/drawing/2014/main" id="{77C146D3-D3B8-4DDB-8F70-631A241468BD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7" name="îšḷîḓe">
                <a:extLst>
                  <a:ext uri="{FF2B5EF4-FFF2-40B4-BE49-F238E27FC236}">
                    <a16:creationId xmlns:a16="http://schemas.microsoft.com/office/drawing/2014/main" id="{DAFD3737-B8D1-4B10-B43A-75F62A146FBE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8" name="iṧlíďè">
                <a:extLst>
                  <a:ext uri="{FF2B5EF4-FFF2-40B4-BE49-F238E27FC236}">
                    <a16:creationId xmlns:a16="http://schemas.microsoft.com/office/drawing/2014/main" id="{AAB9E426-4AA4-4ACA-BD53-AF6E95708AC7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9" name="ïś1iďê">
                <a:extLst>
                  <a:ext uri="{FF2B5EF4-FFF2-40B4-BE49-F238E27FC236}">
                    <a16:creationId xmlns:a16="http://schemas.microsoft.com/office/drawing/2014/main" id="{EC1789D0-7A78-4F17-8B88-A062A18B17AD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0" name="îsļïďé">
                <a:extLst>
                  <a:ext uri="{FF2B5EF4-FFF2-40B4-BE49-F238E27FC236}">
                    <a16:creationId xmlns:a16="http://schemas.microsoft.com/office/drawing/2014/main" id="{B55E1355-0231-4F02-B63D-EA380A626F28}"/>
                  </a:ext>
                </a:extLst>
              </p:cNvPr>
              <p:cNvSpPr/>
              <p:nvPr/>
            </p:nvSpPr>
            <p:spPr>
              <a:xfrm>
                <a:off x="5441091" y="1862843"/>
                <a:ext cx="1313670" cy="2757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1" name="îṩlïḍè">
                <a:extLst>
                  <a:ext uri="{FF2B5EF4-FFF2-40B4-BE49-F238E27FC236}">
                    <a16:creationId xmlns:a16="http://schemas.microsoft.com/office/drawing/2014/main" id="{A5FC9DFE-717B-43C4-B766-92AA8EEA5459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2" name="ïṧlíḍè">
                <a:extLst>
                  <a:ext uri="{FF2B5EF4-FFF2-40B4-BE49-F238E27FC236}">
                    <a16:creationId xmlns:a16="http://schemas.microsoft.com/office/drawing/2014/main" id="{4F22A2F5-5196-49A5-A334-6916C80B07D0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îšḷïḓè">
              <a:extLst>
                <a:ext uri="{FF2B5EF4-FFF2-40B4-BE49-F238E27FC236}">
                  <a16:creationId xmlns:a16="http://schemas.microsoft.com/office/drawing/2014/main" id="{28A6DCE0-639A-4A84-8BF6-B643AE638869}"/>
                </a:ext>
              </a:extLst>
            </p:cNvPr>
            <p:cNvGrpSpPr/>
            <p:nvPr/>
          </p:nvGrpSpPr>
          <p:grpSpPr>
            <a:xfrm>
              <a:off x="3145410" y="2349896"/>
              <a:ext cx="6055720" cy="2149184"/>
              <a:chOff x="1792087" y="1862838"/>
              <a:chExt cx="8607826" cy="3054928"/>
            </a:xfrm>
          </p:grpSpPr>
          <p:sp>
            <p:nvSpPr>
              <p:cNvPr id="17" name="îš1îďé">
                <a:extLst>
                  <a:ext uri="{FF2B5EF4-FFF2-40B4-BE49-F238E27FC236}">
                    <a16:creationId xmlns:a16="http://schemas.microsoft.com/office/drawing/2014/main" id="{536AA374-7B8F-4A50-933B-4D653352C07F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8" name="ïS1íḓe">
                <a:extLst>
                  <a:ext uri="{FF2B5EF4-FFF2-40B4-BE49-F238E27FC236}">
                    <a16:creationId xmlns:a16="http://schemas.microsoft.com/office/drawing/2014/main" id="{B68B0B16-464D-4321-82D0-CE0DD7583DC4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9" name="îṣľïḑé">
                <a:extLst>
                  <a:ext uri="{FF2B5EF4-FFF2-40B4-BE49-F238E27FC236}">
                    <a16:creationId xmlns:a16="http://schemas.microsoft.com/office/drawing/2014/main" id="{712F65D8-0777-4C57-ACF5-0B5E5D508732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0" name="ïŝḻidè">
                <a:extLst>
                  <a:ext uri="{FF2B5EF4-FFF2-40B4-BE49-F238E27FC236}">
                    <a16:creationId xmlns:a16="http://schemas.microsoft.com/office/drawing/2014/main" id="{93B0C301-A687-45F7-A70E-824E96963C2E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1" name="iṡľïḑe">
                <a:extLst>
                  <a:ext uri="{FF2B5EF4-FFF2-40B4-BE49-F238E27FC236}">
                    <a16:creationId xmlns:a16="http://schemas.microsoft.com/office/drawing/2014/main" id="{A7A830DE-6E2A-4038-8330-16E63D1DCEF2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2" name="iṩḻîḋe">
                <a:extLst>
                  <a:ext uri="{FF2B5EF4-FFF2-40B4-BE49-F238E27FC236}">
                    <a16:creationId xmlns:a16="http://schemas.microsoft.com/office/drawing/2014/main" id="{9457BC17-EDB9-4D26-82BC-0EE3E88D5156}"/>
                  </a:ext>
                </a:extLst>
              </p:cNvPr>
              <p:cNvSpPr/>
              <p:nvPr/>
            </p:nvSpPr>
            <p:spPr>
              <a:xfrm>
                <a:off x="5441090" y="1862838"/>
                <a:ext cx="1313670" cy="2757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3" name="ïşlïďê">
                <a:extLst>
                  <a:ext uri="{FF2B5EF4-FFF2-40B4-BE49-F238E27FC236}">
                    <a16:creationId xmlns:a16="http://schemas.microsoft.com/office/drawing/2014/main" id="{3A26548A-97CC-47C9-B85F-7EFAA5A123E1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4" name="îśḷïḋê">
                <a:extLst>
                  <a:ext uri="{FF2B5EF4-FFF2-40B4-BE49-F238E27FC236}">
                    <a16:creationId xmlns:a16="http://schemas.microsoft.com/office/drawing/2014/main" id="{F2B4AE58-4F81-4461-9AB9-F576547E1333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1" name="矩形 40"/>
          <p:cNvSpPr/>
          <p:nvPr userDrawn="1"/>
        </p:nvSpPr>
        <p:spPr>
          <a:xfrm>
            <a:off x="0" y="957263"/>
            <a:ext cx="3403600" cy="107950"/>
          </a:xfrm>
          <a:prstGeom prst="rect">
            <a:avLst/>
          </a:prstGeom>
          <a:solidFill>
            <a:srgbClr val="1453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 userDrawn="1"/>
        </p:nvCxnSpPr>
        <p:spPr>
          <a:xfrm>
            <a:off x="3360738" y="1008063"/>
            <a:ext cx="2692400" cy="0"/>
          </a:xfrm>
          <a:prstGeom prst="line">
            <a:avLst/>
          </a:prstGeom>
          <a:ln w="28575">
            <a:solidFill>
              <a:srgbClr val="145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98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2882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6913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5921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86801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1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0953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Line 16"/>
          <p:cNvSpPr>
            <a:spLocks noChangeShapeType="1"/>
          </p:cNvSpPr>
          <p:nvPr userDrawn="1"/>
        </p:nvSpPr>
        <p:spPr bwMode="auto">
          <a:xfrm>
            <a:off x="815413" y="1484784"/>
            <a:ext cx="10081683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64955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9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13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4400" b="0" kern="1200" smtClean="0">
          <a:solidFill>
            <a:schemeClr val="accent5">
              <a:lumMod val="50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63.png"/><Relationship Id="rId18" Type="http://schemas.openxmlformats.org/officeDocument/2006/relationships/oleObject" Target="../embeddings/oleObject59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67.png"/><Relationship Id="rId7" Type="http://schemas.openxmlformats.org/officeDocument/2006/relationships/image" Target="../media/image60.png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65.png"/><Relationship Id="rId2" Type="http://schemas.openxmlformats.org/officeDocument/2006/relationships/tags" Target="../tags/tag8.xml"/><Relationship Id="rId16" Type="http://schemas.openxmlformats.org/officeDocument/2006/relationships/oleObject" Target="../embeddings/oleObject58.bin"/><Relationship Id="rId20" Type="http://schemas.openxmlformats.org/officeDocument/2006/relationships/oleObject" Target="../embeddings/oleObject60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62.png"/><Relationship Id="rId5" Type="http://schemas.openxmlformats.org/officeDocument/2006/relationships/image" Target="../media/image59.png"/><Relationship Id="rId15" Type="http://schemas.openxmlformats.org/officeDocument/2006/relationships/image" Target="../media/image64.png"/><Relationship Id="rId10" Type="http://schemas.openxmlformats.org/officeDocument/2006/relationships/oleObject" Target="../embeddings/oleObject55.bin"/><Relationship Id="rId19" Type="http://schemas.openxmlformats.org/officeDocument/2006/relationships/image" Target="../media/image66.png"/><Relationship Id="rId4" Type="http://schemas.openxmlformats.org/officeDocument/2006/relationships/oleObject" Target="../embeddings/oleObject52.bin"/><Relationship Id="rId9" Type="http://schemas.openxmlformats.org/officeDocument/2006/relationships/image" Target="../media/image61.png"/><Relationship Id="rId14" Type="http://schemas.openxmlformats.org/officeDocument/2006/relationships/oleObject" Target="../embeddings/oleObject5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18" Type="http://schemas.openxmlformats.org/officeDocument/2006/relationships/oleObject" Target="../embeddings/oleObject7.bin"/><Relationship Id="rId26" Type="http://schemas.openxmlformats.org/officeDocument/2006/relationships/oleObject" Target="../embeddings/oleObject11.bin"/><Relationship Id="rId39" Type="http://schemas.openxmlformats.org/officeDocument/2006/relationships/image" Target="../media/image17.png"/><Relationship Id="rId21" Type="http://schemas.openxmlformats.org/officeDocument/2006/relationships/image" Target="../media/image8.png"/><Relationship Id="rId34" Type="http://schemas.openxmlformats.org/officeDocument/2006/relationships/oleObject" Target="../embeddings/oleObject15.bin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6.png"/><Relationship Id="rId25" Type="http://schemas.openxmlformats.org/officeDocument/2006/relationships/image" Target="../media/image10.png"/><Relationship Id="rId33" Type="http://schemas.openxmlformats.org/officeDocument/2006/relationships/image" Target="../media/image14.png"/><Relationship Id="rId38" Type="http://schemas.openxmlformats.org/officeDocument/2006/relationships/oleObject" Target="../embeddings/oleObject17.bin"/><Relationship Id="rId2" Type="http://schemas.openxmlformats.org/officeDocument/2006/relationships/tags" Target="../tags/tag1.xml"/><Relationship Id="rId16" Type="http://schemas.openxmlformats.org/officeDocument/2006/relationships/oleObject" Target="../embeddings/oleObject6.bin"/><Relationship Id="rId20" Type="http://schemas.openxmlformats.org/officeDocument/2006/relationships/oleObject" Target="../embeddings/oleObject8.bin"/><Relationship Id="rId29" Type="http://schemas.openxmlformats.org/officeDocument/2006/relationships/image" Target="../media/image12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png"/><Relationship Id="rId11" Type="http://schemas.openxmlformats.org/officeDocument/2006/relationships/image" Target="../media/image19.png"/><Relationship Id="rId24" Type="http://schemas.openxmlformats.org/officeDocument/2006/relationships/oleObject" Target="../embeddings/oleObject10.bin"/><Relationship Id="rId32" Type="http://schemas.openxmlformats.org/officeDocument/2006/relationships/oleObject" Target="../embeddings/oleObject14.bin"/><Relationship Id="rId37" Type="http://schemas.openxmlformats.org/officeDocument/2006/relationships/image" Target="../media/image16.png"/><Relationship Id="rId5" Type="http://schemas.openxmlformats.org/officeDocument/2006/relationships/image" Target="../media/image1.png"/><Relationship Id="rId15" Type="http://schemas.openxmlformats.org/officeDocument/2006/relationships/image" Target="../media/image5.png"/><Relationship Id="rId23" Type="http://schemas.openxmlformats.org/officeDocument/2006/relationships/image" Target="../media/image9.png"/><Relationship Id="rId28" Type="http://schemas.openxmlformats.org/officeDocument/2006/relationships/oleObject" Target="../embeddings/oleObject12.bin"/><Relationship Id="rId36" Type="http://schemas.openxmlformats.org/officeDocument/2006/relationships/oleObject" Target="../embeddings/oleObject16.bin"/><Relationship Id="rId10" Type="http://schemas.openxmlformats.org/officeDocument/2006/relationships/image" Target="../media/image3.png"/><Relationship Id="rId19" Type="http://schemas.openxmlformats.org/officeDocument/2006/relationships/image" Target="../media/image7.png"/><Relationship Id="rId31" Type="http://schemas.openxmlformats.org/officeDocument/2006/relationships/image" Target="../media/image13.png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5.bin"/><Relationship Id="rId22" Type="http://schemas.openxmlformats.org/officeDocument/2006/relationships/oleObject" Target="../embeddings/oleObject9.bin"/><Relationship Id="rId27" Type="http://schemas.openxmlformats.org/officeDocument/2006/relationships/image" Target="../media/image11.png"/><Relationship Id="rId30" Type="http://schemas.openxmlformats.org/officeDocument/2006/relationships/oleObject" Target="../embeddings/oleObject13.bin"/><Relationship Id="rId35" Type="http://schemas.openxmlformats.org/officeDocument/2006/relationships/image" Target="../media/image15.png"/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3.png"/><Relationship Id="rId18" Type="http://schemas.openxmlformats.org/officeDocument/2006/relationships/oleObject" Target="../embeddings/oleObject24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27.png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5.png"/><Relationship Id="rId25" Type="http://schemas.openxmlformats.org/officeDocument/2006/relationships/image" Target="../media/image29.png"/><Relationship Id="rId2" Type="http://schemas.openxmlformats.org/officeDocument/2006/relationships/tags" Target="../tags/tag2.xml"/><Relationship Id="rId16" Type="http://schemas.openxmlformats.org/officeDocument/2006/relationships/oleObject" Target="../embeddings/oleObject23.bin"/><Relationship Id="rId20" Type="http://schemas.openxmlformats.org/officeDocument/2006/relationships/oleObject" Target="../embeddings/oleObject25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png"/><Relationship Id="rId11" Type="http://schemas.openxmlformats.org/officeDocument/2006/relationships/image" Target="../media/image22.png"/><Relationship Id="rId24" Type="http://schemas.openxmlformats.org/officeDocument/2006/relationships/oleObject" Target="../embeddings/oleObject27.bin"/><Relationship Id="rId5" Type="http://schemas.openxmlformats.org/officeDocument/2006/relationships/oleObject" Target="../embeddings/oleObject18.bin"/><Relationship Id="rId15" Type="http://schemas.openxmlformats.org/officeDocument/2006/relationships/image" Target="../media/image24.png"/><Relationship Id="rId23" Type="http://schemas.openxmlformats.org/officeDocument/2006/relationships/image" Target="../media/image28.png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26.png"/><Relationship Id="rId4" Type="http://schemas.openxmlformats.org/officeDocument/2006/relationships/image" Target="../media/image19.png"/><Relationship Id="rId9" Type="http://schemas.openxmlformats.org/officeDocument/2006/relationships/image" Target="../media/image18.png"/><Relationship Id="rId14" Type="http://schemas.openxmlformats.org/officeDocument/2006/relationships/oleObject" Target="../embeddings/oleObject22.bin"/><Relationship Id="rId22" Type="http://schemas.openxmlformats.org/officeDocument/2006/relationships/oleObject" Target="../embeddings/oleObject2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4.png"/><Relationship Id="rId18" Type="http://schemas.openxmlformats.org/officeDocument/2006/relationships/image" Target="../media/image36.png"/><Relationship Id="rId3" Type="http://schemas.openxmlformats.org/officeDocument/2006/relationships/slideLayout" Target="../slideLayouts/slideLayout7.xml"/><Relationship Id="rId21" Type="http://schemas.openxmlformats.org/officeDocument/2006/relationships/oleObject" Target="../embeddings/oleObject36.bin"/><Relationship Id="rId7" Type="http://schemas.openxmlformats.org/officeDocument/2006/relationships/image" Target="../media/image31.png"/><Relationship Id="rId12" Type="http://schemas.openxmlformats.org/officeDocument/2006/relationships/oleObject" Target="../embeddings/oleObject32.bin"/><Relationship Id="rId17" Type="http://schemas.openxmlformats.org/officeDocument/2006/relationships/oleObject" Target="../embeddings/oleObject34.bin"/><Relationship Id="rId25" Type="http://schemas.openxmlformats.org/officeDocument/2006/relationships/image" Target="../media/image40.png"/><Relationship Id="rId2" Type="http://schemas.openxmlformats.org/officeDocument/2006/relationships/tags" Target="../tags/tag3.xml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3.png"/><Relationship Id="rId24" Type="http://schemas.openxmlformats.org/officeDocument/2006/relationships/image" Target="../media/image39.png"/><Relationship Id="rId5" Type="http://schemas.openxmlformats.org/officeDocument/2006/relationships/image" Target="../media/image30.png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10" Type="http://schemas.openxmlformats.org/officeDocument/2006/relationships/oleObject" Target="../embeddings/oleObject31.bin"/><Relationship Id="rId19" Type="http://schemas.openxmlformats.org/officeDocument/2006/relationships/oleObject" Target="../embeddings/oleObject35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2.png"/><Relationship Id="rId14" Type="http://schemas.openxmlformats.org/officeDocument/2006/relationships/image" Target="../media/image18.png"/><Relationship Id="rId22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4.png"/><Relationship Id="rId12" Type="http://schemas.openxmlformats.org/officeDocument/2006/relationships/image" Target="../media/image45.png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1.png"/><Relationship Id="rId11" Type="http://schemas.openxmlformats.org/officeDocument/2006/relationships/image" Target="../media/image43.png"/><Relationship Id="rId5" Type="http://schemas.openxmlformats.org/officeDocument/2006/relationships/oleObject" Target="../embeddings/oleObject38.bin"/><Relationship Id="rId10" Type="http://schemas.openxmlformats.org/officeDocument/2006/relationships/oleObject" Target="../embeddings/oleObject40.bin"/><Relationship Id="rId4" Type="http://schemas.openxmlformats.org/officeDocument/2006/relationships/image" Target="../media/image19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7.png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0" Type="http://schemas.openxmlformats.org/officeDocument/2006/relationships/oleObject" Target="../embeddings/oleObject43.bin"/><Relationship Id="rId4" Type="http://schemas.openxmlformats.org/officeDocument/2006/relationships/image" Target="../media/image19.png"/><Relationship Id="rId9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0.png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52.png"/><Relationship Id="rId5" Type="http://schemas.openxmlformats.org/officeDocument/2006/relationships/image" Target="../media/image44.png"/><Relationship Id="rId10" Type="http://schemas.openxmlformats.org/officeDocument/2006/relationships/oleObject" Target="../embeddings/oleObject46.bin"/><Relationship Id="rId4" Type="http://schemas.openxmlformats.org/officeDocument/2006/relationships/image" Target="../media/image19.png"/><Relationship Id="rId9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50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4.png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56.png"/><Relationship Id="rId2" Type="http://schemas.openxmlformats.org/officeDocument/2006/relationships/tags" Target="../tags/tag7.xml"/><Relationship Id="rId16" Type="http://schemas.openxmlformats.org/officeDocument/2006/relationships/oleObject" Target="../embeddings/oleObject51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5" Type="http://schemas.openxmlformats.org/officeDocument/2006/relationships/image" Target="../media/image55.png"/><Relationship Id="rId10" Type="http://schemas.openxmlformats.org/officeDocument/2006/relationships/image" Target="../media/image44.png"/><Relationship Id="rId4" Type="http://schemas.openxmlformats.org/officeDocument/2006/relationships/oleObject" Target="../embeddings/oleObject47.bin"/><Relationship Id="rId9" Type="http://schemas.openxmlformats.org/officeDocument/2006/relationships/image" Target="../media/image19.png"/><Relationship Id="rId14" Type="http://schemas.openxmlformats.org/officeDocument/2006/relationships/oleObject" Target="../embeddings/oleObject5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17"/>
          <p:cNvSpPr txBox="1">
            <a:spLocks noChangeArrowheads="1"/>
          </p:cNvSpPr>
          <p:nvPr/>
        </p:nvSpPr>
        <p:spPr bwMode="auto">
          <a:xfrm>
            <a:off x="0" y="1080359"/>
            <a:ext cx="12192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FF0000"/>
                </a:solidFill>
              </a:rPr>
              <a:t>电子电路设计训练</a:t>
            </a:r>
            <a:endParaRPr lang="zh-CN" altLang="en-US" sz="66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509120"/>
            <a:ext cx="12192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北京航空航天大学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电子信息工程学院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张杰斌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zjb@buaa.edu.cn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30303" y="2448511"/>
            <a:ext cx="9931394" cy="45719"/>
          </a:xfrm>
          <a:prstGeom prst="rect">
            <a:avLst/>
          </a:prstGeom>
          <a:solidFill>
            <a:srgbClr val="183884"/>
          </a:solidFill>
          <a:ln w="0">
            <a:solidFill>
              <a:srgbClr val="1838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183884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B6CC11-9EB0-4602-BB7B-6B8E706CA00D}"/>
              </a:ext>
            </a:extLst>
          </p:cNvPr>
          <p:cNvSpPr/>
          <p:nvPr/>
        </p:nvSpPr>
        <p:spPr>
          <a:xfrm>
            <a:off x="3975868" y="2994794"/>
            <a:ext cx="42402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0" dirty="0" err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Mulsitim</a:t>
            </a:r>
            <a:r>
              <a:rPr lang="zh-CN" altLang="en-US" sz="4000" b="1" kern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虚拟仪器</a:t>
            </a:r>
            <a:endParaRPr lang="en-US" altLang="zh-CN" sz="4000" b="1" kern="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1031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>
            <a:extLst>
              <a:ext uri="{FF2B5EF4-FFF2-40B4-BE49-F238E27FC236}">
                <a16:creationId xmlns:a16="http://schemas.microsoft.com/office/drawing/2014/main" id="{F83C498D-3726-4767-A35B-D5FB63FB6D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7" r:id="rId4" imgW="9752381" imgH="7314286" progId="Paint.Picture">
                  <p:embed/>
                </p:oleObj>
              </mc:Choice>
              <mc:Fallback>
                <p:oleObj r:id="rId4" imgW="9752381" imgH="7314286" progId="Paint.Picture">
                  <p:embed/>
                  <p:pic>
                    <p:nvPicPr>
                      <p:cNvPr id="46082" name="Object 2">
                        <a:extLst>
                          <a:ext uri="{FF2B5EF4-FFF2-40B4-BE49-F238E27FC236}">
                            <a16:creationId xmlns:a16="http://schemas.microsoft.com/office/drawing/2014/main" id="{F83C498D-3726-4767-A35B-D5FB63FB6D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3" name="Text Box 4">
            <a:extLst>
              <a:ext uri="{FF2B5EF4-FFF2-40B4-BE49-F238E27FC236}">
                <a16:creationId xmlns:a16="http://schemas.microsoft.com/office/drawing/2014/main" id="{41CA61CB-E80D-4E62-AB76-7A63F2260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2463801"/>
            <a:ext cx="261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zh-CN" sz="1800">
              <a:latin typeface="Arial" panose="020B0604020202020204" pitchFamily="34" charset="0"/>
            </a:endParaRPr>
          </a:p>
        </p:txBody>
      </p:sp>
      <p:graphicFrame>
        <p:nvGraphicFramePr>
          <p:cNvPr id="376837" name="Object 5">
            <a:extLst>
              <a:ext uri="{FF2B5EF4-FFF2-40B4-BE49-F238E27FC236}">
                <a16:creationId xmlns:a16="http://schemas.microsoft.com/office/drawing/2014/main" id="{D80B9E64-8A76-4E5F-A58F-DA984DA66F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6475" y="747714"/>
          <a:ext cx="2801938" cy="552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8" r:id="rId6" imgW="2152951" imgH="3962953" progId="Paint.Picture">
                  <p:embed/>
                </p:oleObj>
              </mc:Choice>
              <mc:Fallback>
                <p:oleObj r:id="rId6" imgW="2152951" imgH="3962953" progId="Paint.Picture">
                  <p:embed/>
                  <p:pic>
                    <p:nvPicPr>
                      <p:cNvPr id="376837" name="Object 5">
                        <a:extLst>
                          <a:ext uri="{FF2B5EF4-FFF2-40B4-BE49-F238E27FC236}">
                            <a16:creationId xmlns:a16="http://schemas.microsoft.com/office/drawing/2014/main" id="{D80B9E64-8A76-4E5F-A58F-DA984DA66F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6475" y="747714"/>
                        <a:ext cx="2801938" cy="552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38" name="Object 6">
            <a:extLst>
              <a:ext uri="{FF2B5EF4-FFF2-40B4-BE49-F238E27FC236}">
                <a16:creationId xmlns:a16="http://schemas.microsoft.com/office/drawing/2014/main" id="{1566A832-8471-4676-A0DD-FF1D96B7F0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1850" y="1323975"/>
          <a:ext cx="5334000" cy="360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9" r:id="rId8" imgW="4533333" imgH="3067478" progId="Paint.Picture">
                  <p:embed/>
                </p:oleObj>
              </mc:Choice>
              <mc:Fallback>
                <p:oleObj r:id="rId8" imgW="4533333" imgH="3067478" progId="Paint.Picture">
                  <p:embed/>
                  <p:pic>
                    <p:nvPicPr>
                      <p:cNvPr id="376838" name="Object 6">
                        <a:extLst>
                          <a:ext uri="{FF2B5EF4-FFF2-40B4-BE49-F238E27FC236}">
                            <a16:creationId xmlns:a16="http://schemas.microsoft.com/office/drawing/2014/main" id="{1566A832-8471-4676-A0DD-FF1D96B7F0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1323975"/>
                        <a:ext cx="5334000" cy="360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39" name="Object 7">
            <a:extLst>
              <a:ext uri="{FF2B5EF4-FFF2-40B4-BE49-F238E27FC236}">
                <a16:creationId xmlns:a16="http://schemas.microsoft.com/office/drawing/2014/main" id="{79218488-F3EE-4DBA-800D-EDCEB41A10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3500" y="1460501"/>
          <a:ext cx="5443538" cy="321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0" r:id="rId10" imgW="3352381" imgH="1980952" progId="Paint.Picture">
                  <p:embed/>
                </p:oleObj>
              </mc:Choice>
              <mc:Fallback>
                <p:oleObj r:id="rId10" imgW="3352381" imgH="1980952" progId="Paint.Picture">
                  <p:embed/>
                  <p:pic>
                    <p:nvPicPr>
                      <p:cNvPr id="376839" name="Object 7">
                        <a:extLst>
                          <a:ext uri="{FF2B5EF4-FFF2-40B4-BE49-F238E27FC236}">
                            <a16:creationId xmlns:a16="http://schemas.microsoft.com/office/drawing/2014/main" id="{79218488-F3EE-4DBA-800D-EDCEB41A10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1460501"/>
                        <a:ext cx="5443538" cy="321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40" name="Object 8">
            <a:extLst>
              <a:ext uri="{FF2B5EF4-FFF2-40B4-BE49-F238E27FC236}">
                <a16:creationId xmlns:a16="http://schemas.microsoft.com/office/drawing/2014/main" id="{C887B78D-882C-4570-845D-842C6F8570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5763" y="1751014"/>
          <a:ext cx="6896100" cy="283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1" r:id="rId12" imgW="5630061" imgH="2314286" progId="Paint.Picture">
                  <p:embed/>
                </p:oleObj>
              </mc:Choice>
              <mc:Fallback>
                <p:oleObj r:id="rId12" imgW="5630061" imgH="2314286" progId="Paint.Picture">
                  <p:embed/>
                  <p:pic>
                    <p:nvPicPr>
                      <p:cNvPr id="376840" name="Object 8">
                        <a:extLst>
                          <a:ext uri="{FF2B5EF4-FFF2-40B4-BE49-F238E27FC236}">
                            <a16:creationId xmlns:a16="http://schemas.microsoft.com/office/drawing/2014/main" id="{C887B78D-882C-4570-845D-842C6F8570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1751014"/>
                        <a:ext cx="6896100" cy="283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41" name="Object 9">
            <a:extLst>
              <a:ext uri="{FF2B5EF4-FFF2-40B4-BE49-F238E27FC236}">
                <a16:creationId xmlns:a16="http://schemas.microsoft.com/office/drawing/2014/main" id="{AFCCF74D-DCF2-4B45-BF1A-DBDF851BB6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7539" y="2055813"/>
          <a:ext cx="6511925" cy="375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2" r:id="rId14" imgW="5723810" imgH="3304762" progId="Paint.Picture">
                  <p:embed/>
                </p:oleObj>
              </mc:Choice>
              <mc:Fallback>
                <p:oleObj r:id="rId14" imgW="5723810" imgH="3304762" progId="Paint.Picture">
                  <p:embed/>
                  <p:pic>
                    <p:nvPicPr>
                      <p:cNvPr id="376841" name="Object 9">
                        <a:extLst>
                          <a:ext uri="{FF2B5EF4-FFF2-40B4-BE49-F238E27FC236}">
                            <a16:creationId xmlns:a16="http://schemas.microsoft.com/office/drawing/2014/main" id="{AFCCF74D-DCF2-4B45-BF1A-DBDF851BB6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9" y="2055813"/>
                        <a:ext cx="6511925" cy="375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42" name="Object 10">
            <a:extLst>
              <a:ext uri="{FF2B5EF4-FFF2-40B4-BE49-F238E27FC236}">
                <a16:creationId xmlns:a16="http://schemas.microsoft.com/office/drawing/2014/main" id="{94039CAF-2401-4792-AC67-1DF273570B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5838" y="2252663"/>
          <a:ext cx="7770812" cy="297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3" r:id="rId16" imgW="6335009" imgH="2429214" progId="Paint.Picture">
                  <p:embed/>
                </p:oleObj>
              </mc:Choice>
              <mc:Fallback>
                <p:oleObj r:id="rId16" imgW="6335009" imgH="2429214" progId="Paint.Picture">
                  <p:embed/>
                  <p:pic>
                    <p:nvPicPr>
                      <p:cNvPr id="376842" name="Object 10">
                        <a:extLst>
                          <a:ext uri="{FF2B5EF4-FFF2-40B4-BE49-F238E27FC236}">
                            <a16:creationId xmlns:a16="http://schemas.microsoft.com/office/drawing/2014/main" id="{94039CAF-2401-4792-AC67-1DF273570B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8" y="2252663"/>
                        <a:ext cx="7770812" cy="297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43" name="Object 11">
            <a:extLst>
              <a:ext uri="{FF2B5EF4-FFF2-40B4-BE49-F238E27FC236}">
                <a16:creationId xmlns:a16="http://schemas.microsoft.com/office/drawing/2014/main" id="{55029014-36E9-4B89-ABC0-6BCF8B709C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2050" y="2665414"/>
          <a:ext cx="7518400" cy="294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4" r:id="rId18" imgW="6287378" imgH="2467319" progId="Paint.Picture">
                  <p:embed/>
                </p:oleObj>
              </mc:Choice>
              <mc:Fallback>
                <p:oleObj r:id="rId18" imgW="6287378" imgH="2467319" progId="Paint.Picture">
                  <p:embed/>
                  <p:pic>
                    <p:nvPicPr>
                      <p:cNvPr id="376843" name="Object 11">
                        <a:extLst>
                          <a:ext uri="{FF2B5EF4-FFF2-40B4-BE49-F238E27FC236}">
                            <a16:creationId xmlns:a16="http://schemas.microsoft.com/office/drawing/2014/main" id="{55029014-36E9-4B89-ABC0-6BCF8B709C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2665414"/>
                        <a:ext cx="7518400" cy="294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44" name="Object 12">
            <a:extLst>
              <a:ext uri="{FF2B5EF4-FFF2-40B4-BE49-F238E27FC236}">
                <a16:creationId xmlns:a16="http://schemas.microsoft.com/office/drawing/2014/main" id="{CE3094EC-D077-483B-8654-4641752021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6338" y="2730500"/>
          <a:ext cx="7250112" cy="387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5" r:id="rId20" imgW="7249537" imgH="4076190" progId="Paint.Picture">
                  <p:embed/>
                </p:oleObj>
              </mc:Choice>
              <mc:Fallback>
                <p:oleObj r:id="rId20" imgW="7249537" imgH="4076190" progId="Paint.Picture">
                  <p:embed/>
                  <p:pic>
                    <p:nvPicPr>
                      <p:cNvPr id="376844" name="Object 12">
                        <a:extLst>
                          <a:ext uri="{FF2B5EF4-FFF2-40B4-BE49-F238E27FC236}">
                            <a16:creationId xmlns:a16="http://schemas.microsoft.com/office/drawing/2014/main" id="{CE3094EC-D077-483B-8654-4641752021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2730500"/>
                        <a:ext cx="7250112" cy="387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6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7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76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76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7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76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6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6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6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1C10A-7C48-46C2-B97F-E44ED1D1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2E0CB-E5C2-413A-99E8-1EABA0BE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8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sz="8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谢谢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214A60-38D8-4415-80D3-FC90682E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114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>
            <a:extLst>
              <a:ext uri="{FF2B5EF4-FFF2-40B4-BE49-F238E27FC236}">
                <a16:creationId xmlns:a16="http://schemas.microsoft.com/office/drawing/2014/main" id="{7315E1BC-E44E-4247-A934-B2FBCF6A243D}"/>
              </a:ext>
            </a:extLst>
          </p:cNvPr>
          <p:cNvGrpSpPr>
            <a:grpSpLocks/>
          </p:cNvGrpSpPr>
          <p:nvPr/>
        </p:nvGrpSpPr>
        <p:grpSpPr bwMode="auto">
          <a:xfrm>
            <a:off x="9839326" y="2322513"/>
            <a:ext cx="828675" cy="755650"/>
            <a:chOff x="4755" y="1871"/>
            <a:chExt cx="522" cy="476"/>
          </a:xfrm>
        </p:grpSpPr>
        <p:graphicFrame>
          <p:nvGraphicFramePr>
            <p:cNvPr id="76839" name="Object 24">
              <a:extLst>
                <a:ext uri="{FF2B5EF4-FFF2-40B4-BE49-F238E27FC236}">
                  <a16:creationId xmlns:a16="http://schemas.microsoft.com/office/drawing/2014/main" id="{1A73A8EE-13AB-4833-BEFC-3ACEEDD3DC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5" y="1871"/>
            <a:ext cx="522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4" r:id="rId4" imgW="828791" imgH="638264" progId="Paint.Picture">
                    <p:embed/>
                  </p:oleObj>
                </mc:Choice>
                <mc:Fallback>
                  <p:oleObj r:id="rId4" imgW="828791" imgH="638264" progId="Paint.Picture">
                    <p:embed/>
                    <p:pic>
                      <p:nvPicPr>
                        <p:cNvPr id="76839" name="Object 24">
                          <a:extLst>
                            <a:ext uri="{FF2B5EF4-FFF2-40B4-BE49-F238E27FC236}">
                              <a16:creationId xmlns:a16="http://schemas.microsoft.com/office/drawing/2014/main" id="{1A73A8EE-13AB-4833-BEFC-3ACEEDD3DC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5" y="1871"/>
                          <a:ext cx="522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504" name="Rectangle 25">
              <a:extLst>
                <a:ext uri="{FF2B5EF4-FFF2-40B4-BE49-F238E27FC236}">
                  <a16:creationId xmlns:a16="http://schemas.microsoft.com/office/drawing/2014/main" id="{82968955-71B8-467B-934B-1BF268026757}"/>
                </a:ext>
              </a:extLst>
            </p:cNvPr>
            <p:cNvSpPr/>
            <p:nvPr/>
          </p:nvSpPr>
          <p:spPr>
            <a:xfrm rot="-1505500">
              <a:off x="4953" y="2034"/>
              <a:ext cx="256" cy="31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0" tIns="0" rIns="0" bIns="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Clr>
                  <a:srgbClr val="000000"/>
                </a:buClr>
                <a:buNone/>
                <a:defRPr/>
              </a:pPr>
              <a:r>
                <a:rPr lang="zh-CN" altLang="en-US" sz="4800" b="1" noProof="1">
                  <a:solidFill>
                    <a:srgbClr val="FF6600"/>
                  </a:solidFill>
                  <a:latin typeface="Times New Roman" pitchFamily="18" charset="0"/>
                  <a:sym typeface="Wingdings" pitchFamily="2" charset="2"/>
                </a:rPr>
                <a:t></a:t>
              </a:r>
            </a:p>
          </p:txBody>
        </p:sp>
      </p:grpSp>
      <p:grpSp>
        <p:nvGrpSpPr>
          <p:cNvPr id="3" name="Group 37">
            <a:extLst>
              <a:ext uri="{FF2B5EF4-FFF2-40B4-BE49-F238E27FC236}">
                <a16:creationId xmlns:a16="http://schemas.microsoft.com/office/drawing/2014/main" id="{A8BBA0DB-4CDC-4863-A466-651CD7CE00BD}"/>
              </a:ext>
            </a:extLst>
          </p:cNvPr>
          <p:cNvGrpSpPr>
            <a:grpSpLocks/>
          </p:cNvGrpSpPr>
          <p:nvPr/>
        </p:nvGrpSpPr>
        <p:grpSpPr bwMode="auto">
          <a:xfrm>
            <a:off x="9610726" y="1784351"/>
            <a:ext cx="1057275" cy="925513"/>
            <a:chOff x="4667" y="2348"/>
            <a:chExt cx="666" cy="583"/>
          </a:xfrm>
        </p:grpSpPr>
        <p:graphicFrame>
          <p:nvGraphicFramePr>
            <p:cNvPr id="76837" name="Object 35">
              <a:extLst>
                <a:ext uri="{FF2B5EF4-FFF2-40B4-BE49-F238E27FC236}">
                  <a16:creationId xmlns:a16="http://schemas.microsoft.com/office/drawing/2014/main" id="{B16F8674-3DBD-4CC1-90C7-0EFC989006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67" y="2348"/>
            <a:ext cx="666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5" r:id="rId7" imgW="1057423" imgH="800212" progId="Paint.Picture">
                    <p:embed/>
                  </p:oleObj>
                </mc:Choice>
                <mc:Fallback>
                  <p:oleObj r:id="rId7" imgW="1057423" imgH="800212" progId="Paint.Picture">
                    <p:embed/>
                    <p:pic>
                      <p:nvPicPr>
                        <p:cNvPr id="76837" name="Object 35">
                          <a:extLst>
                            <a:ext uri="{FF2B5EF4-FFF2-40B4-BE49-F238E27FC236}">
                              <a16:creationId xmlns:a16="http://schemas.microsoft.com/office/drawing/2014/main" id="{B16F8674-3DBD-4CC1-90C7-0EFC989006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7" y="2348"/>
                          <a:ext cx="666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502" name="Rectangle 36">
              <a:extLst>
                <a:ext uri="{FF2B5EF4-FFF2-40B4-BE49-F238E27FC236}">
                  <a16:creationId xmlns:a16="http://schemas.microsoft.com/office/drawing/2014/main" id="{A86698FE-BCF1-4566-912A-DB5C78A2858D}"/>
                </a:ext>
              </a:extLst>
            </p:cNvPr>
            <p:cNvSpPr/>
            <p:nvPr/>
          </p:nvSpPr>
          <p:spPr>
            <a:xfrm rot="-1505500">
              <a:off x="4929" y="2618"/>
              <a:ext cx="256" cy="31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0" tIns="0" rIns="0" bIns="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Clr>
                  <a:srgbClr val="000000"/>
                </a:buClr>
                <a:buNone/>
                <a:defRPr/>
              </a:pPr>
              <a:r>
                <a:rPr lang="zh-CN" altLang="en-US" sz="4800" b="1" noProof="1">
                  <a:solidFill>
                    <a:srgbClr val="FF6600"/>
                  </a:solidFill>
                  <a:latin typeface="Times New Roman" pitchFamily="18" charset="0"/>
                  <a:sym typeface="Wingdings" pitchFamily="2" charset="2"/>
                </a:rPr>
                <a:t></a:t>
              </a:r>
            </a:p>
          </p:txBody>
        </p:sp>
      </p:grpSp>
      <p:graphicFrame>
        <p:nvGraphicFramePr>
          <p:cNvPr id="76804" name="Object 10">
            <a:extLst>
              <a:ext uri="{FF2B5EF4-FFF2-40B4-BE49-F238E27FC236}">
                <a16:creationId xmlns:a16="http://schemas.microsoft.com/office/drawing/2014/main" id="{9A91B80E-8108-4D7E-A52B-C4C2F5411D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10826" y="1250950"/>
          <a:ext cx="277813" cy="560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6" r:id="rId9" imgW="257007" imgH="5144218" progId="Paint.Picture">
                  <p:embed/>
                </p:oleObj>
              </mc:Choice>
              <mc:Fallback>
                <p:oleObj r:id="rId9" imgW="257007" imgH="5144218" progId="Paint.Picture">
                  <p:embed/>
                  <p:pic>
                    <p:nvPicPr>
                      <p:cNvPr id="76804" name="Object 10">
                        <a:extLst>
                          <a:ext uri="{FF2B5EF4-FFF2-40B4-BE49-F238E27FC236}">
                            <a16:creationId xmlns:a16="http://schemas.microsoft.com/office/drawing/2014/main" id="{9A91B80E-8108-4D7E-A52B-C4C2F5411D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0826" y="1250950"/>
                        <a:ext cx="277813" cy="560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6805" name="Picture 4">
            <a:extLst>
              <a:ext uri="{FF2B5EF4-FFF2-40B4-BE49-F238E27FC236}">
                <a16:creationId xmlns:a16="http://schemas.microsoft.com/office/drawing/2014/main" id="{FC1C67B3-6ACE-4B4B-9031-36015E204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3974" name="Object 6">
            <a:extLst>
              <a:ext uri="{FF2B5EF4-FFF2-40B4-BE49-F238E27FC236}">
                <a16:creationId xmlns:a16="http://schemas.microsoft.com/office/drawing/2014/main" id="{5CAE553A-F9A5-478D-8182-749FBC61A0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4675" y="319089"/>
          <a:ext cx="1263650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7" r:id="rId12" imgW="1162212" imgH="1190476" progId="Paint.Picture">
                  <p:embed/>
                </p:oleObj>
              </mc:Choice>
              <mc:Fallback>
                <p:oleObj r:id="rId12" imgW="1162212" imgH="1190476" progId="Paint.Picture">
                  <p:embed/>
                  <p:pic>
                    <p:nvPicPr>
                      <p:cNvPr id="83974" name="Object 6">
                        <a:extLst>
                          <a:ext uri="{FF2B5EF4-FFF2-40B4-BE49-F238E27FC236}">
                            <a16:creationId xmlns:a16="http://schemas.microsoft.com/office/drawing/2014/main" id="{5CAE553A-F9A5-478D-8182-749FBC61A0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5" y="319089"/>
                        <a:ext cx="1263650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5" name="Object 7">
            <a:extLst>
              <a:ext uri="{FF2B5EF4-FFF2-40B4-BE49-F238E27FC236}">
                <a16:creationId xmlns:a16="http://schemas.microsoft.com/office/drawing/2014/main" id="{A93A41B0-504E-48B3-93F0-D4B0CD442F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9275" y="931864"/>
          <a:ext cx="2228850" cy="435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8" r:id="rId14" imgW="2152951" imgH="3952381" progId="Paint.Picture">
                  <p:embed/>
                </p:oleObj>
              </mc:Choice>
              <mc:Fallback>
                <p:oleObj r:id="rId14" imgW="2152951" imgH="3952381" progId="Paint.Picture">
                  <p:embed/>
                  <p:pic>
                    <p:nvPicPr>
                      <p:cNvPr id="83975" name="Object 7">
                        <a:extLst>
                          <a:ext uri="{FF2B5EF4-FFF2-40B4-BE49-F238E27FC236}">
                            <a16:creationId xmlns:a16="http://schemas.microsoft.com/office/drawing/2014/main" id="{A93A41B0-504E-48B3-93F0-D4B0CD442F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275" y="931864"/>
                        <a:ext cx="2228850" cy="435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0" name="Object 12">
            <a:extLst>
              <a:ext uri="{FF2B5EF4-FFF2-40B4-BE49-F238E27FC236}">
                <a16:creationId xmlns:a16="http://schemas.microsoft.com/office/drawing/2014/main" id="{AC017634-7F7F-4617-AACC-8FF2D8C857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1051" y="3036889"/>
          <a:ext cx="1579563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9" r:id="rId16" imgW="1419048" imgH="1343212" progId="Paint.Picture">
                  <p:embed/>
                </p:oleObj>
              </mc:Choice>
              <mc:Fallback>
                <p:oleObj r:id="rId16" imgW="1419048" imgH="1343212" progId="Paint.Picture">
                  <p:embed/>
                  <p:pic>
                    <p:nvPicPr>
                      <p:cNvPr id="83980" name="Object 12">
                        <a:extLst>
                          <a:ext uri="{FF2B5EF4-FFF2-40B4-BE49-F238E27FC236}">
                            <a16:creationId xmlns:a16="http://schemas.microsoft.com/office/drawing/2014/main" id="{AC017634-7F7F-4617-AACC-8FF2D8C857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1" y="3036889"/>
                        <a:ext cx="1579563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6" name="Text Box 8">
            <a:extLst>
              <a:ext uri="{FF2B5EF4-FFF2-40B4-BE49-F238E27FC236}">
                <a16:creationId xmlns:a16="http://schemas.microsoft.com/office/drawing/2014/main" id="{12B69C58-48F4-4A10-9265-79B25B1E0472}"/>
              </a:ext>
            </a:extLst>
          </p:cNvPr>
          <p:cNvSpPr txBox="1"/>
          <p:nvPr/>
        </p:nvSpPr>
        <p:spPr>
          <a:xfrm>
            <a:off x="5978525" y="876301"/>
            <a:ext cx="1261884" cy="3323987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3300"/>
                </a:solidFill>
              </a:rPr>
              <a:t>万用表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3300"/>
                </a:solidFill>
              </a:rPr>
              <a:t>函数发生器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3300"/>
                </a:solidFill>
              </a:rPr>
              <a:t>瓦特表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3300"/>
                </a:solidFill>
              </a:rPr>
              <a:t>示波器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3300"/>
                </a:solidFill>
              </a:rPr>
              <a:t>四通道示波器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3300"/>
                </a:solidFill>
              </a:rPr>
              <a:t>波特仪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3300"/>
                </a:solidFill>
              </a:rPr>
              <a:t>频率计数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endParaRPr lang="zh-CN" altLang="en-US" sz="1400" noProof="1">
              <a:solidFill>
                <a:srgbClr val="FF3300"/>
              </a:solidFill>
            </a:endParaRP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3300"/>
                </a:solidFill>
              </a:rPr>
              <a:t>字发生器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3300"/>
                </a:solidFill>
              </a:rPr>
              <a:t>逻辑分析仪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3300"/>
                </a:solidFill>
              </a:rPr>
              <a:t>逻辑转换仪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en-US" altLang="zh-CN" sz="1400" noProof="1">
                <a:solidFill>
                  <a:srgbClr val="FF3300"/>
                </a:solidFill>
              </a:rPr>
              <a:t>IV</a:t>
            </a:r>
            <a:r>
              <a:rPr lang="zh-CN" altLang="en-US" sz="1400" noProof="1">
                <a:solidFill>
                  <a:srgbClr val="FF3300"/>
                </a:solidFill>
              </a:rPr>
              <a:t>分析仪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3300"/>
                </a:solidFill>
              </a:rPr>
              <a:t>失真分析仪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3300"/>
                </a:solidFill>
              </a:rPr>
              <a:t>频谱分析仪</a:t>
            </a:r>
          </a:p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>
                <a:solidFill>
                  <a:srgbClr val="FF3300"/>
                </a:solidFill>
              </a:rPr>
              <a:t>网络分析仪</a:t>
            </a:r>
            <a:endParaRPr lang="en-US" altLang="zh-CN" sz="1400" noProof="1">
              <a:solidFill>
                <a:srgbClr val="FF3300"/>
              </a:solidFill>
            </a:endParaRPr>
          </a:p>
        </p:txBody>
      </p:sp>
      <p:sp>
        <p:nvSpPr>
          <p:cNvPr id="83977" name="AutoShape 9">
            <a:extLst>
              <a:ext uri="{FF2B5EF4-FFF2-40B4-BE49-F238E27FC236}">
                <a16:creationId xmlns:a16="http://schemas.microsoft.com/office/drawing/2014/main" id="{4756399C-2400-448B-B8CE-EE1DC6FBB4AA}"/>
              </a:ext>
            </a:extLst>
          </p:cNvPr>
          <p:cNvSpPr/>
          <p:nvPr/>
        </p:nvSpPr>
        <p:spPr>
          <a:xfrm rot="2374633">
            <a:off x="7937500" y="3429000"/>
            <a:ext cx="508000" cy="444500"/>
          </a:xfrm>
          <a:prstGeom prst="leftArrow">
            <a:avLst>
              <a:gd name="adj1" fmla="val 37861"/>
              <a:gd name="adj2" fmla="val 41820"/>
            </a:avLst>
          </a:prstGeom>
          <a:solidFill>
            <a:srgbClr val="FF6600"/>
          </a:solidFill>
          <a:ln w="9525">
            <a:noFill/>
            <a:miter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endParaRPr lang="zh-CN" altLang="en-US" sz="1400" noProof="1"/>
          </a:p>
        </p:txBody>
      </p:sp>
      <p:grpSp>
        <p:nvGrpSpPr>
          <p:cNvPr id="4" name="Group 15">
            <a:extLst>
              <a:ext uri="{FF2B5EF4-FFF2-40B4-BE49-F238E27FC236}">
                <a16:creationId xmlns:a16="http://schemas.microsoft.com/office/drawing/2014/main" id="{8A5DB27E-1D57-4E4C-88E9-B52476E8A41A}"/>
              </a:ext>
            </a:extLst>
          </p:cNvPr>
          <p:cNvGrpSpPr>
            <a:grpSpLocks/>
          </p:cNvGrpSpPr>
          <p:nvPr/>
        </p:nvGrpSpPr>
        <p:grpSpPr bwMode="auto">
          <a:xfrm>
            <a:off x="10053638" y="1371600"/>
            <a:ext cx="614362" cy="700088"/>
            <a:chOff x="5254" y="888"/>
            <a:chExt cx="387" cy="441"/>
          </a:xfrm>
        </p:grpSpPr>
        <p:graphicFrame>
          <p:nvGraphicFramePr>
            <p:cNvPr id="76835" name="Object 13">
              <a:extLst>
                <a:ext uri="{FF2B5EF4-FFF2-40B4-BE49-F238E27FC236}">
                  <a16:creationId xmlns:a16="http://schemas.microsoft.com/office/drawing/2014/main" id="{76A1645F-82B3-495D-AE24-4C35D42023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54" y="888"/>
            <a:ext cx="260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90" r:id="rId18" imgW="361809" imgH="476316" progId="Paint.Picture">
                    <p:embed/>
                  </p:oleObj>
                </mc:Choice>
                <mc:Fallback>
                  <p:oleObj r:id="rId18" imgW="361809" imgH="476316" progId="Paint.Picture">
                    <p:embed/>
                    <p:pic>
                      <p:nvPicPr>
                        <p:cNvPr id="76835" name="Object 13">
                          <a:extLst>
                            <a:ext uri="{FF2B5EF4-FFF2-40B4-BE49-F238E27FC236}">
                              <a16:creationId xmlns:a16="http://schemas.microsoft.com/office/drawing/2014/main" id="{76A1645F-82B3-495D-AE24-4C35D42023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4" y="888"/>
                          <a:ext cx="260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500" name="AutoShape 14">
              <a:extLst>
                <a:ext uri="{FF2B5EF4-FFF2-40B4-BE49-F238E27FC236}">
                  <a16:creationId xmlns:a16="http://schemas.microsoft.com/office/drawing/2014/main" id="{236FB623-7D6E-431E-BB2A-79D7F5151CF3}"/>
                </a:ext>
              </a:extLst>
            </p:cNvPr>
            <p:cNvSpPr/>
            <p:nvPr/>
          </p:nvSpPr>
          <p:spPr>
            <a:xfrm rot="2374633">
              <a:off x="5321" y="1049"/>
              <a:ext cx="320" cy="280"/>
            </a:xfrm>
            <a:prstGeom prst="leftArrow">
              <a:avLst>
                <a:gd name="adj1" fmla="val 37861"/>
                <a:gd name="adj2" fmla="val 41820"/>
              </a:avLst>
            </a:prstGeom>
            <a:solidFill>
              <a:srgbClr val="FF6600"/>
            </a:solidFill>
            <a:ln w="9525">
              <a:noFill/>
              <a:miter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algn="ctr" eaLnBrk="1" hangingPunct="1">
                <a:spcBef>
                  <a:spcPct val="0"/>
                </a:spcBef>
                <a:buClr>
                  <a:srgbClr val="000000"/>
                </a:buClr>
                <a:buNone/>
                <a:defRPr/>
              </a:pPr>
              <a:endParaRPr lang="zh-CN" altLang="en-US" sz="1400" noProof="1"/>
            </a:p>
          </p:txBody>
        </p:sp>
      </p:grpSp>
      <p:graphicFrame>
        <p:nvGraphicFramePr>
          <p:cNvPr id="83979" name="Object 11">
            <a:extLst>
              <a:ext uri="{FF2B5EF4-FFF2-40B4-BE49-F238E27FC236}">
                <a16:creationId xmlns:a16="http://schemas.microsoft.com/office/drawing/2014/main" id="{B1E74968-92D9-40E8-8154-96A6CE7D97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3025" y="2828926"/>
          <a:ext cx="4381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1" r:id="rId20" imgW="361809" imgH="647619" progId="Paint.Picture">
                  <p:embed/>
                </p:oleObj>
              </mc:Choice>
              <mc:Fallback>
                <p:oleObj r:id="rId20" imgW="361809" imgH="647619" progId="Paint.Picture">
                  <p:embed/>
                  <p:pic>
                    <p:nvPicPr>
                      <p:cNvPr id="83979" name="Object 11">
                        <a:extLst>
                          <a:ext uri="{FF2B5EF4-FFF2-40B4-BE49-F238E27FC236}">
                            <a16:creationId xmlns:a16="http://schemas.microsoft.com/office/drawing/2014/main" id="{B1E74968-92D9-40E8-8154-96A6CE7D97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025" y="2828926"/>
                        <a:ext cx="43815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4" name="Rectangle 16">
            <a:extLst>
              <a:ext uri="{FF2B5EF4-FFF2-40B4-BE49-F238E27FC236}">
                <a16:creationId xmlns:a16="http://schemas.microsoft.com/office/drawing/2014/main" id="{3EB18DD9-4826-4331-94CF-9DFB917172FB}"/>
              </a:ext>
            </a:extLst>
          </p:cNvPr>
          <p:cNvSpPr/>
          <p:nvPr/>
        </p:nvSpPr>
        <p:spPr>
          <a:xfrm rot="20094500">
            <a:off x="2287588" y="2441575"/>
            <a:ext cx="406400" cy="4968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0" tIns="0" rIns="0" bIns="0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4800" b="1" noProof="1">
                <a:solidFill>
                  <a:srgbClr val="FF6600"/>
                </a:solidFill>
                <a:latin typeface="Times New Roman" pitchFamily="18" charset="0"/>
                <a:sym typeface="Wingdings" pitchFamily="2" charset="2"/>
              </a:rPr>
              <a:t></a:t>
            </a:r>
          </a:p>
        </p:txBody>
      </p:sp>
      <p:graphicFrame>
        <p:nvGraphicFramePr>
          <p:cNvPr id="83985" name="Object 17">
            <a:extLst>
              <a:ext uri="{FF2B5EF4-FFF2-40B4-BE49-F238E27FC236}">
                <a16:creationId xmlns:a16="http://schemas.microsoft.com/office/drawing/2014/main" id="{238987B0-F622-44E6-9888-7D0C085323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7176" y="2809876"/>
          <a:ext cx="3603625" cy="345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2" r:id="rId22" imgW="2914286" imgH="2790476" progId="Paint.Picture">
                  <p:embed/>
                </p:oleObj>
              </mc:Choice>
              <mc:Fallback>
                <p:oleObj r:id="rId22" imgW="2914286" imgH="2790476" progId="Paint.Picture">
                  <p:embed/>
                  <p:pic>
                    <p:nvPicPr>
                      <p:cNvPr id="83985" name="Object 17">
                        <a:extLst>
                          <a:ext uri="{FF2B5EF4-FFF2-40B4-BE49-F238E27FC236}">
                            <a16:creationId xmlns:a16="http://schemas.microsoft.com/office/drawing/2014/main" id="{238987B0-F622-44E6-9888-7D0C085323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176" y="2809876"/>
                        <a:ext cx="3603625" cy="345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1">
            <a:extLst>
              <a:ext uri="{FF2B5EF4-FFF2-40B4-BE49-F238E27FC236}">
                <a16:creationId xmlns:a16="http://schemas.microsoft.com/office/drawing/2014/main" id="{1ABAFC9E-1FD6-4306-B674-731D1B2B5D4C}"/>
              </a:ext>
            </a:extLst>
          </p:cNvPr>
          <p:cNvGrpSpPr>
            <a:grpSpLocks/>
          </p:cNvGrpSpPr>
          <p:nvPr/>
        </p:nvGrpSpPr>
        <p:grpSpPr bwMode="auto">
          <a:xfrm>
            <a:off x="10134600" y="1363663"/>
            <a:ext cx="533400" cy="749300"/>
            <a:chOff x="3736" y="2659"/>
            <a:chExt cx="336" cy="472"/>
          </a:xfrm>
        </p:grpSpPr>
        <p:graphicFrame>
          <p:nvGraphicFramePr>
            <p:cNvPr id="76833" name="Object 20">
              <a:extLst>
                <a:ext uri="{FF2B5EF4-FFF2-40B4-BE49-F238E27FC236}">
                  <a16:creationId xmlns:a16="http://schemas.microsoft.com/office/drawing/2014/main" id="{DC171ADB-1D39-47F3-8FCD-AFAE898067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36" y="2659"/>
            <a:ext cx="33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93" r:id="rId24" imgW="533474" imgH="447856" progId="Paint.Picture">
                    <p:embed/>
                  </p:oleObj>
                </mc:Choice>
                <mc:Fallback>
                  <p:oleObj r:id="rId24" imgW="533474" imgH="447856" progId="Paint.Picture">
                    <p:embed/>
                    <p:pic>
                      <p:nvPicPr>
                        <p:cNvPr id="76833" name="Object 20">
                          <a:extLst>
                            <a:ext uri="{FF2B5EF4-FFF2-40B4-BE49-F238E27FC236}">
                              <a16:creationId xmlns:a16="http://schemas.microsoft.com/office/drawing/2014/main" id="{DC171ADB-1D39-47F3-8FCD-AFAE898067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6" y="2659"/>
                          <a:ext cx="336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98" name="Rectangle 19">
              <a:extLst>
                <a:ext uri="{FF2B5EF4-FFF2-40B4-BE49-F238E27FC236}">
                  <a16:creationId xmlns:a16="http://schemas.microsoft.com/office/drawing/2014/main" id="{D0F4BBCA-46E4-4186-AB22-EC434326209E}"/>
                </a:ext>
              </a:extLst>
            </p:cNvPr>
            <p:cNvSpPr/>
            <p:nvPr/>
          </p:nvSpPr>
          <p:spPr>
            <a:xfrm rot="-1505500">
              <a:off x="3793" y="2818"/>
              <a:ext cx="256" cy="31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0" tIns="0" rIns="0" bIns="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Clr>
                  <a:srgbClr val="000000"/>
                </a:buClr>
                <a:buNone/>
                <a:defRPr/>
              </a:pPr>
              <a:r>
                <a:rPr lang="zh-CN" altLang="en-US" sz="4800" b="1" noProof="1">
                  <a:solidFill>
                    <a:srgbClr val="FF6600"/>
                  </a:solidFill>
                  <a:latin typeface="Times New Roman" pitchFamily="18" charset="0"/>
                  <a:sym typeface="Wingdings" pitchFamily="2" charset="2"/>
                </a:rPr>
                <a:t></a:t>
              </a:r>
            </a:p>
          </p:txBody>
        </p:sp>
      </p:grpSp>
      <p:graphicFrame>
        <p:nvGraphicFramePr>
          <p:cNvPr id="83990" name="Object 22">
            <a:extLst>
              <a:ext uri="{FF2B5EF4-FFF2-40B4-BE49-F238E27FC236}">
                <a16:creationId xmlns:a16="http://schemas.microsoft.com/office/drawing/2014/main" id="{850ABEA3-1CEF-44A8-A646-F96E1F7742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7489" y="3556000"/>
          <a:ext cx="5810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4" r:id="rId26" imgW="581106" imgH="609524" progId="Paint.Picture">
                  <p:embed/>
                </p:oleObj>
              </mc:Choice>
              <mc:Fallback>
                <p:oleObj r:id="rId26" imgW="581106" imgH="609524" progId="Paint.Picture">
                  <p:embed/>
                  <p:pic>
                    <p:nvPicPr>
                      <p:cNvPr id="83990" name="Object 22">
                        <a:extLst>
                          <a:ext uri="{FF2B5EF4-FFF2-40B4-BE49-F238E27FC236}">
                            <a16:creationId xmlns:a16="http://schemas.microsoft.com/office/drawing/2014/main" id="{850ABEA3-1CEF-44A8-A646-F96E1F7742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7489" y="3556000"/>
                        <a:ext cx="5810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1" name="Object 23">
            <a:extLst>
              <a:ext uri="{FF2B5EF4-FFF2-40B4-BE49-F238E27FC236}">
                <a16:creationId xmlns:a16="http://schemas.microsoft.com/office/drawing/2014/main" id="{7CBC8F24-A980-4DAD-B1DB-8443035E89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49875" y="2898776"/>
          <a:ext cx="2724150" cy="298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5" r:id="rId28" imgW="1695687" imgH="1971950" progId="Paint.Picture">
                  <p:embed/>
                </p:oleObj>
              </mc:Choice>
              <mc:Fallback>
                <p:oleObj r:id="rId28" imgW="1695687" imgH="1971950" progId="Paint.Picture">
                  <p:embed/>
                  <p:pic>
                    <p:nvPicPr>
                      <p:cNvPr id="83991" name="Object 23">
                        <a:extLst>
                          <a:ext uri="{FF2B5EF4-FFF2-40B4-BE49-F238E27FC236}">
                            <a16:creationId xmlns:a16="http://schemas.microsoft.com/office/drawing/2014/main" id="{7CBC8F24-A980-4DAD-B1DB-8443035E89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75" y="2898776"/>
                        <a:ext cx="2724150" cy="298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5" name="Object 27">
            <a:extLst>
              <a:ext uri="{FF2B5EF4-FFF2-40B4-BE49-F238E27FC236}">
                <a16:creationId xmlns:a16="http://schemas.microsoft.com/office/drawing/2014/main" id="{7ADAAD62-7E0D-4CE8-8C92-6813669918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8189" y="2613025"/>
          <a:ext cx="8858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6" r:id="rId30" imgW="885949" imgH="819048" progId="Paint.Picture">
                  <p:embed/>
                </p:oleObj>
              </mc:Choice>
              <mc:Fallback>
                <p:oleObj r:id="rId30" imgW="885949" imgH="819048" progId="Paint.Picture">
                  <p:embed/>
                  <p:pic>
                    <p:nvPicPr>
                      <p:cNvPr id="83995" name="Object 27">
                        <a:extLst>
                          <a:ext uri="{FF2B5EF4-FFF2-40B4-BE49-F238E27FC236}">
                            <a16:creationId xmlns:a16="http://schemas.microsoft.com/office/drawing/2014/main" id="{7ADAAD62-7E0D-4CE8-8C92-6813669918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8189" y="2613025"/>
                        <a:ext cx="8858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6" name="Object 28">
            <a:extLst>
              <a:ext uri="{FF2B5EF4-FFF2-40B4-BE49-F238E27FC236}">
                <a16:creationId xmlns:a16="http://schemas.microsoft.com/office/drawing/2014/main" id="{2418998C-E36D-4EAD-BE72-21A061F6EE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3026" y="2430464"/>
          <a:ext cx="4867275" cy="230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7" r:id="rId32" imgW="4172532" imgH="1971950" progId="Paint.Picture">
                  <p:embed/>
                </p:oleObj>
              </mc:Choice>
              <mc:Fallback>
                <p:oleObj r:id="rId32" imgW="4172532" imgH="1971950" progId="Paint.Picture">
                  <p:embed/>
                  <p:pic>
                    <p:nvPicPr>
                      <p:cNvPr id="83996" name="Object 28">
                        <a:extLst>
                          <a:ext uri="{FF2B5EF4-FFF2-40B4-BE49-F238E27FC236}">
                            <a16:creationId xmlns:a16="http://schemas.microsoft.com/office/drawing/2014/main" id="{2418998C-E36D-4EAD-BE72-21A061F6EE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026" y="2430464"/>
                        <a:ext cx="4867275" cy="230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2">
            <a:extLst>
              <a:ext uri="{FF2B5EF4-FFF2-40B4-BE49-F238E27FC236}">
                <a16:creationId xmlns:a16="http://schemas.microsoft.com/office/drawing/2014/main" id="{30D23526-D4F5-4756-BD17-560114678A77}"/>
              </a:ext>
            </a:extLst>
          </p:cNvPr>
          <p:cNvGrpSpPr>
            <a:grpSpLocks/>
          </p:cNvGrpSpPr>
          <p:nvPr/>
        </p:nvGrpSpPr>
        <p:grpSpPr bwMode="auto">
          <a:xfrm>
            <a:off x="5422900" y="4533900"/>
            <a:ext cx="2654300" cy="1104900"/>
            <a:chOff x="2456" y="2856"/>
            <a:chExt cx="1672" cy="696"/>
          </a:xfrm>
        </p:grpSpPr>
        <p:sp>
          <p:nvSpPr>
            <p:cNvPr id="62495" name="AutoShape 31">
              <a:extLst>
                <a:ext uri="{FF2B5EF4-FFF2-40B4-BE49-F238E27FC236}">
                  <a16:creationId xmlns:a16="http://schemas.microsoft.com/office/drawing/2014/main" id="{3CF59373-AEB4-4AA8-A346-712C318441CF}"/>
                </a:ext>
              </a:extLst>
            </p:cNvPr>
            <p:cNvSpPr/>
            <p:nvPr/>
          </p:nvSpPr>
          <p:spPr>
            <a:xfrm rot="-1372420">
              <a:off x="3599" y="2856"/>
              <a:ext cx="193" cy="416"/>
            </a:xfrm>
            <a:prstGeom prst="rtTriangle">
              <a:avLst/>
            </a:prstGeom>
            <a:solidFill>
              <a:srgbClr val="FF6600"/>
            </a:solidFill>
            <a:ln w="9525">
              <a:noFill/>
              <a:miter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algn="ctr" eaLnBrk="1" hangingPunct="1">
                <a:spcBef>
                  <a:spcPct val="0"/>
                </a:spcBef>
                <a:buClr>
                  <a:srgbClr val="000000"/>
                </a:buClr>
                <a:buNone/>
                <a:defRPr/>
              </a:pPr>
              <a:endParaRPr lang="zh-CN" altLang="en-US" sz="1400" noProof="1"/>
            </a:p>
          </p:txBody>
        </p:sp>
        <p:sp>
          <p:nvSpPr>
            <p:cNvPr id="62496" name="AutoShape 29">
              <a:extLst>
                <a:ext uri="{FF2B5EF4-FFF2-40B4-BE49-F238E27FC236}">
                  <a16:creationId xmlns:a16="http://schemas.microsoft.com/office/drawing/2014/main" id="{12668F24-7D00-4DA3-AA24-A735DFA5E843}"/>
                </a:ext>
              </a:extLst>
            </p:cNvPr>
            <p:cNvSpPr/>
            <p:nvPr/>
          </p:nvSpPr>
          <p:spPr>
            <a:xfrm>
              <a:off x="2456" y="3112"/>
              <a:ext cx="1672" cy="440"/>
            </a:xfrm>
            <a:prstGeom prst="wedgeRoundRectCallout">
              <a:avLst>
                <a:gd name="adj1" fmla="val 53889"/>
                <a:gd name="adj2" fmla="val -88866"/>
                <a:gd name="adj3" fmla="val 16667"/>
              </a:avLst>
            </a:prstGeom>
            <a:solidFill>
              <a:srgbClr val="FF6600"/>
            </a:solidFill>
            <a:ln w="9525">
              <a:noFill/>
              <a:miter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Clr>
                  <a:srgbClr val="000000"/>
                </a:buClr>
                <a:buNone/>
                <a:defRPr/>
              </a:pPr>
              <a:r>
                <a:rPr lang="en-US" altLang="zh-CN" sz="1400" noProof="1"/>
                <a:t>Out </a:t>
              </a:r>
              <a:r>
                <a:rPr lang="zh-CN" altLang="en-US" sz="1400" noProof="1"/>
                <a:t>接电路输出端，</a:t>
              </a:r>
              <a:r>
                <a:rPr lang="en-US" altLang="zh-CN" sz="1400" noProof="1"/>
                <a:t>In</a:t>
              </a:r>
              <a:r>
                <a:rPr lang="zh-CN" altLang="en-US" sz="1400" noProof="1"/>
                <a:t>接电路输入端。</a:t>
              </a:r>
            </a:p>
          </p:txBody>
        </p:sp>
      </p:grpSp>
      <p:grpSp>
        <p:nvGrpSpPr>
          <p:cNvPr id="7" name="Group 34">
            <a:extLst>
              <a:ext uri="{FF2B5EF4-FFF2-40B4-BE49-F238E27FC236}">
                <a16:creationId xmlns:a16="http://schemas.microsoft.com/office/drawing/2014/main" id="{E5A7FECF-8123-4878-9E3F-78B76DA6AAEA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917701"/>
            <a:ext cx="2654300" cy="931863"/>
            <a:chOff x="2536" y="1208"/>
            <a:chExt cx="1672" cy="587"/>
          </a:xfrm>
        </p:grpSpPr>
        <p:sp>
          <p:nvSpPr>
            <p:cNvPr id="62493" name="AutoShape 30">
              <a:extLst>
                <a:ext uri="{FF2B5EF4-FFF2-40B4-BE49-F238E27FC236}">
                  <a16:creationId xmlns:a16="http://schemas.microsoft.com/office/drawing/2014/main" id="{F9AC9B30-D27B-4E19-9C43-BB34AEC20274}"/>
                </a:ext>
              </a:extLst>
            </p:cNvPr>
            <p:cNvSpPr/>
            <p:nvPr/>
          </p:nvSpPr>
          <p:spPr>
            <a:xfrm>
              <a:off x="2536" y="1208"/>
              <a:ext cx="1672" cy="464"/>
            </a:xfrm>
            <a:prstGeom prst="wedgeRoundRectCallout">
              <a:avLst>
                <a:gd name="adj1" fmla="val 51019"/>
                <a:gd name="adj2" fmla="val 83838"/>
                <a:gd name="adj3" fmla="val 16667"/>
              </a:avLst>
            </a:prstGeom>
            <a:solidFill>
              <a:srgbClr val="00CC00"/>
            </a:solidFill>
            <a:ln w="9525">
              <a:noFill/>
              <a:miter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Clr>
                  <a:srgbClr val="000000"/>
                </a:buClr>
                <a:buNone/>
                <a:defRPr/>
              </a:pPr>
              <a:r>
                <a:rPr lang="zh-CN" altLang="en-US" sz="1400" noProof="1"/>
                <a:t>纵坐标是增益或位相，横坐标是信号频率</a:t>
              </a:r>
            </a:p>
          </p:txBody>
        </p:sp>
        <p:sp>
          <p:nvSpPr>
            <p:cNvPr id="62494" name="AutoShape 33">
              <a:extLst>
                <a:ext uri="{FF2B5EF4-FFF2-40B4-BE49-F238E27FC236}">
                  <a16:creationId xmlns:a16="http://schemas.microsoft.com/office/drawing/2014/main" id="{94A652CC-D3B3-4E03-A428-C383D311B767}"/>
                </a:ext>
              </a:extLst>
            </p:cNvPr>
            <p:cNvSpPr/>
            <p:nvPr/>
          </p:nvSpPr>
          <p:spPr>
            <a:xfrm rot="-8062635">
              <a:off x="3524" y="1435"/>
              <a:ext cx="200" cy="520"/>
            </a:xfrm>
            <a:prstGeom prst="triangle">
              <a:avLst>
                <a:gd name="adj" fmla="val 50000"/>
              </a:avLst>
            </a:prstGeom>
            <a:solidFill>
              <a:srgbClr val="00CC00"/>
            </a:solidFill>
            <a:ln w="9525">
              <a:noFill/>
              <a:miter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algn="ctr" eaLnBrk="1" hangingPunct="1">
                <a:spcBef>
                  <a:spcPct val="0"/>
                </a:spcBef>
                <a:buClr>
                  <a:srgbClr val="000000"/>
                </a:buClr>
                <a:buNone/>
                <a:defRPr/>
              </a:pPr>
              <a:endParaRPr lang="zh-CN" altLang="en-US" sz="1400" noProof="1"/>
            </a:p>
          </p:txBody>
        </p:sp>
      </p:grpSp>
      <p:graphicFrame>
        <p:nvGraphicFramePr>
          <p:cNvPr id="84006" name="Object 38">
            <a:extLst>
              <a:ext uri="{FF2B5EF4-FFF2-40B4-BE49-F238E27FC236}">
                <a16:creationId xmlns:a16="http://schemas.microsoft.com/office/drawing/2014/main" id="{04CF980B-EA07-4FDD-A2D3-6032496596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2450" y="2986089"/>
          <a:ext cx="11049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8" r:id="rId34" imgW="1104762" imgH="961905" progId="Paint.Picture">
                  <p:embed/>
                </p:oleObj>
              </mc:Choice>
              <mc:Fallback>
                <p:oleObj r:id="rId34" imgW="1104762" imgH="961905" progId="Paint.Picture">
                  <p:embed/>
                  <p:pic>
                    <p:nvPicPr>
                      <p:cNvPr id="84006" name="Object 38">
                        <a:extLst>
                          <a:ext uri="{FF2B5EF4-FFF2-40B4-BE49-F238E27FC236}">
                            <a16:creationId xmlns:a16="http://schemas.microsoft.com/office/drawing/2014/main" id="{04CF980B-EA07-4FDD-A2D3-6032496596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450" y="2986089"/>
                        <a:ext cx="11049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07" name="Object 39">
            <a:extLst>
              <a:ext uri="{FF2B5EF4-FFF2-40B4-BE49-F238E27FC236}">
                <a16:creationId xmlns:a16="http://schemas.microsoft.com/office/drawing/2014/main" id="{089BA1AF-38F6-416E-B122-A366991167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4789" y="1538288"/>
          <a:ext cx="4606925" cy="418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9" r:id="rId36" imgW="4161905" imgH="3780952" progId="Paint.Picture">
                  <p:embed/>
                </p:oleObj>
              </mc:Choice>
              <mc:Fallback>
                <p:oleObj r:id="rId36" imgW="4161905" imgH="3780952" progId="Paint.Picture">
                  <p:embed/>
                  <p:pic>
                    <p:nvPicPr>
                      <p:cNvPr id="84007" name="Object 39">
                        <a:extLst>
                          <a:ext uri="{FF2B5EF4-FFF2-40B4-BE49-F238E27FC236}">
                            <a16:creationId xmlns:a16="http://schemas.microsoft.com/office/drawing/2014/main" id="{089BA1AF-38F6-416E-B122-A366991167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789" y="1538288"/>
                        <a:ext cx="4606925" cy="418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08" name="AutoShape 40">
            <a:extLst>
              <a:ext uri="{FF2B5EF4-FFF2-40B4-BE49-F238E27FC236}">
                <a16:creationId xmlns:a16="http://schemas.microsoft.com/office/drawing/2014/main" id="{51DF8DA5-9A50-48F2-AE4A-1FE376C17C30}"/>
              </a:ext>
            </a:extLst>
          </p:cNvPr>
          <p:cNvSpPr/>
          <p:nvPr/>
        </p:nvSpPr>
        <p:spPr>
          <a:xfrm>
            <a:off x="2933700" y="5753100"/>
            <a:ext cx="1701800" cy="609600"/>
          </a:xfrm>
          <a:prstGeom prst="wedgeRoundRectCallout">
            <a:avLst>
              <a:gd name="adj1" fmla="val 55505"/>
              <a:gd name="adj2" fmla="val -86718"/>
              <a:gd name="adj3" fmla="val 16667"/>
            </a:avLst>
          </a:prstGeom>
          <a:solidFill>
            <a:srgbClr val="00CC00"/>
          </a:solidFill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/>
              <a:t>横坐标时间轴，每格</a:t>
            </a:r>
            <a:r>
              <a:rPr lang="en-US" altLang="zh-CN" sz="1400" noProof="1"/>
              <a:t>10ms</a:t>
            </a:r>
          </a:p>
        </p:txBody>
      </p:sp>
      <p:sp>
        <p:nvSpPr>
          <p:cNvPr id="84009" name="AutoShape 41">
            <a:extLst>
              <a:ext uri="{FF2B5EF4-FFF2-40B4-BE49-F238E27FC236}">
                <a16:creationId xmlns:a16="http://schemas.microsoft.com/office/drawing/2014/main" id="{1203A6D9-05C2-4A0C-9ADF-C904B3325767}"/>
              </a:ext>
            </a:extLst>
          </p:cNvPr>
          <p:cNvSpPr/>
          <p:nvPr/>
        </p:nvSpPr>
        <p:spPr>
          <a:xfrm>
            <a:off x="5588000" y="4127500"/>
            <a:ext cx="1892300" cy="762000"/>
          </a:xfrm>
          <a:prstGeom prst="cloudCallout">
            <a:avLst>
              <a:gd name="adj1" fmla="val -43708"/>
              <a:gd name="adj2" fmla="val 88333"/>
            </a:avLst>
          </a:prstGeom>
          <a:solidFill>
            <a:srgbClr val="FF6600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en-US" altLang="zh-CN" sz="1400" noProof="1"/>
              <a:t>A</a:t>
            </a:r>
            <a:r>
              <a:rPr lang="zh-CN" altLang="en-US" sz="1400" noProof="1"/>
              <a:t>通道，纵坐标每格</a:t>
            </a:r>
            <a:r>
              <a:rPr lang="en-US" altLang="zh-CN" sz="1400" noProof="1"/>
              <a:t>5V</a:t>
            </a:r>
          </a:p>
        </p:txBody>
      </p:sp>
      <p:sp>
        <p:nvSpPr>
          <p:cNvPr id="84011" name="AutoShape 43">
            <a:extLst>
              <a:ext uri="{FF2B5EF4-FFF2-40B4-BE49-F238E27FC236}">
                <a16:creationId xmlns:a16="http://schemas.microsoft.com/office/drawing/2014/main" id="{2D9491E4-9068-497B-BB5B-3254CB40A83C}"/>
              </a:ext>
            </a:extLst>
          </p:cNvPr>
          <p:cNvSpPr/>
          <p:nvPr/>
        </p:nvSpPr>
        <p:spPr>
          <a:xfrm>
            <a:off x="6807200" y="4305300"/>
            <a:ext cx="1371600" cy="571500"/>
          </a:xfrm>
          <a:prstGeom prst="cloudCallout">
            <a:avLst>
              <a:gd name="adj1" fmla="val -41319"/>
              <a:gd name="adj2" fmla="val 101111"/>
            </a:avLst>
          </a:prstGeom>
          <a:solidFill>
            <a:srgbClr val="99CC00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en-US" altLang="zh-CN" sz="1400" noProof="1"/>
              <a:t>B</a:t>
            </a:r>
            <a:r>
              <a:rPr lang="zh-CN" altLang="en-US" sz="1400" noProof="1"/>
              <a:t>通道</a:t>
            </a:r>
            <a:endParaRPr lang="en-US" altLang="zh-CN" sz="1400" noProof="1"/>
          </a:p>
        </p:txBody>
      </p:sp>
      <p:sp>
        <p:nvSpPr>
          <p:cNvPr id="84012" name="AutoShape 44">
            <a:extLst>
              <a:ext uri="{FF2B5EF4-FFF2-40B4-BE49-F238E27FC236}">
                <a16:creationId xmlns:a16="http://schemas.microsoft.com/office/drawing/2014/main" id="{3155E0FD-FF93-49BF-B4F3-CF6BF331AF42}"/>
              </a:ext>
            </a:extLst>
          </p:cNvPr>
          <p:cNvSpPr/>
          <p:nvPr/>
        </p:nvSpPr>
        <p:spPr>
          <a:xfrm>
            <a:off x="8102600" y="4432300"/>
            <a:ext cx="1117600" cy="571500"/>
          </a:xfrm>
          <a:prstGeom prst="cloudCallout">
            <a:avLst>
              <a:gd name="adj1" fmla="val -39347"/>
              <a:gd name="adj2" fmla="val 101111"/>
            </a:avLst>
          </a:prstGeom>
          <a:solidFill>
            <a:srgbClr val="FF33CC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1400" noProof="1"/>
              <a:t>外触发</a:t>
            </a:r>
          </a:p>
        </p:txBody>
      </p:sp>
      <p:graphicFrame>
        <p:nvGraphicFramePr>
          <p:cNvPr id="84013" name="Object 45">
            <a:extLst>
              <a:ext uri="{FF2B5EF4-FFF2-40B4-BE49-F238E27FC236}">
                <a16:creationId xmlns:a16="http://schemas.microsoft.com/office/drawing/2014/main" id="{E2DF8732-4DA9-4DAC-A22F-E164A92789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2725" y="1504951"/>
          <a:ext cx="4997450" cy="460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0" r:id="rId38" imgW="4095238" imgH="3772427" progId="Paint.Picture">
                  <p:embed/>
                </p:oleObj>
              </mc:Choice>
              <mc:Fallback>
                <p:oleObj r:id="rId38" imgW="4095238" imgH="3772427" progId="Paint.Picture">
                  <p:embed/>
                  <p:pic>
                    <p:nvPicPr>
                      <p:cNvPr id="84013" name="Object 45">
                        <a:extLst>
                          <a:ext uri="{FF2B5EF4-FFF2-40B4-BE49-F238E27FC236}">
                            <a16:creationId xmlns:a16="http://schemas.microsoft.com/office/drawing/2014/main" id="{E2DF8732-4DA9-4DAC-A22F-E164A92789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725" y="1504951"/>
                        <a:ext cx="4997450" cy="460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09499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-0.50556 -0.4370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397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5300" y="-2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44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0.24305 -0.3055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8397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200" y="-15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1"/>
                            </p:stCondLst>
                            <p:childTnLst>
                              <p:par>
                                <p:cTn id="47" presetID="6" presetClass="exit" presetSubtype="16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48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1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501"/>
                            </p:stCondLst>
                            <p:childTnLst>
                              <p:par>
                                <p:cTn id="5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8.88889E-6 L -0.51389 0.2277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501"/>
                            </p:stCondLst>
                            <p:childTnLst>
                              <p:par>
                                <p:cTn id="5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6001"/>
                            </p:stCondLst>
                            <p:childTnLst>
                              <p:par>
                                <p:cTn id="6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4" dur="10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10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9167 0.26111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8398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001"/>
                            </p:stCondLst>
                            <p:childTnLst>
                              <p:par>
                                <p:cTn id="7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002"/>
                            </p:stCondLst>
                            <p:childTnLst>
                              <p:par>
                                <p:cTn id="81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83" dur="10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9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85185E-6 L -0.38889 0.31852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400" y="15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2501"/>
                            </p:stCondLst>
                            <p:childTnLst>
                              <p:par>
                                <p:cTn id="10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3001"/>
                            </p:stCondLst>
                            <p:childTnLst>
                              <p:par>
                                <p:cTn id="10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8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2" dur="500"/>
                                        <p:tgtEl>
                                          <p:spTgt spid="839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7" dur="2000"/>
                                        <p:tgtEl>
                                          <p:spTgt spid="8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839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5.55112E-17 L -0.44445 0.04444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2200" y="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3001"/>
                            </p:stCondLst>
                            <p:childTnLst>
                              <p:par>
                                <p:cTn id="134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6" dur="10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42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44" dur="10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2"/>
                            </p:stCondLst>
                            <p:childTnLst>
                              <p:par>
                                <p:cTn id="16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-0.43889 0.18333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9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2002"/>
                            </p:stCondLst>
                            <p:childTnLst>
                              <p:par>
                                <p:cTn id="17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2003"/>
                            </p:stCondLst>
                            <p:childTnLst>
                              <p:par>
                                <p:cTn id="1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81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83" dur="1000"/>
                                        <p:tgtEl>
                                          <p:spTgt spid="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8" dur="500"/>
                                        <p:tgtEl>
                                          <p:spTgt spid="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3" dur="500"/>
                                        <p:tgtEl>
                                          <p:spTgt spid="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8" dur="500"/>
                                        <p:tgtEl>
                                          <p:spTgt spid="8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3" dur="500"/>
                                        <p:tgtEl>
                                          <p:spTgt spid="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7" dur="500"/>
                                        <p:tgtEl>
                                          <p:spTgt spid="840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0" dur="500"/>
                                        <p:tgtEl>
                                          <p:spTgt spid="840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3" dur="500"/>
                                        <p:tgtEl>
                                          <p:spTgt spid="840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6" dur="500"/>
                                        <p:tgtEl>
                                          <p:spTgt spid="840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1" dur="500"/>
                                        <p:tgtEl>
                                          <p:spTgt spid="84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/>
                                        <p:tgtEl>
                                          <p:spTgt spid="84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84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84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6" grpId="0" animBg="1"/>
      <p:bldP spid="83976" grpId="1" animBg="1"/>
      <p:bldP spid="83977" grpId="0" animBg="1"/>
      <p:bldP spid="83977" grpId="1" animBg="1"/>
      <p:bldP spid="83977" grpId="2" animBg="1"/>
      <p:bldP spid="83977" grpId="3" animBg="1"/>
      <p:bldP spid="83977" grpId="4" animBg="1"/>
      <p:bldP spid="83977" grpId="5" animBg="1"/>
      <p:bldP spid="83977" grpId="6" animBg="1"/>
      <p:bldP spid="83984" grpId="0"/>
      <p:bldP spid="83984" grpId="1"/>
      <p:bldP spid="83984" grpId="2"/>
      <p:bldP spid="84008" grpId="0" animBg="1"/>
      <p:bldP spid="84008" grpId="1" animBg="1"/>
      <p:bldP spid="84009" grpId="0" animBg="1"/>
      <p:bldP spid="84009" grpId="1" animBg="1"/>
      <p:bldP spid="84011" grpId="0" animBg="1"/>
      <p:bldP spid="84011" grpId="1" animBg="1"/>
      <p:bldP spid="84012" grpId="0" animBg="1"/>
      <p:bldP spid="8401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4">
            <a:extLst>
              <a:ext uri="{FF2B5EF4-FFF2-40B4-BE49-F238E27FC236}">
                <a16:creationId xmlns:a16="http://schemas.microsoft.com/office/drawing/2014/main" id="{B72A645D-BC94-40E1-BB83-08112B187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7047" name="Object 7">
            <a:extLst>
              <a:ext uri="{FF2B5EF4-FFF2-40B4-BE49-F238E27FC236}">
                <a16:creationId xmlns:a16="http://schemas.microsoft.com/office/drawing/2014/main" id="{44AF900E-A42F-45D8-9E01-BA78088B46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0663" y="2732089"/>
          <a:ext cx="4525962" cy="320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6" r:id="rId5" imgW="4258269" imgH="3019048" progId="Paint.Picture">
                  <p:embed/>
                </p:oleObj>
              </mc:Choice>
              <mc:Fallback>
                <p:oleObj r:id="rId5" imgW="4258269" imgH="3019048" progId="Paint.Picture">
                  <p:embed/>
                  <p:pic>
                    <p:nvPicPr>
                      <p:cNvPr id="87047" name="Object 7">
                        <a:extLst>
                          <a:ext uri="{FF2B5EF4-FFF2-40B4-BE49-F238E27FC236}">
                            <a16:creationId xmlns:a16="http://schemas.microsoft.com/office/drawing/2014/main" id="{44AF900E-A42F-45D8-9E01-BA78088B46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3" y="2732089"/>
                        <a:ext cx="4525962" cy="320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8" name="Object 8">
            <a:extLst>
              <a:ext uri="{FF2B5EF4-FFF2-40B4-BE49-F238E27FC236}">
                <a16:creationId xmlns:a16="http://schemas.microsoft.com/office/drawing/2014/main" id="{812D7660-6B3D-47CC-9BBC-4865CBDFFB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5414" y="1808164"/>
          <a:ext cx="11715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7" r:id="rId7" imgW="1171429" imgH="980952" progId="Paint.Picture">
                  <p:embed/>
                </p:oleObj>
              </mc:Choice>
              <mc:Fallback>
                <p:oleObj r:id="rId7" imgW="1171429" imgH="980952" progId="Paint.Picture">
                  <p:embed/>
                  <p:pic>
                    <p:nvPicPr>
                      <p:cNvPr id="87048" name="Object 8">
                        <a:extLst>
                          <a:ext uri="{FF2B5EF4-FFF2-40B4-BE49-F238E27FC236}">
                            <a16:creationId xmlns:a16="http://schemas.microsoft.com/office/drawing/2014/main" id="{812D7660-6B3D-47CC-9BBC-4865CBDFFB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4" y="1808164"/>
                        <a:ext cx="117157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9" name="Line 9">
            <a:extLst>
              <a:ext uri="{FF2B5EF4-FFF2-40B4-BE49-F238E27FC236}">
                <a16:creationId xmlns:a16="http://schemas.microsoft.com/office/drawing/2014/main" id="{DD12F0C5-2072-4D0D-B208-4B49C1FB44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9100" y="2755900"/>
            <a:ext cx="0" cy="93980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0" name="Line 10">
            <a:extLst>
              <a:ext uri="{FF2B5EF4-FFF2-40B4-BE49-F238E27FC236}">
                <a16:creationId xmlns:a16="http://schemas.microsoft.com/office/drawing/2014/main" id="{81DAC96B-47F7-4EA0-ABBD-0C7B2C5B4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6900" y="2743200"/>
            <a:ext cx="35306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1" name="Line 11">
            <a:extLst>
              <a:ext uri="{FF2B5EF4-FFF2-40B4-BE49-F238E27FC236}">
                <a16:creationId xmlns:a16="http://schemas.microsoft.com/office/drawing/2014/main" id="{80F8407F-62F8-4EC9-9E20-53C75D840C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50200" y="2755900"/>
            <a:ext cx="0" cy="3175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3" name="Text Box 13">
            <a:extLst>
              <a:ext uri="{FF2B5EF4-FFF2-40B4-BE49-F238E27FC236}">
                <a16:creationId xmlns:a16="http://schemas.microsoft.com/office/drawing/2014/main" id="{3B1AF89A-5BD2-4488-888A-D8133A3583CD}"/>
              </a:ext>
            </a:extLst>
          </p:cNvPr>
          <p:cNvSpPr txBox="1"/>
          <p:nvPr/>
        </p:nvSpPr>
        <p:spPr>
          <a:xfrm>
            <a:off x="1717675" y="1423989"/>
            <a:ext cx="1404552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9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9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en-US" altLang="zh-CN" sz="2400" b="1" noProof="1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87055" name="Rectangle 15">
            <a:extLst>
              <a:ext uri="{FF2B5EF4-FFF2-40B4-BE49-F238E27FC236}">
                <a16:creationId xmlns:a16="http://schemas.microsoft.com/office/drawing/2014/main" id="{14D5C394-72EE-4E15-9211-D5DC7BD3C168}"/>
              </a:ext>
            </a:extLst>
          </p:cNvPr>
          <p:cNvSpPr/>
          <p:nvPr/>
        </p:nvSpPr>
        <p:spPr>
          <a:xfrm rot="20094500">
            <a:off x="7329488" y="2124075"/>
            <a:ext cx="406400" cy="4968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0" tIns="0" rIns="0" bIns="0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9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9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4800" b="1" noProof="1">
                <a:solidFill>
                  <a:srgbClr val="FF6600"/>
                </a:solidFill>
                <a:latin typeface="Times New Roman" pitchFamily="18" charset="0"/>
                <a:sym typeface="Wingdings" pitchFamily="2" charset="2"/>
              </a:rPr>
              <a:t></a:t>
            </a:r>
          </a:p>
        </p:txBody>
      </p:sp>
      <p:graphicFrame>
        <p:nvGraphicFramePr>
          <p:cNvPr id="87056" name="Object 16">
            <a:extLst>
              <a:ext uri="{FF2B5EF4-FFF2-40B4-BE49-F238E27FC236}">
                <a16:creationId xmlns:a16="http://schemas.microsoft.com/office/drawing/2014/main" id="{CD833FCB-706B-4788-8014-32F32011F3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636588"/>
          <a:ext cx="72405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8" r:id="rId10" imgW="7163800" imgH="504762" progId="Paint.Picture">
                  <p:embed/>
                </p:oleObj>
              </mc:Choice>
              <mc:Fallback>
                <p:oleObj r:id="rId10" imgW="7163800" imgH="504762" progId="Paint.Picture">
                  <p:embed/>
                  <p:pic>
                    <p:nvPicPr>
                      <p:cNvPr id="87056" name="Object 16">
                        <a:extLst>
                          <a:ext uri="{FF2B5EF4-FFF2-40B4-BE49-F238E27FC236}">
                            <a16:creationId xmlns:a16="http://schemas.microsoft.com/office/drawing/2014/main" id="{CD833FCB-706B-4788-8014-32F32011F3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636588"/>
                        <a:ext cx="724058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7" name="Object 17">
            <a:extLst>
              <a:ext uri="{FF2B5EF4-FFF2-40B4-BE49-F238E27FC236}">
                <a16:creationId xmlns:a16="http://schemas.microsoft.com/office/drawing/2014/main" id="{E13EF435-90B8-4163-AD30-8BE7B9FDE7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9900" y="2298700"/>
          <a:ext cx="41148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9" r:id="rId12" imgW="4114286" imgH="3809524" progId="Paint.Picture">
                  <p:embed/>
                </p:oleObj>
              </mc:Choice>
              <mc:Fallback>
                <p:oleObj r:id="rId12" imgW="4114286" imgH="3809524" progId="Paint.Picture">
                  <p:embed/>
                  <p:pic>
                    <p:nvPicPr>
                      <p:cNvPr id="87057" name="Object 17">
                        <a:extLst>
                          <a:ext uri="{FF2B5EF4-FFF2-40B4-BE49-F238E27FC236}">
                            <a16:creationId xmlns:a16="http://schemas.microsoft.com/office/drawing/2014/main" id="{E13EF435-90B8-4163-AD30-8BE7B9FDE7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2298700"/>
                        <a:ext cx="41148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8" name="Object 18">
            <a:extLst>
              <a:ext uri="{FF2B5EF4-FFF2-40B4-BE49-F238E27FC236}">
                <a16:creationId xmlns:a16="http://schemas.microsoft.com/office/drawing/2014/main" id="{EEAE6849-5A30-40C6-9FE7-BD894316FD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87700" y="2811464"/>
          <a:ext cx="3733800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0" r:id="rId14" imgW="3734321" imgH="1819529" progId="Paint.Picture">
                  <p:embed/>
                </p:oleObj>
              </mc:Choice>
              <mc:Fallback>
                <p:oleObj r:id="rId14" imgW="3734321" imgH="1819529" progId="Paint.Picture">
                  <p:embed/>
                  <p:pic>
                    <p:nvPicPr>
                      <p:cNvPr id="87058" name="Object 18">
                        <a:extLst>
                          <a:ext uri="{FF2B5EF4-FFF2-40B4-BE49-F238E27FC236}">
                            <a16:creationId xmlns:a16="http://schemas.microsoft.com/office/drawing/2014/main" id="{EEAE6849-5A30-40C6-9FE7-BD894316FD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2811464"/>
                        <a:ext cx="3733800" cy="181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9" name="Object 19">
            <a:extLst>
              <a:ext uri="{FF2B5EF4-FFF2-40B4-BE49-F238E27FC236}">
                <a16:creationId xmlns:a16="http://schemas.microsoft.com/office/drawing/2014/main" id="{D0A01310-6CCC-408A-B830-DF55699E53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6250" y="2795589"/>
          <a:ext cx="4076700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1" r:id="rId16" imgW="4076190" imgH="3247619" progId="Paint.Picture">
                  <p:embed/>
                </p:oleObj>
              </mc:Choice>
              <mc:Fallback>
                <p:oleObj r:id="rId16" imgW="4076190" imgH="3247619" progId="Paint.Picture">
                  <p:embed/>
                  <p:pic>
                    <p:nvPicPr>
                      <p:cNvPr id="87059" name="Object 19">
                        <a:extLst>
                          <a:ext uri="{FF2B5EF4-FFF2-40B4-BE49-F238E27FC236}">
                            <a16:creationId xmlns:a16="http://schemas.microsoft.com/office/drawing/2014/main" id="{D0A01310-6CCC-408A-B830-DF55699E53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2795589"/>
                        <a:ext cx="4076700" cy="324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0" name="Object 20">
            <a:extLst>
              <a:ext uri="{FF2B5EF4-FFF2-40B4-BE49-F238E27FC236}">
                <a16:creationId xmlns:a16="http://schemas.microsoft.com/office/drawing/2014/main" id="{233D83E8-BBC7-489D-A23A-CE6B5EEC89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4908550"/>
          <a:ext cx="2286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2" r:id="rId18" imgW="2285714" imgH="495369" progId="Paint.Picture">
                  <p:embed/>
                </p:oleObj>
              </mc:Choice>
              <mc:Fallback>
                <p:oleObj r:id="rId18" imgW="2285714" imgH="495369" progId="Paint.Picture">
                  <p:embed/>
                  <p:pic>
                    <p:nvPicPr>
                      <p:cNvPr id="87060" name="Object 20">
                        <a:extLst>
                          <a:ext uri="{FF2B5EF4-FFF2-40B4-BE49-F238E27FC236}">
                            <a16:creationId xmlns:a16="http://schemas.microsoft.com/office/drawing/2014/main" id="{233D83E8-BBC7-489D-A23A-CE6B5EEC89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908550"/>
                        <a:ext cx="2286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61" name="Line 21">
            <a:extLst>
              <a:ext uri="{FF2B5EF4-FFF2-40B4-BE49-F238E27FC236}">
                <a16:creationId xmlns:a16="http://schemas.microsoft.com/office/drawing/2014/main" id="{E2B9DB39-E5B7-4309-848C-04D6C52592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75000" y="2794000"/>
            <a:ext cx="12700" cy="18161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62" name="Line 22">
            <a:extLst>
              <a:ext uri="{FF2B5EF4-FFF2-40B4-BE49-F238E27FC236}">
                <a16:creationId xmlns:a16="http://schemas.microsoft.com/office/drawing/2014/main" id="{AEFF008B-091E-43ED-B791-0BFDEB0C7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8800" y="2794000"/>
            <a:ext cx="12700" cy="1803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63" name="Rectangle 23">
            <a:extLst>
              <a:ext uri="{FF2B5EF4-FFF2-40B4-BE49-F238E27FC236}">
                <a16:creationId xmlns:a16="http://schemas.microsoft.com/office/drawing/2014/main" id="{C7AB1A54-2B6B-42CE-B364-46D1C8D01873}"/>
              </a:ext>
            </a:extLst>
          </p:cNvPr>
          <p:cNvSpPr/>
          <p:nvPr/>
        </p:nvSpPr>
        <p:spPr>
          <a:xfrm rot="20094500">
            <a:off x="3074988" y="4143375"/>
            <a:ext cx="406400" cy="4968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0" tIns="0" rIns="0" bIns="0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9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9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4800" b="1" noProof="1">
                <a:solidFill>
                  <a:srgbClr val="FF6600"/>
                </a:solidFill>
                <a:latin typeface="Times New Roman" pitchFamily="18" charset="0"/>
                <a:sym typeface="Wingdings" pitchFamily="2" charset="2"/>
              </a:rPr>
              <a:t></a:t>
            </a:r>
          </a:p>
        </p:txBody>
      </p:sp>
      <p:sp>
        <p:nvSpPr>
          <p:cNvPr id="87064" name="Rectangle 24">
            <a:extLst>
              <a:ext uri="{FF2B5EF4-FFF2-40B4-BE49-F238E27FC236}">
                <a16:creationId xmlns:a16="http://schemas.microsoft.com/office/drawing/2014/main" id="{422A0C7E-4CAE-4468-81B2-4929D9155695}"/>
              </a:ext>
            </a:extLst>
          </p:cNvPr>
          <p:cNvSpPr/>
          <p:nvPr/>
        </p:nvSpPr>
        <p:spPr>
          <a:xfrm rot="20094500">
            <a:off x="6810375" y="4043364"/>
            <a:ext cx="406400" cy="49688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0" tIns="0" rIns="0" bIns="0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9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9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4800" b="1" noProof="1">
                <a:solidFill>
                  <a:srgbClr val="FF6600"/>
                </a:solidFill>
                <a:latin typeface="Times New Roman" pitchFamily="18" charset="0"/>
                <a:sym typeface="Wingdings" pitchFamily="2" charset="2"/>
              </a:rPr>
              <a:t></a:t>
            </a:r>
          </a:p>
        </p:txBody>
      </p:sp>
      <p:grpSp>
        <p:nvGrpSpPr>
          <p:cNvPr id="2" name="Group 47">
            <a:extLst>
              <a:ext uri="{FF2B5EF4-FFF2-40B4-BE49-F238E27FC236}">
                <a16:creationId xmlns:a16="http://schemas.microsoft.com/office/drawing/2014/main" id="{FAA55067-4138-4835-AB99-CB322E983C94}"/>
              </a:ext>
            </a:extLst>
          </p:cNvPr>
          <p:cNvGrpSpPr>
            <a:grpSpLocks/>
          </p:cNvGrpSpPr>
          <p:nvPr/>
        </p:nvGrpSpPr>
        <p:grpSpPr bwMode="auto">
          <a:xfrm>
            <a:off x="4229101" y="1560514"/>
            <a:ext cx="4822825" cy="3951287"/>
            <a:chOff x="1704" y="999"/>
            <a:chExt cx="3038" cy="2489"/>
          </a:xfrm>
        </p:grpSpPr>
        <p:graphicFrame>
          <p:nvGraphicFramePr>
            <p:cNvPr id="77850" name="Object 26">
              <a:extLst>
                <a:ext uri="{FF2B5EF4-FFF2-40B4-BE49-F238E27FC236}">
                  <a16:creationId xmlns:a16="http://schemas.microsoft.com/office/drawing/2014/main" id="{BFD6AE60-6780-46B4-B81A-CDF5C042E7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4" y="999"/>
            <a:ext cx="588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73" r:id="rId20" imgW="933580" imgH="790476" progId="Paint.Picture">
                    <p:embed/>
                  </p:oleObj>
                </mc:Choice>
                <mc:Fallback>
                  <p:oleObj r:id="rId20" imgW="933580" imgH="790476" progId="Paint.Picture">
                    <p:embed/>
                    <p:pic>
                      <p:nvPicPr>
                        <p:cNvPr id="77850" name="Object 26">
                          <a:extLst>
                            <a:ext uri="{FF2B5EF4-FFF2-40B4-BE49-F238E27FC236}">
                              <a16:creationId xmlns:a16="http://schemas.microsoft.com/office/drawing/2014/main" id="{BFD6AE60-6780-46B4-B81A-CDF5C042E7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4" y="999"/>
                          <a:ext cx="588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7851" name="Group 45">
              <a:extLst>
                <a:ext uri="{FF2B5EF4-FFF2-40B4-BE49-F238E27FC236}">
                  <a16:creationId xmlns:a16="http://schemas.microsoft.com/office/drawing/2014/main" id="{B572304C-50AF-48B3-BC35-0B236B0D9A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4" y="1464"/>
              <a:ext cx="2976" cy="2024"/>
              <a:chOff x="1704" y="1464"/>
              <a:chExt cx="2976" cy="2024"/>
            </a:xfrm>
          </p:grpSpPr>
          <p:sp>
            <p:nvSpPr>
              <p:cNvPr id="77852" name="Line 29">
                <a:extLst>
                  <a:ext uri="{FF2B5EF4-FFF2-40B4-BE49-F238E27FC236}">
                    <a16:creationId xmlns:a16="http://schemas.microsoft.com/office/drawing/2014/main" id="{5BBD30A2-503A-4663-8F90-94085FB874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84" y="1496"/>
                <a:ext cx="2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53" name="Line 34">
                <a:extLst>
                  <a:ext uri="{FF2B5EF4-FFF2-40B4-BE49-F238E27FC236}">
                    <a16:creationId xmlns:a16="http://schemas.microsoft.com/office/drawing/2014/main" id="{B35FFB27-8766-41F3-8AEC-B47ED48AC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4" y="1496"/>
                <a:ext cx="0" cy="10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54" name="Line 38">
                <a:extLst>
                  <a:ext uri="{FF2B5EF4-FFF2-40B4-BE49-F238E27FC236}">
                    <a16:creationId xmlns:a16="http://schemas.microsoft.com/office/drawing/2014/main" id="{AD7F929D-9596-4FC2-9FE8-E76E70E07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6" y="1488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55" name="Line 39">
                <a:extLst>
                  <a:ext uri="{FF2B5EF4-FFF2-40B4-BE49-F238E27FC236}">
                    <a16:creationId xmlns:a16="http://schemas.microsoft.com/office/drawing/2014/main" id="{8C80B704-1110-45A8-9CD4-8703165313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0" y="1736"/>
                <a:ext cx="4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56" name="Line 40">
                <a:extLst>
                  <a:ext uri="{FF2B5EF4-FFF2-40B4-BE49-F238E27FC236}">
                    <a16:creationId xmlns:a16="http://schemas.microsoft.com/office/drawing/2014/main" id="{2C08704A-AA7F-42C9-A5A1-43E753EC29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8" y="1496"/>
                <a:ext cx="0" cy="19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57" name="Line 41">
                <a:extLst>
                  <a:ext uri="{FF2B5EF4-FFF2-40B4-BE49-F238E27FC236}">
                    <a16:creationId xmlns:a16="http://schemas.microsoft.com/office/drawing/2014/main" id="{AE17DCF6-83E8-43BA-B9AB-EEE7F28B39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8" y="3480"/>
                <a:ext cx="6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58" name="Line 42">
                <a:extLst>
                  <a:ext uri="{FF2B5EF4-FFF2-40B4-BE49-F238E27FC236}">
                    <a16:creationId xmlns:a16="http://schemas.microsoft.com/office/drawing/2014/main" id="{A0C858E5-D25B-4CB0-8D88-E8CA629203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12" y="1496"/>
                <a:ext cx="25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23" name="Oval 43">
                <a:extLst>
                  <a:ext uri="{FF2B5EF4-FFF2-40B4-BE49-F238E27FC236}">
                    <a16:creationId xmlns:a16="http://schemas.microsoft.com/office/drawing/2014/main" id="{D3B75838-CF42-440C-8A6C-BF47A0223BFA}"/>
                  </a:ext>
                </a:extLst>
              </p:cNvPr>
              <p:cNvSpPr/>
              <p:nvPr/>
            </p:nvSpPr>
            <p:spPr>
              <a:xfrm>
                <a:off x="4624" y="1464"/>
                <a:ext cx="56" cy="5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9"/>
                  </a:buBlip>
                  <a:defRPr sz="3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9"/>
                  </a:buBlip>
                  <a:defRPr sz="24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9"/>
                  </a:buBlip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algn="ctr" eaLnBrk="1" hangingPunct="1">
                  <a:spcBef>
                    <a:spcPct val="0"/>
                  </a:spcBef>
                  <a:buClr>
                    <a:srgbClr val="000000"/>
                  </a:buClr>
                  <a:buNone/>
                  <a:defRPr/>
                </a:pPr>
                <a:endParaRPr lang="zh-CN" altLang="en-US" sz="1400" noProof="1"/>
              </a:p>
            </p:txBody>
          </p:sp>
          <p:sp>
            <p:nvSpPr>
              <p:cNvPr id="63524" name="Oval 44">
                <a:extLst>
                  <a:ext uri="{FF2B5EF4-FFF2-40B4-BE49-F238E27FC236}">
                    <a16:creationId xmlns:a16="http://schemas.microsoft.com/office/drawing/2014/main" id="{E051500A-0860-459A-A964-1C78D07D8D15}"/>
                  </a:ext>
                </a:extLst>
              </p:cNvPr>
              <p:cNvSpPr/>
              <p:nvPr/>
            </p:nvSpPr>
            <p:spPr>
              <a:xfrm>
                <a:off x="4024" y="1712"/>
                <a:ext cx="56" cy="5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9"/>
                  </a:buBlip>
                  <a:defRPr sz="3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9"/>
                  </a:buBlip>
                  <a:defRPr sz="24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Blip>
                    <a:blip r:embed="rId9"/>
                  </a:buBlip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5pPr>
              </a:lstStyle>
              <a:p>
                <a:pPr marL="0" indent="0" algn="ctr" eaLnBrk="1" hangingPunct="1">
                  <a:spcBef>
                    <a:spcPct val="0"/>
                  </a:spcBef>
                  <a:buClr>
                    <a:srgbClr val="000000"/>
                  </a:buClr>
                  <a:buNone/>
                  <a:defRPr/>
                </a:pPr>
                <a:endParaRPr lang="zh-CN" altLang="en-US" sz="1400" noProof="1"/>
              </a:p>
            </p:txBody>
          </p:sp>
        </p:grpSp>
      </p:grpSp>
      <p:graphicFrame>
        <p:nvGraphicFramePr>
          <p:cNvPr id="87088" name="Object 48">
            <a:extLst>
              <a:ext uri="{FF2B5EF4-FFF2-40B4-BE49-F238E27FC236}">
                <a16:creationId xmlns:a16="http://schemas.microsoft.com/office/drawing/2014/main" id="{27A3BA5C-723B-4F76-ADF8-8F46884B70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1039" y="2843214"/>
          <a:ext cx="4649787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4" r:id="rId22" imgW="4133333" imgH="1933333" progId="Paint.Picture">
                  <p:embed/>
                </p:oleObj>
              </mc:Choice>
              <mc:Fallback>
                <p:oleObj r:id="rId22" imgW="4133333" imgH="1933333" progId="Paint.Picture">
                  <p:embed/>
                  <p:pic>
                    <p:nvPicPr>
                      <p:cNvPr id="87088" name="Object 48">
                        <a:extLst>
                          <a:ext uri="{FF2B5EF4-FFF2-40B4-BE49-F238E27FC236}">
                            <a16:creationId xmlns:a16="http://schemas.microsoft.com/office/drawing/2014/main" id="{27A3BA5C-723B-4F76-ADF8-8F46884B70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039" y="2843214"/>
                        <a:ext cx="4649787" cy="217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89" name="Object 49">
            <a:extLst>
              <a:ext uri="{FF2B5EF4-FFF2-40B4-BE49-F238E27FC236}">
                <a16:creationId xmlns:a16="http://schemas.microsoft.com/office/drawing/2014/main" id="{2BDAB512-7BA2-4333-B0B1-4F4D31EBCA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89325" y="4794250"/>
          <a:ext cx="215265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5" r:id="rId24" imgW="1961905" imgH="190426" progId="Paint.Picture">
                  <p:embed/>
                </p:oleObj>
              </mc:Choice>
              <mc:Fallback>
                <p:oleObj r:id="rId24" imgW="1961905" imgH="190426" progId="Paint.Picture">
                  <p:embed/>
                  <p:pic>
                    <p:nvPicPr>
                      <p:cNvPr id="87089" name="Object 49">
                        <a:extLst>
                          <a:ext uri="{FF2B5EF4-FFF2-40B4-BE49-F238E27FC236}">
                            <a16:creationId xmlns:a16="http://schemas.microsoft.com/office/drawing/2014/main" id="{2BDAB512-7BA2-4333-B0B1-4F4D31EBCA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325" y="4794250"/>
                        <a:ext cx="2152650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90" name="Line 50">
            <a:extLst>
              <a:ext uri="{FF2B5EF4-FFF2-40B4-BE49-F238E27FC236}">
                <a16:creationId xmlns:a16="http://schemas.microsoft.com/office/drawing/2014/main" id="{982F7277-17E6-40CF-A23A-CDC9FAA75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1700" y="3302000"/>
            <a:ext cx="0" cy="13081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91" name="Rectangle 51">
            <a:extLst>
              <a:ext uri="{FF2B5EF4-FFF2-40B4-BE49-F238E27FC236}">
                <a16:creationId xmlns:a16="http://schemas.microsoft.com/office/drawing/2014/main" id="{5E97C956-AABA-4A4E-8F01-55CB393C8247}"/>
              </a:ext>
            </a:extLst>
          </p:cNvPr>
          <p:cNvSpPr/>
          <p:nvPr/>
        </p:nvSpPr>
        <p:spPr>
          <a:xfrm rot="20094500">
            <a:off x="3379788" y="3978275"/>
            <a:ext cx="406400" cy="4968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0" tIns="0" rIns="0" bIns="0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9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9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4800" b="1" noProof="1">
                <a:solidFill>
                  <a:srgbClr val="FF6600"/>
                </a:solidFill>
                <a:latin typeface="Times New Roman" pitchFamily="18" charset="0"/>
                <a:sym typeface="Wingdings" pitchFamily="2" charset="2"/>
              </a:rPr>
              <a:t></a:t>
            </a:r>
          </a:p>
        </p:txBody>
      </p:sp>
      <p:sp>
        <p:nvSpPr>
          <p:cNvPr id="87065" name="AutoShape 25">
            <a:extLst>
              <a:ext uri="{FF2B5EF4-FFF2-40B4-BE49-F238E27FC236}">
                <a16:creationId xmlns:a16="http://schemas.microsoft.com/office/drawing/2014/main" id="{4DE97BA6-6C68-4682-9B8B-2708E78C1C47}"/>
              </a:ext>
            </a:extLst>
          </p:cNvPr>
          <p:cNvSpPr/>
          <p:nvPr/>
        </p:nvSpPr>
        <p:spPr>
          <a:xfrm>
            <a:off x="7152450" y="5035551"/>
            <a:ext cx="2336039" cy="715089"/>
          </a:xfrm>
          <a:prstGeom prst="roundRect">
            <a:avLst>
              <a:gd name="adj" fmla="val 16667"/>
            </a:avLst>
          </a:prstGeom>
          <a:solidFill>
            <a:srgbClr val="99CC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9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9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en-US" altLang="zh-CN" sz="1800" noProof="1">
                <a:solidFill>
                  <a:srgbClr val="000000"/>
                </a:solidFill>
              </a:rPr>
              <a:t>A</a:t>
            </a:r>
            <a:r>
              <a:rPr lang="zh-CN" altLang="en-US" sz="1800" noProof="1">
                <a:solidFill>
                  <a:srgbClr val="000000"/>
                </a:solidFill>
              </a:rPr>
              <a:t>＝</a:t>
            </a:r>
            <a:r>
              <a:rPr lang="en-US" altLang="zh-CN" sz="1800" noProof="1">
                <a:solidFill>
                  <a:srgbClr val="000000"/>
                </a:solidFill>
              </a:rPr>
              <a:t>│6.33/0.013│=487</a:t>
            </a:r>
          </a:p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en-US" altLang="zh-CN" sz="1800" noProof="1">
                <a:solidFill>
                  <a:srgbClr val="000000"/>
                </a:solidFill>
              </a:rPr>
              <a:t>  20lg487=53.75dB</a:t>
            </a:r>
          </a:p>
        </p:txBody>
      </p:sp>
      <p:sp>
        <p:nvSpPr>
          <p:cNvPr id="87092" name="Oval 52">
            <a:extLst>
              <a:ext uri="{FF2B5EF4-FFF2-40B4-BE49-F238E27FC236}">
                <a16:creationId xmlns:a16="http://schemas.microsoft.com/office/drawing/2014/main" id="{087E3CD7-DEE5-46B2-9D15-51E2A4DBB37A}"/>
              </a:ext>
            </a:extLst>
          </p:cNvPr>
          <p:cNvSpPr/>
          <p:nvPr/>
        </p:nvSpPr>
        <p:spPr>
          <a:xfrm>
            <a:off x="4254500" y="4699000"/>
            <a:ext cx="1587500" cy="368300"/>
          </a:xfrm>
          <a:prstGeom prst="ellipse">
            <a:avLst/>
          </a:prstGeom>
          <a:noFill/>
          <a:ln w="19050" cap="flat" cmpd="sng">
            <a:solidFill>
              <a:srgbClr val="FF33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9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9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endParaRPr lang="zh-CN" altLang="en-US" sz="1400" noProof="1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2138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10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7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7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33333E-6 L -0.22778 -0.2092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8705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1400" y="-10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55" presetID="22" presetClass="entr" presetSubtype="8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8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"/>
                            </p:stCondLst>
                            <p:childTnLst>
                              <p:par>
                                <p:cTn id="7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625 0.0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8706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625 0.0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8706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2"/>
                            </p:stCondLst>
                            <p:childTnLst>
                              <p:par>
                                <p:cTn id="75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870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2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503"/>
                            </p:stCondLst>
                            <p:childTnLst>
                              <p:par>
                                <p:cTn id="8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-0.22222 1.11111E-6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8706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1100" y="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44444E-6 L -0.22361 0.00186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8706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12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4503"/>
                            </p:stCondLst>
                            <p:childTnLst>
                              <p:par>
                                <p:cTn id="89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87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3"/>
                            </p:stCondLst>
                            <p:childTnLst>
                              <p:par>
                                <p:cTn id="9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8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9" dur="1000"/>
                                        <p:tgtEl>
                                          <p:spTgt spid="87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8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8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0972 0.0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8709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0972 0.0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8709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870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87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5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4" dur="2000"/>
                                        <p:tgtEl>
                                          <p:spTgt spid="8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3" grpId="0"/>
      <p:bldP spid="87055" grpId="0"/>
      <p:bldP spid="87055" grpId="1"/>
      <p:bldP spid="87055" grpId="2"/>
      <p:bldP spid="87063" grpId="0"/>
      <p:bldP spid="87063" grpId="1"/>
      <p:bldP spid="87063" grpId="2"/>
      <p:bldP spid="87063" grpId="3"/>
      <p:bldP spid="87064" grpId="0"/>
      <p:bldP spid="87064" grpId="1"/>
      <p:bldP spid="87064" grpId="2"/>
      <p:bldP spid="87064" grpId="3"/>
      <p:bldP spid="87091" grpId="0"/>
      <p:bldP spid="87091" grpId="1"/>
      <p:bldP spid="87091" grpId="2"/>
      <p:bldP spid="87065" grpId="0" animBg="1"/>
      <p:bldP spid="8709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>
            <a:extLst>
              <a:ext uri="{FF2B5EF4-FFF2-40B4-BE49-F238E27FC236}">
                <a16:creationId xmlns:a16="http://schemas.microsoft.com/office/drawing/2014/main" id="{D1820C0C-58EA-44BE-8459-FAF339E44A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3738" y="2351088"/>
          <a:ext cx="3886200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0" r:id="rId4" imgW="3885714" imgH="3067478" progId="Paint.Picture">
                  <p:embed/>
                </p:oleObj>
              </mc:Choice>
              <mc:Fallback>
                <p:oleObj r:id="rId4" imgW="3885714" imgH="3067478" progId="Paint.Picture">
                  <p:embed/>
                  <p:pic>
                    <p:nvPicPr>
                      <p:cNvPr id="58370" name="Object 2">
                        <a:extLst>
                          <a:ext uri="{FF2B5EF4-FFF2-40B4-BE49-F238E27FC236}">
                            <a16:creationId xmlns:a16="http://schemas.microsoft.com/office/drawing/2014/main" id="{D1820C0C-58EA-44BE-8459-FAF339E44A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2351088"/>
                        <a:ext cx="3886200" cy="306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1" name="Object 3">
            <a:extLst>
              <a:ext uri="{FF2B5EF4-FFF2-40B4-BE49-F238E27FC236}">
                <a16:creationId xmlns:a16="http://schemas.microsoft.com/office/drawing/2014/main" id="{9BBA69AD-C406-4594-98B9-C2E77B2DE7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"/>
          <a:ext cx="91440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1" r:id="rId6" imgW="8869013" imgH="1343212" progId="Paint.Picture">
                  <p:embed/>
                </p:oleObj>
              </mc:Choice>
              <mc:Fallback>
                <p:oleObj r:id="rId6" imgW="8869013" imgH="1343212" progId="Paint.Picture">
                  <p:embed/>
                  <p:pic>
                    <p:nvPicPr>
                      <p:cNvPr id="78851" name="Object 3">
                        <a:extLst>
                          <a:ext uri="{FF2B5EF4-FFF2-40B4-BE49-F238E27FC236}">
                            <a16:creationId xmlns:a16="http://schemas.microsoft.com/office/drawing/2014/main" id="{9BBA69AD-C406-4594-98B9-C2E77B2DE7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"/>
                        <a:ext cx="9144000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>
            <a:extLst>
              <a:ext uri="{FF2B5EF4-FFF2-40B4-BE49-F238E27FC236}">
                <a16:creationId xmlns:a16="http://schemas.microsoft.com/office/drawing/2014/main" id="{E0574571-4926-4226-8D80-E2A7D67C37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1850" y="241301"/>
          <a:ext cx="1943100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2" r:id="rId8" imgW="1943371" imgH="1876190" progId="Paint.Picture">
                  <p:embed/>
                </p:oleObj>
              </mc:Choice>
              <mc:Fallback>
                <p:oleObj r:id="rId8" imgW="1943371" imgH="1876190" progId="Paint.Picture">
                  <p:embed/>
                  <p:pic>
                    <p:nvPicPr>
                      <p:cNvPr id="58372" name="Object 4">
                        <a:extLst>
                          <a:ext uri="{FF2B5EF4-FFF2-40B4-BE49-F238E27FC236}">
                            <a16:creationId xmlns:a16="http://schemas.microsoft.com/office/drawing/2014/main" id="{E0574571-4926-4226-8D80-E2A7D67C37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241301"/>
                        <a:ext cx="1943100" cy="195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>
            <a:extLst>
              <a:ext uri="{FF2B5EF4-FFF2-40B4-BE49-F238E27FC236}">
                <a16:creationId xmlns:a16="http://schemas.microsoft.com/office/drawing/2014/main" id="{BDD87531-CF84-47A9-807F-FC1673B531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741364"/>
          <a:ext cx="8382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3" r:id="rId10" imgW="838095" imgH="1000000" progId="Paint.Picture">
                  <p:embed/>
                </p:oleObj>
              </mc:Choice>
              <mc:Fallback>
                <p:oleObj r:id="rId10" imgW="838095" imgH="1000000" progId="Paint.Picture">
                  <p:embed/>
                  <p:pic>
                    <p:nvPicPr>
                      <p:cNvPr id="58373" name="Object 5">
                        <a:extLst>
                          <a:ext uri="{FF2B5EF4-FFF2-40B4-BE49-F238E27FC236}">
                            <a16:creationId xmlns:a16="http://schemas.microsoft.com/office/drawing/2014/main" id="{BDD87531-CF84-47A9-807F-FC1673B531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741364"/>
                        <a:ext cx="8382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6">
            <a:extLst>
              <a:ext uri="{FF2B5EF4-FFF2-40B4-BE49-F238E27FC236}">
                <a16:creationId xmlns:a16="http://schemas.microsoft.com/office/drawing/2014/main" id="{11B3584F-3E4E-47AD-BFAB-7DF9F370C7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0025" y="3609975"/>
          <a:ext cx="5905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4" r:id="rId12" imgW="590476" imgH="400000" progId="Paint.Picture">
                  <p:embed/>
                </p:oleObj>
              </mc:Choice>
              <mc:Fallback>
                <p:oleObj r:id="rId12" imgW="590476" imgH="400000" progId="Paint.Picture">
                  <p:embed/>
                  <p:pic>
                    <p:nvPicPr>
                      <p:cNvPr id="58374" name="Object 6">
                        <a:extLst>
                          <a:ext uri="{FF2B5EF4-FFF2-40B4-BE49-F238E27FC236}">
                            <a16:creationId xmlns:a16="http://schemas.microsoft.com/office/drawing/2014/main" id="{11B3584F-3E4E-47AD-BFAB-7DF9F370C7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3609975"/>
                        <a:ext cx="5905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Text Box 7">
            <a:extLst>
              <a:ext uri="{FF2B5EF4-FFF2-40B4-BE49-F238E27FC236}">
                <a16:creationId xmlns:a16="http://schemas.microsoft.com/office/drawing/2014/main" id="{91624831-5F4D-45EF-B462-BFF9D2EF4A01}"/>
              </a:ext>
            </a:extLst>
          </p:cNvPr>
          <p:cNvSpPr txBox="1"/>
          <p:nvPr/>
        </p:nvSpPr>
        <p:spPr>
          <a:xfrm>
            <a:off x="8270876" y="1435101"/>
            <a:ext cx="2397125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14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14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1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en-US" altLang="zh-CN" sz="2800" b="1" noProof="1">
                <a:solidFill>
                  <a:srgbClr val="FF0000"/>
                </a:solidFill>
                <a:latin typeface="Arial Black" pitchFamily="34" charset="0"/>
              </a:rPr>
              <a:t>SUBCIRUIT</a:t>
            </a:r>
          </a:p>
        </p:txBody>
      </p:sp>
      <p:sp>
        <p:nvSpPr>
          <p:cNvPr id="64520" name="Rectangle 8">
            <a:extLst>
              <a:ext uri="{FF2B5EF4-FFF2-40B4-BE49-F238E27FC236}">
                <a16:creationId xmlns:a16="http://schemas.microsoft.com/office/drawing/2014/main" id="{519CDC8B-2D95-4ADA-ABF7-824ED9C18755}"/>
              </a:ext>
            </a:extLst>
          </p:cNvPr>
          <p:cNvSpPr/>
          <p:nvPr/>
        </p:nvSpPr>
        <p:spPr>
          <a:xfrm>
            <a:off x="3149600" y="5962650"/>
            <a:ext cx="698500" cy="5334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14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14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1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endParaRPr lang="zh-CN" altLang="en-US" sz="1400" noProof="1"/>
          </a:p>
        </p:txBody>
      </p:sp>
      <p:graphicFrame>
        <p:nvGraphicFramePr>
          <p:cNvPr id="58377" name="Object 9">
            <a:extLst>
              <a:ext uri="{FF2B5EF4-FFF2-40B4-BE49-F238E27FC236}">
                <a16:creationId xmlns:a16="http://schemas.microsoft.com/office/drawing/2014/main" id="{885EDC5D-4397-49F4-AD6E-2ED34DAADC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8813" y="2820988"/>
          <a:ext cx="9144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5" r:id="rId15" imgW="914286" imgH="1238423" progId="Paint.Picture">
                  <p:embed/>
                </p:oleObj>
              </mc:Choice>
              <mc:Fallback>
                <p:oleObj r:id="rId15" imgW="914286" imgH="1238423" progId="Paint.Picture">
                  <p:embed/>
                  <p:pic>
                    <p:nvPicPr>
                      <p:cNvPr id="58377" name="Object 9">
                        <a:extLst>
                          <a:ext uri="{FF2B5EF4-FFF2-40B4-BE49-F238E27FC236}">
                            <a16:creationId xmlns:a16="http://schemas.microsoft.com/office/drawing/2014/main" id="{885EDC5D-4397-49F4-AD6E-2ED34DAADC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8813" y="2820988"/>
                        <a:ext cx="914400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8" name="Rectangle 10">
            <a:extLst>
              <a:ext uri="{FF2B5EF4-FFF2-40B4-BE49-F238E27FC236}">
                <a16:creationId xmlns:a16="http://schemas.microsoft.com/office/drawing/2014/main" id="{F3F5F58B-DE5D-4A7E-9221-A2048CC46BB4}"/>
              </a:ext>
            </a:extLst>
          </p:cNvPr>
          <p:cNvSpPr/>
          <p:nvPr/>
        </p:nvSpPr>
        <p:spPr>
          <a:xfrm>
            <a:off x="5649913" y="2497139"/>
            <a:ext cx="984250" cy="1652587"/>
          </a:xfrm>
          <a:prstGeom prst="rect">
            <a:avLst/>
          </a:prstGeom>
          <a:noFill/>
          <a:ln w="19050" cap="flat" cmpd="sng">
            <a:solidFill>
              <a:srgbClr val="008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14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14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1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endParaRPr lang="zh-CN" altLang="en-US" sz="1400" noProof="1"/>
          </a:p>
        </p:txBody>
      </p:sp>
      <p:graphicFrame>
        <p:nvGraphicFramePr>
          <p:cNvPr id="58379" name="Object 11">
            <a:extLst>
              <a:ext uri="{FF2B5EF4-FFF2-40B4-BE49-F238E27FC236}">
                <a16:creationId xmlns:a16="http://schemas.microsoft.com/office/drawing/2014/main" id="{DC5EDBBC-6C10-4A93-AD8E-D07B43EC04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5864" y="2957514"/>
          <a:ext cx="390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6" r:id="rId17" imgW="323981" imgH="371527" progId="Paint.Picture">
                  <p:embed/>
                </p:oleObj>
              </mc:Choice>
              <mc:Fallback>
                <p:oleObj r:id="rId17" imgW="323981" imgH="371527" progId="Paint.Picture">
                  <p:embed/>
                  <p:pic>
                    <p:nvPicPr>
                      <p:cNvPr id="58379" name="Object 11">
                        <a:extLst>
                          <a:ext uri="{FF2B5EF4-FFF2-40B4-BE49-F238E27FC236}">
                            <a16:creationId xmlns:a16="http://schemas.microsoft.com/office/drawing/2014/main" id="{DC5EDBBC-6C10-4A93-AD8E-D07B43EC04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5864" y="2957514"/>
                        <a:ext cx="3905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0" name="AutoShape 12">
            <a:extLst>
              <a:ext uri="{FF2B5EF4-FFF2-40B4-BE49-F238E27FC236}">
                <a16:creationId xmlns:a16="http://schemas.microsoft.com/office/drawing/2014/main" id="{0F0570F9-AA84-455F-9082-2B148C992B82}"/>
              </a:ext>
            </a:extLst>
          </p:cNvPr>
          <p:cNvSpPr/>
          <p:nvPr/>
        </p:nvSpPr>
        <p:spPr>
          <a:xfrm rot="2821502">
            <a:off x="5571332" y="2491582"/>
            <a:ext cx="576263" cy="412750"/>
          </a:xfrm>
          <a:prstGeom prst="leftArrow">
            <a:avLst>
              <a:gd name="adj1" fmla="val 33777"/>
              <a:gd name="adj2" fmla="val 81519"/>
            </a:avLst>
          </a:prstGeom>
          <a:solidFill>
            <a:srgbClr val="33CC3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14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14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1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Clr>
                <a:srgbClr val="000000"/>
              </a:buClr>
              <a:buNone/>
              <a:defRPr/>
            </a:pPr>
            <a:endParaRPr lang="zh-CN" altLang="en-US" sz="1400" noProof="1"/>
          </a:p>
        </p:txBody>
      </p:sp>
      <p:graphicFrame>
        <p:nvGraphicFramePr>
          <p:cNvPr id="58381" name="Object 13">
            <a:extLst>
              <a:ext uri="{FF2B5EF4-FFF2-40B4-BE49-F238E27FC236}">
                <a16:creationId xmlns:a16="http://schemas.microsoft.com/office/drawing/2014/main" id="{90249A6B-78F5-4C0F-9D41-07EFC2B0DD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4964" y="4759325"/>
          <a:ext cx="248602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7" r:id="rId19" imgW="2486372" imgH="1257476" progId="Paint.Picture">
                  <p:embed/>
                </p:oleObj>
              </mc:Choice>
              <mc:Fallback>
                <p:oleObj r:id="rId19" imgW="2486372" imgH="1257476" progId="Paint.Picture">
                  <p:embed/>
                  <p:pic>
                    <p:nvPicPr>
                      <p:cNvPr id="58381" name="Object 13">
                        <a:extLst>
                          <a:ext uri="{FF2B5EF4-FFF2-40B4-BE49-F238E27FC236}">
                            <a16:creationId xmlns:a16="http://schemas.microsoft.com/office/drawing/2014/main" id="{90249A6B-78F5-4C0F-9D41-07EFC2B0DD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964" y="4759325"/>
                        <a:ext cx="2486025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2" name="Object 14">
            <a:extLst>
              <a:ext uri="{FF2B5EF4-FFF2-40B4-BE49-F238E27FC236}">
                <a16:creationId xmlns:a16="http://schemas.microsoft.com/office/drawing/2014/main" id="{DA61F7CE-3053-408F-A757-C484FB96D4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26326" y="3833814"/>
          <a:ext cx="1693863" cy="268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8" r:id="rId21" imgW="1552792" imgH="2467319" progId="Paint.Picture">
                  <p:embed/>
                </p:oleObj>
              </mc:Choice>
              <mc:Fallback>
                <p:oleObj r:id="rId21" imgW="1552792" imgH="2467319" progId="Paint.Picture">
                  <p:embed/>
                  <p:pic>
                    <p:nvPicPr>
                      <p:cNvPr id="58382" name="Object 14">
                        <a:extLst>
                          <a:ext uri="{FF2B5EF4-FFF2-40B4-BE49-F238E27FC236}">
                            <a16:creationId xmlns:a16="http://schemas.microsoft.com/office/drawing/2014/main" id="{DA61F7CE-3053-408F-A757-C484FB96D4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6326" y="3833814"/>
                        <a:ext cx="1693863" cy="268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3" name="Object 15">
            <a:extLst>
              <a:ext uri="{FF2B5EF4-FFF2-40B4-BE49-F238E27FC236}">
                <a16:creationId xmlns:a16="http://schemas.microsoft.com/office/drawing/2014/main" id="{99FF43E9-EEBB-4F00-8C39-04B1A050EE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97839" y="2000250"/>
          <a:ext cx="2003425" cy="249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9" r:id="rId23" imgW="1819529" imgH="2266667" progId="Paint.Picture">
                  <p:embed/>
                </p:oleObj>
              </mc:Choice>
              <mc:Fallback>
                <p:oleObj r:id="rId23" imgW="1819529" imgH="2266667" progId="Paint.Picture">
                  <p:embed/>
                  <p:pic>
                    <p:nvPicPr>
                      <p:cNvPr id="58383" name="Object 15">
                        <a:extLst>
                          <a:ext uri="{FF2B5EF4-FFF2-40B4-BE49-F238E27FC236}">
                            <a16:creationId xmlns:a16="http://schemas.microsoft.com/office/drawing/2014/main" id="{99FF43E9-EEBB-4F00-8C39-04B1A050EE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7839" y="2000250"/>
                        <a:ext cx="2003425" cy="249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>
            <a:extLst>
              <a:ext uri="{FF2B5EF4-FFF2-40B4-BE49-F238E27FC236}">
                <a16:creationId xmlns:a16="http://schemas.microsoft.com/office/drawing/2014/main" id="{6EDBAF10-B21B-4906-9F72-F08A4C62A780}"/>
              </a:ext>
            </a:extLst>
          </p:cNvPr>
          <p:cNvGrpSpPr>
            <a:grpSpLocks/>
          </p:cNvGrpSpPr>
          <p:nvPr/>
        </p:nvGrpSpPr>
        <p:grpSpPr bwMode="auto">
          <a:xfrm>
            <a:off x="5627689" y="2636839"/>
            <a:ext cx="1044575" cy="1512887"/>
            <a:chOff x="2585" y="1661"/>
            <a:chExt cx="658" cy="953"/>
          </a:xfrm>
        </p:grpSpPr>
        <p:sp>
          <p:nvSpPr>
            <p:cNvPr id="64529" name="Rectangle 17">
              <a:extLst>
                <a:ext uri="{FF2B5EF4-FFF2-40B4-BE49-F238E27FC236}">
                  <a16:creationId xmlns:a16="http://schemas.microsoft.com/office/drawing/2014/main" id="{6A7C3206-9742-4560-BBFD-791E06037D61}"/>
                </a:ext>
              </a:extLst>
            </p:cNvPr>
            <p:cNvSpPr/>
            <p:nvPr/>
          </p:nvSpPr>
          <p:spPr>
            <a:xfrm>
              <a:off x="2593" y="1661"/>
              <a:ext cx="650" cy="95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14"/>
                </a:buBlip>
                <a:defRPr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14"/>
                </a:buBlip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14"/>
                </a:buBlip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algn="ctr" eaLnBrk="1" hangingPunct="1">
                <a:spcBef>
                  <a:spcPct val="0"/>
                </a:spcBef>
                <a:buClr>
                  <a:srgbClr val="000000"/>
                </a:buClr>
                <a:buNone/>
                <a:defRPr/>
              </a:pPr>
              <a:endParaRPr lang="zh-CN" altLang="en-US" sz="1400" noProof="1"/>
            </a:p>
          </p:txBody>
        </p:sp>
        <p:pic>
          <p:nvPicPr>
            <p:cNvPr id="78866" name="Picture 18">
              <a:extLst>
                <a:ext uri="{FF2B5EF4-FFF2-40B4-BE49-F238E27FC236}">
                  <a16:creationId xmlns:a16="http://schemas.microsoft.com/office/drawing/2014/main" id="{452927DF-6839-46A5-8900-BC5B6A285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" y="1880"/>
              <a:ext cx="204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867" name="Line 19">
              <a:extLst>
                <a:ext uri="{FF2B5EF4-FFF2-40B4-BE49-F238E27FC236}">
                  <a16:creationId xmlns:a16="http://schemas.microsoft.com/office/drawing/2014/main" id="{148495CF-B340-4EE8-8C46-95001414F5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5" y="1979"/>
              <a:ext cx="223" cy="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8" name="Line 20">
              <a:extLst>
                <a:ext uri="{FF2B5EF4-FFF2-40B4-BE49-F238E27FC236}">
                  <a16:creationId xmlns:a16="http://schemas.microsoft.com/office/drawing/2014/main" id="{3B9683DE-69F0-4C4F-95F6-488FCF35DC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7" y="2075"/>
              <a:ext cx="8" cy="28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9" name="Line 21">
              <a:extLst>
                <a:ext uri="{FF2B5EF4-FFF2-40B4-BE49-F238E27FC236}">
                  <a16:creationId xmlns:a16="http://schemas.microsoft.com/office/drawing/2014/main" id="{72EC3CBE-D914-45DF-B223-FF800B84E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2" y="2075"/>
              <a:ext cx="0" cy="2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0" name="Line 22">
              <a:extLst>
                <a:ext uri="{FF2B5EF4-FFF2-40B4-BE49-F238E27FC236}">
                  <a16:creationId xmlns:a16="http://schemas.microsoft.com/office/drawing/2014/main" id="{1A60FE5A-7120-470D-AD46-76DA368E7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735"/>
              <a:ext cx="0" cy="1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1" name="Line 23">
              <a:extLst>
                <a:ext uri="{FF2B5EF4-FFF2-40B4-BE49-F238E27FC236}">
                  <a16:creationId xmlns:a16="http://schemas.microsoft.com/office/drawing/2014/main" id="{AF0355A9-2B67-41EB-94E6-5EE49B3715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742"/>
              <a:ext cx="35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2" name="Line 24">
              <a:extLst>
                <a:ext uri="{FF2B5EF4-FFF2-40B4-BE49-F238E27FC236}">
                  <a16:creationId xmlns:a16="http://schemas.microsoft.com/office/drawing/2014/main" id="{80FFF48D-638D-4836-9051-8505408E62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55" y="2370"/>
              <a:ext cx="0" cy="2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3" name="Line 25">
              <a:extLst>
                <a:ext uri="{FF2B5EF4-FFF2-40B4-BE49-F238E27FC236}">
                  <a16:creationId xmlns:a16="http://schemas.microsoft.com/office/drawing/2014/main" id="{21D77763-A191-4A60-8138-EF06986ED3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87" y="2370"/>
              <a:ext cx="1" cy="2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4" name="Line 26">
              <a:extLst>
                <a:ext uri="{FF2B5EF4-FFF2-40B4-BE49-F238E27FC236}">
                  <a16:creationId xmlns:a16="http://schemas.microsoft.com/office/drawing/2014/main" id="{264FE091-5596-48CD-9A01-5AC9C2571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2" y="2370"/>
              <a:ext cx="16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5" name="Line 27">
              <a:extLst>
                <a:ext uri="{FF2B5EF4-FFF2-40B4-BE49-F238E27FC236}">
                  <a16:creationId xmlns:a16="http://schemas.microsoft.com/office/drawing/2014/main" id="{CD3E6576-EDE1-4347-8384-2EDA7A360A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54" y="2365"/>
              <a:ext cx="74" cy="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3127818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5E-6 1.11111E-6 L 0.09999 0.2391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838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20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1"/>
                            </p:stCondLst>
                            <p:childTnLst>
                              <p:par>
                                <p:cTn id="2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2"/>
                            </p:stCondLst>
                            <p:childTnLst>
                              <p:par>
                                <p:cTn id="28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583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502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3"/>
                            </p:stCondLst>
                            <p:childTnLst>
                              <p:par>
                                <p:cTn id="35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43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48148E-6 L -0.3691 -0.3215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838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8500" y="-16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1"/>
                            </p:stCondLst>
                            <p:childTnLst>
                              <p:par>
                                <p:cTn id="46" presetID="1" presetClass="exit" presetSubtype="0" fill="hold" grpId="5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502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58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58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3" presetID="0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59259E-6 L -0.42223 -0.23218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5838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100" y="-1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2001"/>
                            </p:stCondLst>
                            <p:childTnLst>
                              <p:par>
                                <p:cTn id="86" presetID="1" presetClass="exit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002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003"/>
                            </p:stCondLst>
                            <p:childTnLst>
                              <p:par>
                                <p:cTn id="92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6" dur="10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3003"/>
                            </p:stCondLst>
                            <p:childTnLst>
                              <p:par>
                                <p:cTn id="98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8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8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2" dur="10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58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58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6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29" dur="20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2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5" grpId="0"/>
      <p:bldP spid="58378" grpId="0" animBg="1"/>
      <p:bldP spid="58378" grpId="1" animBg="1"/>
      <p:bldP spid="58378" grpId="2" animBg="1"/>
      <p:bldP spid="58380" grpId="0" animBg="1"/>
      <p:bldP spid="58380" grpId="1" animBg="1"/>
      <p:bldP spid="58380" grpId="2" animBg="1"/>
      <p:bldP spid="58380" grpId="3" animBg="1"/>
      <p:bldP spid="58380" grpId="4" animBg="1"/>
      <p:bldP spid="58380" grpId="5" animBg="1"/>
      <p:bldP spid="58380" grpId="6" animBg="1"/>
      <p:bldP spid="58380" grpId="7" animBg="1"/>
      <p:bldP spid="58380" grpId="8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4">
            <a:extLst>
              <a:ext uri="{FF2B5EF4-FFF2-40B4-BE49-F238E27FC236}">
                <a16:creationId xmlns:a16="http://schemas.microsoft.com/office/drawing/2014/main" id="{5840B5E9-F2BA-423C-8CCC-95AC11897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9191" name="Rectangle 7">
            <a:extLst>
              <a:ext uri="{FF2B5EF4-FFF2-40B4-BE49-F238E27FC236}">
                <a16:creationId xmlns:a16="http://schemas.microsoft.com/office/drawing/2014/main" id="{820006EB-5D8F-410D-9DA6-775CEA030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392238"/>
            <a:ext cx="3451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latin typeface="Arial Black" panose="020B0A04020102020204" pitchFamily="34" charset="0"/>
              </a:rPr>
              <a:t>WORD GENERATOR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14561F35-DD35-4CA7-91E2-C4B410C26BCC}"/>
              </a:ext>
            </a:extLst>
          </p:cNvPr>
          <p:cNvGrpSpPr>
            <a:grpSpLocks/>
          </p:cNvGrpSpPr>
          <p:nvPr/>
        </p:nvGrpSpPr>
        <p:grpSpPr bwMode="auto">
          <a:xfrm>
            <a:off x="9620250" y="1703389"/>
            <a:ext cx="1047750" cy="2257425"/>
            <a:chOff x="4228" y="1177"/>
            <a:chExt cx="660" cy="1422"/>
          </a:xfrm>
        </p:grpSpPr>
        <p:graphicFrame>
          <p:nvGraphicFramePr>
            <p:cNvPr id="40974" name="Object 8">
              <a:extLst>
                <a:ext uri="{FF2B5EF4-FFF2-40B4-BE49-F238E27FC236}">
                  <a16:creationId xmlns:a16="http://schemas.microsoft.com/office/drawing/2014/main" id="{DAF75B5A-5E66-4597-B0C3-274EBA04A0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8" y="1177"/>
            <a:ext cx="660" cy="1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7" r:id="rId5" imgW="1047619" imgH="2257740" progId="Paint.Picture">
                    <p:embed/>
                  </p:oleObj>
                </mc:Choice>
                <mc:Fallback>
                  <p:oleObj r:id="rId5" imgW="1047619" imgH="2257740" progId="Paint.Picture">
                    <p:embed/>
                    <p:pic>
                      <p:nvPicPr>
                        <p:cNvPr id="40974" name="Object 8">
                          <a:extLst>
                            <a:ext uri="{FF2B5EF4-FFF2-40B4-BE49-F238E27FC236}">
                              <a16:creationId xmlns:a16="http://schemas.microsoft.com/office/drawing/2014/main" id="{DAF75B5A-5E66-4597-B0C3-274EBA04A0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8" y="1177"/>
                          <a:ext cx="660" cy="1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5" name="Rectangle 9">
              <a:extLst>
                <a:ext uri="{FF2B5EF4-FFF2-40B4-BE49-F238E27FC236}">
                  <a16:creationId xmlns:a16="http://schemas.microsoft.com/office/drawing/2014/main" id="{97A818B1-94C6-4E88-AEF6-36C668720B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505500">
              <a:off x="4480" y="1778"/>
              <a:ext cx="256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 b="1">
                  <a:solidFill>
                    <a:srgbClr val="000099"/>
                  </a:solidFill>
                  <a:sym typeface="Wingdings" panose="05000000000000000000" pitchFamily="2" charset="2"/>
                </a:rPr>
                <a:t></a:t>
              </a:r>
            </a:p>
          </p:txBody>
        </p:sp>
      </p:grpSp>
      <p:pic>
        <p:nvPicPr>
          <p:cNvPr id="40965" name="Picture 6">
            <a:extLst>
              <a:ext uri="{FF2B5EF4-FFF2-40B4-BE49-F238E27FC236}">
                <a16:creationId xmlns:a16="http://schemas.microsoft.com/office/drawing/2014/main" id="{5BAE617E-04B3-40AA-93E5-964549F37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6" y="1262064"/>
            <a:ext cx="290513" cy="559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9195" name="Object 11">
            <a:extLst>
              <a:ext uri="{FF2B5EF4-FFF2-40B4-BE49-F238E27FC236}">
                <a16:creationId xmlns:a16="http://schemas.microsoft.com/office/drawing/2014/main" id="{C0A91878-7890-4BA7-9F93-86C11FB291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41939" y="2533650"/>
          <a:ext cx="1076325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8" r:id="rId8" imgW="1076475" imgH="2324424" progId="Paint.Picture">
                  <p:embed/>
                </p:oleObj>
              </mc:Choice>
              <mc:Fallback>
                <p:oleObj r:id="rId8" imgW="1076475" imgH="2324424" progId="Paint.Picture">
                  <p:embed/>
                  <p:pic>
                    <p:nvPicPr>
                      <p:cNvPr id="349195" name="Object 11">
                        <a:extLst>
                          <a:ext uri="{FF2B5EF4-FFF2-40B4-BE49-F238E27FC236}">
                            <a16:creationId xmlns:a16="http://schemas.microsoft.com/office/drawing/2014/main" id="{C0A91878-7890-4BA7-9F93-86C11FB291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939" y="2533650"/>
                        <a:ext cx="1076325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6" name="Object 12">
            <a:extLst>
              <a:ext uri="{FF2B5EF4-FFF2-40B4-BE49-F238E27FC236}">
                <a16:creationId xmlns:a16="http://schemas.microsoft.com/office/drawing/2014/main" id="{04E771F8-FC73-4D6D-85C6-EC0E50BE32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4338" y="2603500"/>
          <a:ext cx="3332162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r:id="rId10" imgW="2905531" imgH="2591162" progId="Paint.Picture">
                  <p:embed/>
                </p:oleObj>
              </mc:Choice>
              <mc:Fallback>
                <p:oleObj r:id="rId10" imgW="2905531" imgH="2591162" progId="Paint.Picture">
                  <p:embed/>
                  <p:pic>
                    <p:nvPicPr>
                      <p:cNvPr id="349196" name="Object 12">
                        <a:extLst>
                          <a:ext uri="{FF2B5EF4-FFF2-40B4-BE49-F238E27FC236}">
                            <a16:creationId xmlns:a16="http://schemas.microsoft.com/office/drawing/2014/main" id="{04E771F8-FC73-4D6D-85C6-EC0E50BE32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2603500"/>
                        <a:ext cx="3332162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199" name="AutoShape 15">
            <a:extLst>
              <a:ext uri="{FF2B5EF4-FFF2-40B4-BE49-F238E27FC236}">
                <a16:creationId xmlns:a16="http://schemas.microsoft.com/office/drawing/2014/main" id="{1650FB52-B272-496D-9CD3-BFFF80517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517900"/>
            <a:ext cx="1435100" cy="558800"/>
          </a:xfrm>
          <a:prstGeom prst="wedgeRoundRectCallout">
            <a:avLst>
              <a:gd name="adj1" fmla="val 83630"/>
              <a:gd name="adj2" fmla="val -65056"/>
              <a:gd name="adj3" fmla="val 16667"/>
            </a:avLst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400" b="1">
                <a:latin typeface="Arial" panose="020B0604020202020204" pitchFamily="34" charset="0"/>
              </a:rPr>
              <a:t>循环输出字符单次输出字符</a:t>
            </a:r>
          </a:p>
        </p:txBody>
      </p:sp>
      <p:sp>
        <p:nvSpPr>
          <p:cNvPr id="349200" name="AutoShape 16">
            <a:extLst>
              <a:ext uri="{FF2B5EF4-FFF2-40B4-BE49-F238E27FC236}">
                <a16:creationId xmlns:a16="http://schemas.microsoft.com/office/drawing/2014/main" id="{72776829-5C54-47E2-9A75-47830CF1A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0" y="2171700"/>
            <a:ext cx="1460500" cy="774700"/>
          </a:xfrm>
          <a:prstGeom prst="cloudCallout">
            <a:avLst>
              <a:gd name="adj1" fmla="val -60542"/>
              <a:gd name="adj2" fmla="val 9303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latin typeface="Arial" panose="020B0604020202020204" pitchFamily="34" charset="0"/>
              </a:rPr>
              <a:t>显示输出寄存器</a:t>
            </a:r>
          </a:p>
        </p:txBody>
      </p:sp>
      <p:sp>
        <p:nvSpPr>
          <p:cNvPr id="9226" name="AutoShape 17">
            <a:extLst>
              <a:ext uri="{FF2B5EF4-FFF2-40B4-BE49-F238E27FC236}">
                <a16:creationId xmlns:a16="http://schemas.microsoft.com/office/drawing/2014/main" id="{DBF3FD50-9CD1-45A0-A266-5D3AD47B2FA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74900" y="4965700"/>
            <a:ext cx="1930400" cy="546100"/>
          </a:xfrm>
          <a:prstGeom prst="cloudCallout">
            <a:avLst>
              <a:gd name="adj1" fmla="val 69981"/>
              <a:gd name="adj2" fmla="val 108718"/>
            </a:avLst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rot="1080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600" b="1">
                <a:latin typeface="Arial" panose="020B0604020202020204" pitchFamily="34" charset="0"/>
              </a:rPr>
              <a:t>循环频率</a:t>
            </a:r>
          </a:p>
        </p:txBody>
      </p:sp>
      <p:sp>
        <p:nvSpPr>
          <p:cNvPr id="349202" name="Text Box 18">
            <a:extLst>
              <a:ext uri="{FF2B5EF4-FFF2-40B4-BE49-F238E27FC236}">
                <a16:creationId xmlns:a16="http://schemas.microsoft.com/office/drawing/2014/main" id="{E40B6A5D-5A22-43DD-BC9B-722C31B5B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8" y="5559426"/>
            <a:ext cx="1435100" cy="346075"/>
          </a:xfrm>
          <a:prstGeom prst="rect">
            <a:avLst/>
          </a:prstGeom>
          <a:solidFill>
            <a:srgbClr val="ED3213"/>
          </a:solidFill>
          <a:ln w="9525">
            <a:solidFill>
              <a:srgbClr val="ED3213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32</a:t>
            </a:r>
            <a:r>
              <a:rPr lang="zh-CN" altLang="en-US" sz="1600">
                <a:latin typeface="Arial" panose="020B0604020202020204" pitchFamily="34" charset="0"/>
              </a:rPr>
              <a:t>位输出显示</a:t>
            </a:r>
          </a:p>
        </p:txBody>
      </p:sp>
      <p:pic>
        <p:nvPicPr>
          <p:cNvPr id="349204" name="Picture 20">
            <a:extLst>
              <a:ext uri="{FF2B5EF4-FFF2-40B4-BE49-F238E27FC236}">
                <a16:creationId xmlns:a16="http://schemas.microsoft.com/office/drawing/2014/main" id="{BF42DEA8-5F7E-4DC1-B026-0A11F2A22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464" y="1331914"/>
            <a:ext cx="2801937" cy="552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9205" name="AutoShape 21">
            <a:extLst>
              <a:ext uri="{FF2B5EF4-FFF2-40B4-BE49-F238E27FC236}">
                <a16:creationId xmlns:a16="http://schemas.microsoft.com/office/drawing/2014/main" id="{ACE8ED85-7166-457C-9EB8-FE058B5F9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3390900"/>
            <a:ext cx="1790700" cy="889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4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" dur="2000"/>
                                        <p:tgtEl>
                                          <p:spTgt spid="34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4.44444E-6 L -0.46945 0.1222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2"/>
                            </p:stCondLst>
                            <p:childTnLst>
                              <p:par>
                                <p:cTn id="3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2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4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349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45" dur="1000"/>
                                        <p:tgtEl>
                                          <p:spTgt spid="34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34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4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91" grpId="0"/>
      <p:bldP spid="349199" grpId="0" animBg="1"/>
      <p:bldP spid="349200" grpId="0" animBg="1"/>
      <p:bldP spid="9226" grpId="0" animBg="1"/>
      <p:bldP spid="349202" grpId="0" animBg="1"/>
      <p:bldP spid="349205" grpId="0" animBg="1"/>
      <p:bldP spid="34920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4">
            <a:extLst>
              <a:ext uri="{FF2B5EF4-FFF2-40B4-BE49-F238E27FC236}">
                <a16:creationId xmlns:a16="http://schemas.microsoft.com/office/drawing/2014/main" id="{C9F3987F-01D1-47C3-B97B-0BB980466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5">
            <a:extLst>
              <a:ext uri="{FF2B5EF4-FFF2-40B4-BE49-F238E27FC236}">
                <a16:creationId xmlns:a16="http://schemas.microsoft.com/office/drawing/2014/main" id="{B907C818-F0D0-4AD1-BECC-6AD6398A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6" y="1262064"/>
            <a:ext cx="290513" cy="559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238" name="Rectangle 6">
            <a:extLst>
              <a:ext uri="{FF2B5EF4-FFF2-40B4-BE49-F238E27FC236}">
                <a16:creationId xmlns:a16="http://schemas.microsoft.com/office/drawing/2014/main" id="{519546B1-740C-470E-BF2A-E64AA5056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481138"/>
            <a:ext cx="3990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latin typeface="Arial Black" panose="020B0A04020102020204" pitchFamily="34" charset="0"/>
              </a:rPr>
              <a:t>EXAMPLE:  </a:t>
            </a:r>
            <a:r>
              <a:rPr lang="zh-CN" altLang="en-US" sz="2400" b="1">
                <a:solidFill>
                  <a:srgbClr val="FF3300"/>
                </a:solidFill>
                <a:latin typeface="Arial Black" panose="020B0A04020102020204" pitchFamily="34" charset="0"/>
              </a:rPr>
              <a:t>循环二进制数</a:t>
            </a:r>
            <a:endParaRPr lang="en-US" altLang="zh-CN" sz="2400" b="1">
              <a:solidFill>
                <a:srgbClr val="FF3300"/>
              </a:solidFill>
              <a:latin typeface="Arial Black" panose="020B0A04020102020204" pitchFamily="34" charset="0"/>
            </a:endParaRPr>
          </a:p>
        </p:txBody>
      </p:sp>
      <p:sp>
        <p:nvSpPr>
          <p:cNvPr id="41989" name="Rectangle 25">
            <a:extLst>
              <a:ext uri="{FF2B5EF4-FFF2-40B4-BE49-F238E27FC236}">
                <a16:creationId xmlns:a16="http://schemas.microsoft.com/office/drawing/2014/main" id="{345EF7ED-98B5-4049-84BE-C835ED688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0" y="6477000"/>
            <a:ext cx="495300" cy="127000"/>
          </a:xfrm>
          <a:prstGeom prst="rect">
            <a:avLst/>
          </a:prstGeom>
          <a:solidFill>
            <a:srgbClr val="FFFF00">
              <a:alpha val="3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pic>
        <p:nvPicPr>
          <p:cNvPr id="41990" name="Picture 26">
            <a:extLst>
              <a:ext uri="{FF2B5EF4-FFF2-40B4-BE49-F238E27FC236}">
                <a16:creationId xmlns:a16="http://schemas.microsoft.com/office/drawing/2014/main" id="{46FF2B3A-CAC2-40CD-9527-56EA7C3BE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039" y="1889126"/>
            <a:ext cx="671512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>
            <a:extLst>
              <a:ext uri="{FF2B5EF4-FFF2-40B4-BE49-F238E27FC236}">
                <a16:creationId xmlns:a16="http://schemas.microsoft.com/office/drawing/2014/main" id="{B7678D0C-94B3-4C7A-852C-4C9DC7850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>
            <a:extLst>
              <a:ext uri="{FF2B5EF4-FFF2-40B4-BE49-F238E27FC236}">
                <a16:creationId xmlns:a16="http://schemas.microsoft.com/office/drawing/2014/main" id="{F0541260-D664-4C59-8DD3-1480444FE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6" y="1262064"/>
            <a:ext cx="290513" cy="559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2261" name="Object 5">
            <a:extLst>
              <a:ext uri="{FF2B5EF4-FFF2-40B4-BE49-F238E27FC236}">
                <a16:creationId xmlns:a16="http://schemas.microsoft.com/office/drawing/2014/main" id="{083B9D87-60E9-4108-A840-111EDE1248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75313" y="2763838"/>
          <a:ext cx="735012" cy="196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" r:id="rId6" imgW="714286" imgH="1905266" progId="Paint.Picture">
                  <p:embed/>
                </p:oleObj>
              </mc:Choice>
              <mc:Fallback>
                <p:oleObj r:id="rId6" imgW="714286" imgH="1905266" progId="Paint.Picture">
                  <p:embed/>
                  <p:pic>
                    <p:nvPicPr>
                      <p:cNvPr id="352261" name="Object 5">
                        <a:extLst>
                          <a:ext uri="{FF2B5EF4-FFF2-40B4-BE49-F238E27FC236}">
                            <a16:creationId xmlns:a16="http://schemas.microsoft.com/office/drawing/2014/main" id="{083B9D87-60E9-4108-A840-111EDE1248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313" y="2763838"/>
                        <a:ext cx="735012" cy="196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>
            <a:extLst>
              <a:ext uri="{FF2B5EF4-FFF2-40B4-BE49-F238E27FC236}">
                <a16:creationId xmlns:a16="http://schemas.microsoft.com/office/drawing/2014/main" id="{880CD020-C923-447F-B270-E8C5B7EDB9EE}"/>
              </a:ext>
            </a:extLst>
          </p:cNvPr>
          <p:cNvGrpSpPr>
            <a:grpSpLocks/>
          </p:cNvGrpSpPr>
          <p:nvPr/>
        </p:nvGrpSpPr>
        <p:grpSpPr bwMode="auto">
          <a:xfrm>
            <a:off x="9772650" y="2836864"/>
            <a:ext cx="1098550" cy="1743075"/>
            <a:chOff x="5196" y="1787"/>
            <a:chExt cx="692" cy="1098"/>
          </a:xfrm>
        </p:grpSpPr>
        <p:graphicFrame>
          <p:nvGraphicFramePr>
            <p:cNvPr id="43023" name="Object 4">
              <a:extLst>
                <a:ext uri="{FF2B5EF4-FFF2-40B4-BE49-F238E27FC236}">
                  <a16:creationId xmlns:a16="http://schemas.microsoft.com/office/drawing/2014/main" id="{8A3C56E9-745A-4F2D-9A76-954C0EDC72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96" y="1787"/>
            <a:ext cx="408" cy="10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2" r:id="rId8" imgW="647619" imgH="1743318" progId="Paint.Picture">
                    <p:embed/>
                  </p:oleObj>
                </mc:Choice>
                <mc:Fallback>
                  <p:oleObj r:id="rId8" imgW="647619" imgH="1743318" progId="Paint.Picture">
                    <p:embed/>
                    <p:pic>
                      <p:nvPicPr>
                        <p:cNvPr id="43023" name="Object 4">
                          <a:extLst>
                            <a:ext uri="{FF2B5EF4-FFF2-40B4-BE49-F238E27FC236}">
                              <a16:creationId xmlns:a16="http://schemas.microsoft.com/office/drawing/2014/main" id="{8A3C56E9-745A-4F2D-9A76-954C0EDC72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6" y="1787"/>
                          <a:ext cx="408" cy="10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4" name="Rectangle 6">
              <a:extLst>
                <a:ext uri="{FF2B5EF4-FFF2-40B4-BE49-F238E27FC236}">
                  <a16:creationId xmlns:a16="http://schemas.microsoft.com/office/drawing/2014/main" id="{FE17AE0D-9806-4645-85B1-A60A342116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505500">
              <a:off x="5632" y="2034"/>
              <a:ext cx="256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 b="1">
                  <a:solidFill>
                    <a:srgbClr val="000099"/>
                  </a:solidFill>
                  <a:sym typeface="Wingdings" panose="05000000000000000000" pitchFamily="2" charset="2"/>
                </a:rPr>
                <a:t></a:t>
              </a:r>
            </a:p>
          </p:txBody>
        </p:sp>
      </p:grpSp>
      <p:sp>
        <p:nvSpPr>
          <p:cNvPr id="352265" name="Rectangle 9">
            <a:extLst>
              <a:ext uri="{FF2B5EF4-FFF2-40B4-BE49-F238E27FC236}">
                <a16:creationId xmlns:a16="http://schemas.microsoft.com/office/drawing/2014/main" id="{D71519E5-97B8-4020-AB53-7AD937225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1" y="1379538"/>
            <a:ext cx="319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latin typeface="Arial Black" panose="020B0A04020102020204" pitchFamily="34" charset="0"/>
              </a:rPr>
              <a:t>LOGIC ANALYZER</a:t>
            </a:r>
          </a:p>
        </p:txBody>
      </p:sp>
      <p:sp>
        <p:nvSpPr>
          <p:cNvPr id="11271" name="AutoShape 10">
            <a:extLst>
              <a:ext uri="{FF2B5EF4-FFF2-40B4-BE49-F238E27FC236}">
                <a16:creationId xmlns:a16="http://schemas.microsoft.com/office/drawing/2014/main" id="{498256A5-E004-473E-B20D-2E6E473C4B6D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5067300" y="5041900"/>
            <a:ext cx="635000" cy="1143000"/>
          </a:xfrm>
          <a:prstGeom prst="wedgeEllipseCallout">
            <a:avLst>
              <a:gd name="adj1" fmla="val -76250"/>
              <a:gd name="adj2" fmla="val 76667"/>
            </a:avLst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>
                <a:latin typeface="Arial" panose="020B0604020202020204" pitchFamily="34" charset="0"/>
              </a:rPr>
              <a:t>外时钟</a:t>
            </a:r>
          </a:p>
        </p:txBody>
      </p:sp>
      <p:sp>
        <p:nvSpPr>
          <p:cNvPr id="11272" name="AutoShape 11">
            <a:extLst>
              <a:ext uri="{FF2B5EF4-FFF2-40B4-BE49-F238E27FC236}">
                <a16:creationId xmlns:a16="http://schemas.microsoft.com/office/drawing/2014/main" id="{18A0BD73-285D-4937-8C67-99CAD4BC702A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5753100" y="4978400"/>
            <a:ext cx="520700" cy="1143000"/>
          </a:xfrm>
          <a:prstGeom prst="wedgeEllipseCallout">
            <a:avLst>
              <a:gd name="adj1" fmla="val -21037"/>
              <a:gd name="adj2" fmla="val 78889"/>
            </a:avLst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>
                <a:latin typeface="Arial" panose="020B0604020202020204" pitchFamily="34" charset="0"/>
              </a:rPr>
              <a:t>定时</a:t>
            </a:r>
          </a:p>
        </p:txBody>
      </p:sp>
      <p:sp>
        <p:nvSpPr>
          <p:cNvPr id="11273" name="AutoShape 12">
            <a:extLst>
              <a:ext uri="{FF2B5EF4-FFF2-40B4-BE49-F238E27FC236}">
                <a16:creationId xmlns:a16="http://schemas.microsoft.com/office/drawing/2014/main" id="{84298B92-6822-4070-9BE9-D0ECCDB625F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40500" y="4495800"/>
            <a:ext cx="520700" cy="1739900"/>
          </a:xfrm>
          <a:prstGeom prst="wedgeEllipseCallout">
            <a:avLst>
              <a:gd name="adj1" fmla="val -82625"/>
              <a:gd name="adj2" fmla="val 43431"/>
            </a:avLst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>
                <a:latin typeface="Arial" panose="020B0604020202020204" pitchFamily="34" charset="0"/>
              </a:rPr>
              <a:t>外触发定时</a:t>
            </a:r>
          </a:p>
        </p:txBody>
      </p:sp>
      <p:graphicFrame>
        <p:nvGraphicFramePr>
          <p:cNvPr id="352264" name="Object 8">
            <a:extLst>
              <a:ext uri="{FF2B5EF4-FFF2-40B4-BE49-F238E27FC236}">
                <a16:creationId xmlns:a16="http://schemas.microsoft.com/office/drawing/2014/main" id="{E1EFF2E9-86A0-4DE0-A81E-6E310E090E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0164" y="1836739"/>
          <a:ext cx="3749675" cy="391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r:id="rId10" imgW="3877216" imgH="4048690" progId="Paint.Picture">
                  <p:embed/>
                </p:oleObj>
              </mc:Choice>
              <mc:Fallback>
                <p:oleObj r:id="rId10" imgW="3877216" imgH="4048690" progId="Paint.Picture">
                  <p:embed/>
                  <p:pic>
                    <p:nvPicPr>
                      <p:cNvPr id="352264" name="Object 8">
                        <a:extLst>
                          <a:ext uri="{FF2B5EF4-FFF2-40B4-BE49-F238E27FC236}">
                            <a16:creationId xmlns:a16="http://schemas.microsoft.com/office/drawing/2014/main" id="{E1EFF2E9-86A0-4DE0-A81E-6E310E090E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164" y="1836739"/>
                        <a:ext cx="3749675" cy="391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72" name="AutoShape 16">
            <a:extLst>
              <a:ext uri="{FF2B5EF4-FFF2-40B4-BE49-F238E27FC236}">
                <a16:creationId xmlns:a16="http://schemas.microsoft.com/office/drawing/2014/main" id="{BDE30B81-49AE-46E7-BFE2-51F2FEFAE911}"/>
              </a:ext>
            </a:extLst>
          </p:cNvPr>
          <p:cNvSpPr>
            <a:spLocks noChangeArrowheads="1"/>
          </p:cNvSpPr>
          <p:nvPr/>
        </p:nvSpPr>
        <p:spPr bwMode="auto">
          <a:xfrm rot="68186" flipH="1">
            <a:off x="5281613" y="5727701"/>
            <a:ext cx="1547812" cy="519113"/>
          </a:xfrm>
          <a:prstGeom prst="cloudCallout">
            <a:avLst>
              <a:gd name="adj1" fmla="val -10116"/>
              <a:gd name="adj2" fmla="val -9272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600" b="1">
                <a:latin typeface="Arial" panose="020B0604020202020204" pitchFamily="34" charset="0"/>
              </a:rPr>
              <a:t>时钟设置</a:t>
            </a:r>
          </a:p>
        </p:txBody>
      </p:sp>
      <p:sp>
        <p:nvSpPr>
          <p:cNvPr id="352273" name="AutoShape 17">
            <a:extLst>
              <a:ext uri="{FF2B5EF4-FFF2-40B4-BE49-F238E27FC236}">
                <a16:creationId xmlns:a16="http://schemas.microsoft.com/office/drawing/2014/main" id="{533DEFA6-B6C0-42BD-9CD2-4A0791593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3937000"/>
            <a:ext cx="647700" cy="1270000"/>
          </a:xfrm>
          <a:prstGeom prst="cloudCallout">
            <a:avLst>
              <a:gd name="adj1" fmla="val -141667"/>
              <a:gd name="adj2" fmla="val 62625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>
                <a:latin typeface="Arial" panose="020B0604020202020204" pitchFamily="34" charset="0"/>
              </a:rPr>
              <a:t>每格时钟</a:t>
            </a:r>
          </a:p>
        </p:txBody>
      </p:sp>
      <p:sp>
        <p:nvSpPr>
          <p:cNvPr id="352274" name="AutoShape 18">
            <a:extLst>
              <a:ext uri="{FF2B5EF4-FFF2-40B4-BE49-F238E27FC236}">
                <a16:creationId xmlns:a16="http://schemas.microsoft.com/office/drawing/2014/main" id="{AE05DE70-EEFF-4A46-8D17-ADDD0BE0B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00" y="3683000"/>
            <a:ext cx="850900" cy="1397000"/>
          </a:xfrm>
          <a:prstGeom prst="cloudCallout">
            <a:avLst>
              <a:gd name="adj1" fmla="val 80222"/>
              <a:gd name="adj2" fmla="val 67954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指针时间</a:t>
            </a:r>
          </a:p>
        </p:txBody>
      </p:sp>
      <p:sp>
        <p:nvSpPr>
          <p:cNvPr id="352277" name="Text Box 21">
            <a:extLst>
              <a:ext uri="{FF2B5EF4-FFF2-40B4-BE49-F238E27FC236}">
                <a16:creationId xmlns:a16="http://schemas.microsoft.com/office/drawing/2014/main" id="{51558344-369A-48A5-9136-BE2ADCFA8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2833689"/>
            <a:ext cx="43973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16</a:t>
            </a:r>
            <a:br>
              <a:rPr lang="en-US" altLang="zh-CN" sz="2000" b="1"/>
            </a:br>
            <a:r>
              <a:rPr lang="zh-CN" altLang="en-US" sz="2000" b="1">
                <a:latin typeface="Arial" panose="020B0604020202020204" pitchFamily="34" charset="0"/>
              </a:rPr>
              <a:t>路</a:t>
            </a:r>
            <a:br>
              <a:rPr lang="zh-CN" altLang="en-US" sz="2000" b="1">
                <a:latin typeface="Arial" panose="020B0604020202020204" pitchFamily="34" charset="0"/>
              </a:rPr>
            </a:br>
            <a:r>
              <a:rPr lang="zh-CN" altLang="en-US" sz="2000" b="1">
                <a:latin typeface="Arial" panose="020B0604020202020204" pitchFamily="34" charset="0"/>
              </a:rPr>
              <a:t>信</a:t>
            </a:r>
            <a:br>
              <a:rPr lang="zh-CN" altLang="en-US" sz="2000" b="1">
                <a:latin typeface="Arial" panose="020B0604020202020204" pitchFamily="34" charset="0"/>
              </a:rPr>
            </a:br>
            <a:r>
              <a:rPr lang="zh-CN" altLang="en-US" sz="2000" b="1">
                <a:latin typeface="Arial" panose="020B0604020202020204" pitchFamily="34" charset="0"/>
              </a:rPr>
              <a:t>号</a:t>
            </a:r>
            <a:br>
              <a:rPr lang="zh-CN" altLang="en-US" sz="2000" b="1">
                <a:latin typeface="Arial" panose="020B0604020202020204" pitchFamily="34" charset="0"/>
              </a:rPr>
            </a:br>
            <a:r>
              <a:rPr lang="zh-CN" altLang="en-US" sz="2000" b="1">
                <a:latin typeface="Arial" panose="020B0604020202020204" pitchFamily="34" charset="0"/>
              </a:rPr>
              <a:t>输</a:t>
            </a:r>
            <a:br>
              <a:rPr lang="zh-CN" altLang="en-US" sz="2000" b="1">
                <a:latin typeface="Arial" panose="020B0604020202020204" pitchFamily="34" charset="0"/>
              </a:rPr>
            </a:br>
            <a:r>
              <a:rPr lang="zh-CN" altLang="en-US" sz="2000" b="1">
                <a:latin typeface="Arial" panose="020B0604020202020204" pitchFamily="34" charset="0"/>
              </a:rPr>
              <a:t>入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7.40741E-7 L -0.44305 0.0185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2200" y="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1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502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35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2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6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52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352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4" dur="500"/>
                                        <p:tgtEl>
                                          <p:spTgt spid="35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352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352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352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352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52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5" grpId="0"/>
      <p:bldP spid="352265" grpId="1"/>
      <p:bldP spid="11271" grpId="0" animBg="1"/>
      <p:bldP spid="11271" grpId="1" animBg="1"/>
      <p:bldP spid="11272" grpId="0" animBg="1"/>
      <p:bldP spid="11272" grpId="1" animBg="1"/>
      <p:bldP spid="11273" grpId="0" animBg="1"/>
      <p:bldP spid="11273" grpId="1" animBg="1"/>
      <p:bldP spid="352272" grpId="0" animBg="1"/>
      <p:bldP spid="352272" grpId="1" animBg="1"/>
      <p:bldP spid="352273" grpId="0" animBg="1"/>
      <p:bldP spid="352273" grpId="1" animBg="1"/>
      <p:bldP spid="352274" grpId="0" animBg="1"/>
      <p:bldP spid="352274" grpId="1" animBg="1"/>
      <p:bldP spid="352277" grpId="0"/>
      <p:bldP spid="35227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>
            <a:extLst>
              <a:ext uri="{FF2B5EF4-FFF2-40B4-BE49-F238E27FC236}">
                <a16:creationId xmlns:a16="http://schemas.microsoft.com/office/drawing/2014/main" id="{349C5578-FD08-4082-9326-85542422E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3">
            <a:extLst>
              <a:ext uri="{FF2B5EF4-FFF2-40B4-BE49-F238E27FC236}">
                <a16:creationId xmlns:a16="http://schemas.microsoft.com/office/drawing/2014/main" id="{5C7FFF20-ABEF-4720-9577-B96AD7263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6" y="1262064"/>
            <a:ext cx="290513" cy="559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6">
            <a:extLst>
              <a:ext uri="{FF2B5EF4-FFF2-40B4-BE49-F238E27FC236}">
                <a16:creationId xmlns:a16="http://schemas.microsoft.com/office/drawing/2014/main" id="{F8BFF7AF-E616-4AB2-931E-92A4C93CB927}"/>
              </a:ext>
            </a:extLst>
          </p:cNvPr>
          <p:cNvGrpSpPr>
            <a:grpSpLocks/>
          </p:cNvGrpSpPr>
          <p:nvPr/>
        </p:nvGrpSpPr>
        <p:grpSpPr bwMode="auto">
          <a:xfrm>
            <a:off x="9067800" y="3309939"/>
            <a:ext cx="1803400" cy="682625"/>
            <a:chOff x="4752" y="2085"/>
            <a:chExt cx="1136" cy="430"/>
          </a:xfrm>
        </p:grpSpPr>
        <p:graphicFrame>
          <p:nvGraphicFramePr>
            <p:cNvPr id="44048" name="Object 4">
              <a:extLst>
                <a:ext uri="{FF2B5EF4-FFF2-40B4-BE49-F238E27FC236}">
                  <a16:creationId xmlns:a16="http://schemas.microsoft.com/office/drawing/2014/main" id="{63974A18-2442-4DBD-A849-2DB800F8C4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2" y="2085"/>
            <a:ext cx="1008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5" r:id="rId6" imgW="1600000" imgH="619211" progId="Paint.Picture">
                    <p:embed/>
                  </p:oleObj>
                </mc:Choice>
                <mc:Fallback>
                  <p:oleObj r:id="rId6" imgW="1600000" imgH="619211" progId="Paint.Picture">
                    <p:embed/>
                    <p:pic>
                      <p:nvPicPr>
                        <p:cNvPr id="44048" name="Object 4">
                          <a:extLst>
                            <a:ext uri="{FF2B5EF4-FFF2-40B4-BE49-F238E27FC236}">
                              <a16:creationId xmlns:a16="http://schemas.microsoft.com/office/drawing/2014/main" id="{63974A18-2442-4DBD-A849-2DB800F8C4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085"/>
                          <a:ext cx="1008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9" name="Rectangle 5">
              <a:extLst>
                <a:ext uri="{FF2B5EF4-FFF2-40B4-BE49-F238E27FC236}">
                  <a16:creationId xmlns:a16="http://schemas.microsoft.com/office/drawing/2014/main" id="{CFC1156C-8A5E-4589-930D-273958B7F0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505500">
              <a:off x="5632" y="2202"/>
              <a:ext cx="256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 b="1">
                  <a:solidFill>
                    <a:srgbClr val="000099"/>
                  </a:solidFill>
                  <a:sym typeface="Wingdings" panose="05000000000000000000" pitchFamily="2" charset="2"/>
                </a:rPr>
                <a:t></a:t>
              </a:r>
            </a:p>
          </p:txBody>
        </p:sp>
      </p:grpSp>
      <p:graphicFrame>
        <p:nvGraphicFramePr>
          <p:cNvPr id="363527" name="Object 7">
            <a:extLst>
              <a:ext uri="{FF2B5EF4-FFF2-40B4-BE49-F238E27FC236}">
                <a16:creationId xmlns:a16="http://schemas.microsoft.com/office/drawing/2014/main" id="{ABB7D08B-1A72-4F14-9444-37FB525D86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7675" y="2700339"/>
          <a:ext cx="16192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r:id="rId8" imgW="1619476" imgH="771429" progId="Paint.Picture">
                  <p:embed/>
                </p:oleObj>
              </mc:Choice>
              <mc:Fallback>
                <p:oleObj r:id="rId8" imgW="1619476" imgH="771429" progId="Paint.Picture">
                  <p:embed/>
                  <p:pic>
                    <p:nvPicPr>
                      <p:cNvPr id="363527" name="Object 7">
                        <a:extLst>
                          <a:ext uri="{FF2B5EF4-FFF2-40B4-BE49-F238E27FC236}">
                            <a16:creationId xmlns:a16="http://schemas.microsoft.com/office/drawing/2014/main" id="{ABB7D08B-1A72-4F14-9444-37FB525D86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675" y="2700339"/>
                        <a:ext cx="161925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29" name="Rectangle 9">
            <a:extLst>
              <a:ext uri="{FF2B5EF4-FFF2-40B4-BE49-F238E27FC236}">
                <a16:creationId xmlns:a16="http://schemas.microsoft.com/office/drawing/2014/main" id="{5BD79D6A-4A52-43CF-B2CC-E8A00E41B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346200"/>
            <a:ext cx="3468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latin typeface="Arial Black" panose="020B0A04020102020204" pitchFamily="34" charset="0"/>
              </a:rPr>
              <a:t>LOGIC CONVERTER</a:t>
            </a:r>
          </a:p>
        </p:txBody>
      </p:sp>
      <p:sp>
        <p:nvSpPr>
          <p:cNvPr id="363530" name="Text Box 10">
            <a:extLst>
              <a:ext uri="{FF2B5EF4-FFF2-40B4-BE49-F238E27FC236}">
                <a16:creationId xmlns:a16="http://schemas.microsoft.com/office/drawing/2014/main" id="{613BFDE1-3CB4-44D8-BDBD-B6406AF97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8325" y="3506789"/>
            <a:ext cx="1238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8</a:t>
            </a:r>
            <a:r>
              <a:rPr lang="zh-CN" altLang="en-US" sz="2000" b="1">
                <a:latin typeface="Arial" panose="020B0604020202020204" pitchFamily="34" charset="0"/>
              </a:rPr>
              <a:t>路输入</a:t>
            </a:r>
          </a:p>
        </p:txBody>
      </p:sp>
      <p:sp>
        <p:nvSpPr>
          <p:cNvPr id="363531" name="Text Box 11">
            <a:extLst>
              <a:ext uri="{FF2B5EF4-FFF2-40B4-BE49-F238E27FC236}">
                <a16:creationId xmlns:a16="http://schemas.microsoft.com/office/drawing/2014/main" id="{0A5A8285-8C0A-4117-A64A-C938CA06D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2926" y="3489326"/>
            <a:ext cx="835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latin typeface="Arial" panose="020B0604020202020204" pitchFamily="34" charset="0"/>
              </a:rPr>
              <a:t>输出</a:t>
            </a:r>
          </a:p>
        </p:txBody>
      </p:sp>
      <p:graphicFrame>
        <p:nvGraphicFramePr>
          <p:cNvPr id="363528" name="Object 8">
            <a:extLst>
              <a:ext uri="{FF2B5EF4-FFF2-40B4-BE49-F238E27FC236}">
                <a16:creationId xmlns:a16="http://schemas.microsoft.com/office/drawing/2014/main" id="{A16ECE0F-299E-4662-8943-84F43FEBB7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2386014"/>
          <a:ext cx="3962400" cy="261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7" r:id="rId10" imgW="3962953" imgH="2619048" progId="Paint.Picture">
                  <p:embed/>
                </p:oleObj>
              </mc:Choice>
              <mc:Fallback>
                <p:oleObj r:id="rId10" imgW="3962953" imgH="2619048" progId="Paint.Picture">
                  <p:embed/>
                  <p:pic>
                    <p:nvPicPr>
                      <p:cNvPr id="363528" name="Object 8">
                        <a:extLst>
                          <a:ext uri="{FF2B5EF4-FFF2-40B4-BE49-F238E27FC236}">
                            <a16:creationId xmlns:a16="http://schemas.microsoft.com/office/drawing/2014/main" id="{A16ECE0F-299E-4662-8943-84F43FEBB7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386014"/>
                        <a:ext cx="3962400" cy="261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32" name="AutoShape 12">
            <a:extLst>
              <a:ext uri="{FF2B5EF4-FFF2-40B4-BE49-F238E27FC236}">
                <a16:creationId xmlns:a16="http://schemas.microsoft.com/office/drawing/2014/main" id="{813795A8-44A6-4E55-8457-AC240B59266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172200" y="1905000"/>
            <a:ext cx="1689100" cy="787400"/>
          </a:xfrm>
          <a:prstGeom prst="cloudCallout">
            <a:avLst>
              <a:gd name="adj1" fmla="val -30921"/>
              <a:gd name="adj2" fmla="val 130037"/>
            </a:avLst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>
                <a:latin typeface="Arial" panose="020B0604020202020204" pitchFamily="34" charset="0"/>
              </a:rPr>
              <a:t>电路转真值表</a:t>
            </a:r>
          </a:p>
        </p:txBody>
      </p:sp>
      <p:sp>
        <p:nvSpPr>
          <p:cNvPr id="363533" name="AutoShape 13">
            <a:extLst>
              <a:ext uri="{FF2B5EF4-FFF2-40B4-BE49-F238E27FC236}">
                <a16:creationId xmlns:a16="http://schemas.microsoft.com/office/drawing/2014/main" id="{4071940F-F101-4312-BA14-70EF4F28B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0" y="2286000"/>
            <a:ext cx="1663700" cy="736600"/>
          </a:xfrm>
          <a:prstGeom prst="cloudCallout">
            <a:avLst>
              <a:gd name="adj1" fmla="val -47903"/>
              <a:gd name="adj2" fmla="val 118968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600" b="1">
                <a:latin typeface="Arial" panose="020B0604020202020204" pitchFamily="34" charset="0"/>
              </a:rPr>
              <a:t>真值表转逻辑关系</a:t>
            </a:r>
          </a:p>
        </p:txBody>
      </p:sp>
      <p:sp>
        <p:nvSpPr>
          <p:cNvPr id="363534" name="AutoShape 14">
            <a:extLst>
              <a:ext uri="{FF2B5EF4-FFF2-40B4-BE49-F238E27FC236}">
                <a16:creationId xmlns:a16="http://schemas.microsoft.com/office/drawing/2014/main" id="{E1B02292-B304-4A7D-8367-FCA725F14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100" y="2921000"/>
            <a:ext cx="1663700" cy="736600"/>
          </a:xfrm>
          <a:prstGeom prst="cloudCallout">
            <a:avLst>
              <a:gd name="adj1" fmla="val -73093"/>
              <a:gd name="adj2" fmla="val 58620"/>
            </a:avLst>
          </a:prstGeom>
          <a:solidFill>
            <a:srgbClr val="66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600" b="1">
                <a:latin typeface="Arial" panose="020B0604020202020204" pitchFamily="34" charset="0"/>
              </a:rPr>
              <a:t>逻辑关系化简</a:t>
            </a:r>
          </a:p>
        </p:txBody>
      </p:sp>
      <p:sp>
        <p:nvSpPr>
          <p:cNvPr id="363535" name="AutoShape 15">
            <a:extLst>
              <a:ext uri="{FF2B5EF4-FFF2-40B4-BE49-F238E27FC236}">
                <a16:creationId xmlns:a16="http://schemas.microsoft.com/office/drawing/2014/main" id="{B8F62777-73E5-4836-A915-10CB52565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7100" y="4038600"/>
            <a:ext cx="1663700" cy="736600"/>
          </a:xfrm>
          <a:prstGeom prst="cloudCallout">
            <a:avLst>
              <a:gd name="adj1" fmla="val -89120"/>
              <a:gd name="adj2" fmla="val -31032"/>
            </a:avLst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600" b="1">
                <a:latin typeface="Arial" panose="020B0604020202020204" pitchFamily="34" charset="0"/>
              </a:rPr>
              <a:t>逻辑转电路</a:t>
            </a:r>
          </a:p>
        </p:txBody>
      </p:sp>
      <p:sp>
        <p:nvSpPr>
          <p:cNvPr id="363536" name="AutoShape 16">
            <a:extLst>
              <a:ext uri="{FF2B5EF4-FFF2-40B4-BE49-F238E27FC236}">
                <a16:creationId xmlns:a16="http://schemas.microsoft.com/office/drawing/2014/main" id="{60678677-9CEA-4F8E-A648-68C6AA0C6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6400" y="4660900"/>
            <a:ext cx="1663700" cy="736600"/>
          </a:xfrm>
          <a:prstGeom prst="cloudCallout">
            <a:avLst>
              <a:gd name="adj1" fmla="val -65458"/>
              <a:gd name="adj2" fmla="val -86208"/>
            </a:avLst>
          </a:pr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600" b="1">
                <a:latin typeface="Arial" panose="020B0604020202020204" pitchFamily="34" charset="0"/>
              </a:rPr>
              <a:t>与非门表示逻辑</a:t>
            </a:r>
          </a:p>
        </p:txBody>
      </p:sp>
      <p:sp>
        <p:nvSpPr>
          <p:cNvPr id="363537" name="AutoShape 17">
            <a:extLst>
              <a:ext uri="{FF2B5EF4-FFF2-40B4-BE49-F238E27FC236}">
                <a16:creationId xmlns:a16="http://schemas.microsoft.com/office/drawing/2014/main" id="{40525FEC-93B8-4FBE-841F-D12244463A2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245100" y="2857500"/>
            <a:ext cx="1803400" cy="596900"/>
          </a:xfrm>
          <a:prstGeom prst="cloudCallout">
            <a:avLst>
              <a:gd name="adj1" fmla="val -59333"/>
              <a:gd name="adj2" fmla="val 132181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600" b="1">
                <a:latin typeface="Arial" panose="020B0604020202020204" pitchFamily="34" charset="0"/>
              </a:rPr>
              <a:t>逻辑转真值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9259E-6 L -0.36944 -0.0851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8500" y="-4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1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2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9" dur="500"/>
                                        <p:tgtEl>
                                          <p:spTgt spid="363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4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36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1" dur="500"/>
                                        <p:tgtEl>
                                          <p:spTgt spid="363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36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363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5" dur="500"/>
                                        <p:tgtEl>
                                          <p:spTgt spid="363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363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4" dur="500"/>
                                        <p:tgtEl>
                                          <p:spTgt spid="36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8" dur="2000"/>
                                        <p:tgtEl>
                                          <p:spTgt spid="363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363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9" grpId="0"/>
      <p:bldP spid="363530" grpId="0"/>
      <p:bldP spid="363531" grpId="0"/>
      <p:bldP spid="363532" grpId="0" animBg="1"/>
      <p:bldP spid="363532" grpId="1" animBg="1"/>
      <p:bldP spid="363533" grpId="0" animBg="1"/>
      <p:bldP spid="363533" grpId="1" animBg="1"/>
      <p:bldP spid="363534" grpId="0" animBg="1"/>
      <p:bldP spid="363534" grpId="1" animBg="1"/>
      <p:bldP spid="363535" grpId="0" animBg="1"/>
      <p:bldP spid="363535" grpId="1" animBg="1"/>
      <p:bldP spid="363536" grpId="0" animBg="1"/>
      <p:bldP spid="363537" grpId="0" animBg="1"/>
      <p:bldP spid="36353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5" name="Rectangle 5">
            <a:extLst>
              <a:ext uri="{FF2B5EF4-FFF2-40B4-BE49-F238E27FC236}">
                <a16:creationId xmlns:a16="http://schemas.microsoft.com/office/drawing/2014/main" id="{B9A546E9-690D-4DCC-B913-4D6315E69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701800"/>
            <a:ext cx="4668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latin typeface="Arial Black" panose="020B0A04020102020204" pitchFamily="34" charset="0"/>
              </a:rPr>
              <a:t>EXAMPLE: Logic Converter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9E737470-0AFD-4B2B-83B0-96E5DF576EA1}"/>
              </a:ext>
            </a:extLst>
          </p:cNvPr>
          <p:cNvGrpSpPr>
            <a:grpSpLocks/>
          </p:cNvGrpSpPr>
          <p:nvPr/>
        </p:nvGrpSpPr>
        <p:grpSpPr bwMode="auto">
          <a:xfrm>
            <a:off x="7553326" y="4289426"/>
            <a:ext cx="1795463" cy="1350963"/>
            <a:chOff x="3798" y="2702"/>
            <a:chExt cx="1131" cy="851"/>
          </a:xfrm>
        </p:grpSpPr>
        <p:graphicFrame>
          <p:nvGraphicFramePr>
            <p:cNvPr id="45084" name="Object 7">
              <a:extLst>
                <a:ext uri="{FF2B5EF4-FFF2-40B4-BE49-F238E27FC236}">
                  <a16:creationId xmlns:a16="http://schemas.microsoft.com/office/drawing/2014/main" id="{870434EA-7D8C-4E20-90A9-C508EA7956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65" y="2975"/>
            <a:ext cx="994" cy="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7" r:id="rId4" imgW="1228571" imgH="714286" progId="Paint.Picture">
                    <p:embed/>
                  </p:oleObj>
                </mc:Choice>
                <mc:Fallback>
                  <p:oleObj r:id="rId4" imgW="1228571" imgH="714286" progId="Paint.Picture">
                    <p:embed/>
                    <p:pic>
                      <p:nvPicPr>
                        <p:cNvPr id="45084" name="Object 7">
                          <a:extLst>
                            <a:ext uri="{FF2B5EF4-FFF2-40B4-BE49-F238E27FC236}">
                              <a16:creationId xmlns:a16="http://schemas.microsoft.com/office/drawing/2014/main" id="{870434EA-7D8C-4E20-90A9-C508EA7956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5" y="2975"/>
                          <a:ext cx="994" cy="5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5" name="Text Box 8">
              <a:extLst>
                <a:ext uri="{FF2B5EF4-FFF2-40B4-BE49-F238E27FC236}">
                  <a16:creationId xmlns:a16="http://schemas.microsoft.com/office/drawing/2014/main" id="{EE06C5E4-CC98-4925-BB18-99388641A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8" y="2702"/>
              <a:ext cx="11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>
                  <a:latin typeface="Arial" panose="020B0604020202020204" pitchFamily="34" charset="0"/>
                </a:rPr>
                <a:t>用与非门表逻辑</a:t>
              </a: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D2F6937D-E444-40F2-A108-94053C109BF6}"/>
              </a:ext>
            </a:extLst>
          </p:cNvPr>
          <p:cNvGrpSpPr>
            <a:grpSpLocks/>
          </p:cNvGrpSpPr>
          <p:nvPr/>
        </p:nvGrpSpPr>
        <p:grpSpPr bwMode="auto">
          <a:xfrm>
            <a:off x="8196264" y="1965326"/>
            <a:ext cx="1552575" cy="1635125"/>
            <a:chOff x="4203" y="1238"/>
            <a:chExt cx="978" cy="1030"/>
          </a:xfrm>
        </p:grpSpPr>
        <p:graphicFrame>
          <p:nvGraphicFramePr>
            <p:cNvPr id="45082" name="Object 10">
              <a:extLst>
                <a:ext uri="{FF2B5EF4-FFF2-40B4-BE49-F238E27FC236}">
                  <a16:creationId xmlns:a16="http://schemas.microsoft.com/office/drawing/2014/main" id="{E6E5F6C3-E33C-4B89-A30A-5957F739C2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03" y="1442"/>
            <a:ext cx="978" cy="8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8" r:id="rId6" imgW="1286055" imgH="1085714" progId="Paint.Picture">
                    <p:embed/>
                  </p:oleObj>
                </mc:Choice>
                <mc:Fallback>
                  <p:oleObj r:id="rId6" imgW="1286055" imgH="1085714" progId="Paint.Picture">
                    <p:embed/>
                    <p:pic>
                      <p:nvPicPr>
                        <p:cNvPr id="45082" name="Object 10">
                          <a:extLst>
                            <a:ext uri="{FF2B5EF4-FFF2-40B4-BE49-F238E27FC236}">
                              <a16:creationId xmlns:a16="http://schemas.microsoft.com/office/drawing/2014/main" id="{E6E5F6C3-E33C-4B89-A30A-5957F739C2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3" y="1442"/>
                          <a:ext cx="978" cy="8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3" name="Text Box 11">
              <a:extLst>
                <a:ext uri="{FF2B5EF4-FFF2-40B4-BE49-F238E27FC236}">
                  <a16:creationId xmlns:a16="http://schemas.microsoft.com/office/drawing/2014/main" id="{DBED4BE8-8033-4EF7-82A9-FF81D2623F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1238"/>
              <a:ext cx="84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>
                  <a:latin typeface="Arial" panose="020B0604020202020204" pitchFamily="34" charset="0"/>
                </a:rPr>
                <a:t>逻辑转电路</a:t>
              </a:r>
            </a:p>
          </p:txBody>
        </p:sp>
      </p:grpSp>
      <p:pic>
        <p:nvPicPr>
          <p:cNvPr id="378892" name="Picture 12">
            <a:extLst>
              <a:ext uri="{FF2B5EF4-FFF2-40B4-BE49-F238E27FC236}">
                <a16:creationId xmlns:a16="http://schemas.microsoft.com/office/drawing/2014/main" id="{8D7E35B5-F5A6-4CBD-9FF0-A638C51DE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64" y="2830514"/>
            <a:ext cx="30384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27">
            <a:extLst>
              <a:ext uri="{FF2B5EF4-FFF2-40B4-BE49-F238E27FC236}">
                <a16:creationId xmlns:a16="http://schemas.microsoft.com/office/drawing/2014/main" id="{75AC8AF1-979C-4D1C-83AE-08DDD0182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28">
            <a:extLst>
              <a:ext uri="{FF2B5EF4-FFF2-40B4-BE49-F238E27FC236}">
                <a16:creationId xmlns:a16="http://schemas.microsoft.com/office/drawing/2014/main" id="{E898F6D2-7595-4D6B-9AE8-B999DA134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6" y="1262064"/>
            <a:ext cx="290513" cy="559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0" name="Picture 30">
            <a:extLst>
              <a:ext uri="{FF2B5EF4-FFF2-40B4-BE49-F238E27FC236}">
                <a16:creationId xmlns:a16="http://schemas.microsoft.com/office/drawing/2014/main" id="{C9575316-7951-42D8-A47C-2B798AF18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4541839"/>
            <a:ext cx="16192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1">
            <a:extLst>
              <a:ext uri="{FF2B5EF4-FFF2-40B4-BE49-F238E27FC236}">
                <a16:creationId xmlns:a16="http://schemas.microsoft.com/office/drawing/2014/main" id="{3AAF3BB3-2D53-4EF3-AEB9-7D0EC886AC7B}"/>
              </a:ext>
            </a:extLst>
          </p:cNvPr>
          <p:cNvGrpSpPr>
            <a:grpSpLocks/>
          </p:cNvGrpSpPr>
          <p:nvPr/>
        </p:nvGrpSpPr>
        <p:grpSpPr bwMode="auto">
          <a:xfrm>
            <a:off x="9067800" y="3309939"/>
            <a:ext cx="1803400" cy="682625"/>
            <a:chOff x="4752" y="2085"/>
            <a:chExt cx="1136" cy="430"/>
          </a:xfrm>
        </p:grpSpPr>
        <p:graphicFrame>
          <p:nvGraphicFramePr>
            <p:cNvPr id="45080" name="Object 32">
              <a:extLst>
                <a:ext uri="{FF2B5EF4-FFF2-40B4-BE49-F238E27FC236}">
                  <a16:creationId xmlns:a16="http://schemas.microsoft.com/office/drawing/2014/main" id="{782BB6A2-6C63-4F9F-8B03-CF57F0604F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2" y="2085"/>
            <a:ext cx="1008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9" r:id="rId12" imgW="1600000" imgH="619211" progId="Paint.Picture">
                    <p:embed/>
                  </p:oleObj>
                </mc:Choice>
                <mc:Fallback>
                  <p:oleObj r:id="rId12" imgW="1600000" imgH="619211" progId="Paint.Picture">
                    <p:embed/>
                    <p:pic>
                      <p:nvPicPr>
                        <p:cNvPr id="45080" name="Object 32">
                          <a:extLst>
                            <a:ext uri="{FF2B5EF4-FFF2-40B4-BE49-F238E27FC236}">
                              <a16:creationId xmlns:a16="http://schemas.microsoft.com/office/drawing/2014/main" id="{782BB6A2-6C63-4F9F-8B03-CF57F0604F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085"/>
                          <a:ext cx="1008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1" name="Rectangle 33">
              <a:extLst>
                <a:ext uri="{FF2B5EF4-FFF2-40B4-BE49-F238E27FC236}">
                  <a16:creationId xmlns:a16="http://schemas.microsoft.com/office/drawing/2014/main" id="{4113EB1E-A38F-408C-B01D-5FB6C92DF56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505500">
              <a:off x="5632" y="2202"/>
              <a:ext cx="256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 b="1">
                  <a:solidFill>
                    <a:srgbClr val="000099"/>
                  </a:solidFill>
                  <a:sym typeface="Wingdings" panose="05000000000000000000" pitchFamily="2" charset="2"/>
                </a:rPr>
                <a:t></a:t>
              </a:r>
            </a:p>
          </p:txBody>
        </p:sp>
      </p:grpSp>
      <p:grpSp>
        <p:nvGrpSpPr>
          <p:cNvPr id="5" name="Group 40">
            <a:extLst>
              <a:ext uri="{FF2B5EF4-FFF2-40B4-BE49-F238E27FC236}">
                <a16:creationId xmlns:a16="http://schemas.microsoft.com/office/drawing/2014/main" id="{822527CC-32DB-4DF6-A237-B2AD60168FA6}"/>
              </a:ext>
            </a:extLst>
          </p:cNvPr>
          <p:cNvGrpSpPr>
            <a:grpSpLocks/>
          </p:cNvGrpSpPr>
          <p:nvPr/>
        </p:nvGrpSpPr>
        <p:grpSpPr bwMode="auto">
          <a:xfrm>
            <a:off x="3149600" y="2921000"/>
            <a:ext cx="2908300" cy="2743200"/>
            <a:chOff x="1024" y="1840"/>
            <a:chExt cx="1832" cy="1728"/>
          </a:xfrm>
        </p:grpSpPr>
        <p:sp>
          <p:nvSpPr>
            <p:cNvPr id="45069" name="Line 18">
              <a:extLst>
                <a:ext uri="{FF2B5EF4-FFF2-40B4-BE49-F238E27FC236}">
                  <a16:creationId xmlns:a16="http://schemas.microsoft.com/office/drawing/2014/main" id="{16EAC72B-9D41-4E9A-B16C-8F6328617E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4" y="1840"/>
              <a:ext cx="0" cy="17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0" name="Line 19">
              <a:extLst>
                <a:ext uri="{FF2B5EF4-FFF2-40B4-BE49-F238E27FC236}">
                  <a16:creationId xmlns:a16="http://schemas.microsoft.com/office/drawing/2014/main" id="{F692B9AC-B8B8-4F9E-8744-C6E763997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4" y="2176"/>
              <a:ext cx="0" cy="1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1" name="Line 21">
              <a:extLst>
                <a:ext uri="{FF2B5EF4-FFF2-40B4-BE49-F238E27FC236}">
                  <a16:creationId xmlns:a16="http://schemas.microsoft.com/office/drawing/2014/main" id="{21201798-7734-4D2C-907E-B01F0F8024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0" y="3336"/>
              <a:ext cx="7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2" name="Line 22">
              <a:extLst>
                <a:ext uri="{FF2B5EF4-FFF2-40B4-BE49-F238E27FC236}">
                  <a16:creationId xmlns:a16="http://schemas.microsoft.com/office/drawing/2014/main" id="{3B53F135-9580-43F1-8B91-5F67B9661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" y="2224"/>
              <a:ext cx="0" cy="11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3" name="Line 23">
              <a:extLst>
                <a:ext uri="{FF2B5EF4-FFF2-40B4-BE49-F238E27FC236}">
                  <a16:creationId xmlns:a16="http://schemas.microsoft.com/office/drawing/2014/main" id="{606AF251-491B-46CD-B8A7-D5F798D681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2" y="2504"/>
              <a:ext cx="0" cy="8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4" name="Line 34">
              <a:extLst>
                <a:ext uri="{FF2B5EF4-FFF2-40B4-BE49-F238E27FC236}">
                  <a16:creationId xmlns:a16="http://schemas.microsoft.com/office/drawing/2014/main" id="{8BDFF434-446B-4DF4-A88D-C29A56A69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2" y="337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5" name="Line 35">
              <a:extLst>
                <a:ext uri="{FF2B5EF4-FFF2-40B4-BE49-F238E27FC236}">
                  <a16:creationId xmlns:a16="http://schemas.microsoft.com/office/drawing/2014/main" id="{0249F5BD-0283-4898-939E-40AB9A33E1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32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6" name="Line 36">
              <a:extLst>
                <a:ext uri="{FF2B5EF4-FFF2-40B4-BE49-F238E27FC236}">
                  <a16:creationId xmlns:a16="http://schemas.microsoft.com/office/drawing/2014/main" id="{2D10E3B7-D771-4EF8-8ACE-0B7B0BA60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4" y="34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7" name="Line 37">
              <a:extLst>
                <a:ext uri="{FF2B5EF4-FFF2-40B4-BE49-F238E27FC236}">
                  <a16:creationId xmlns:a16="http://schemas.microsoft.com/office/drawing/2014/main" id="{10AEDC13-A4AD-45B9-B4B0-DA10CB6D4A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2" y="3296"/>
              <a:ext cx="0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8" name="Line 38">
              <a:extLst>
                <a:ext uri="{FF2B5EF4-FFF2-40B4-BE49-F238E27FC236}">
                  <a16:creationId xmlns:a16="http://schemas.microsoft.com/office/drawing/2014/main" id="{1C76EAE5-1D16-4418-BD28-CACCCD579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4" y="3568"/>
              <a:ext cx="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9" name="Line 39">
              <a:extLst>
                <a:ext uri="{FF2B5EF4-FFF2-40B4-BE49-F238E27FC236}">
                  <a16:creationId xmlns:a16="http://schemas.microsoft.com/office/drawing/2014/main" id="{F36A3544-A7F1-46FC-A85E-B030C7550C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64" y="3288"/>
              <a:ext cx="0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78904" name="Object 24">
            <a:extLst>
              <a:ext uri="{FF2B5EF4-FFF2-40B4-BE49-F238E27FC236}">
                <a16:creationId xmlns:a16="http://schemas.microsoft.com/office/drawing/2014/main" id="{F01726D9-739B-429F-805C-29DE09BA71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8850" y="3197226"/>
          <a:ext cx="4032250" cy="236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0" r:id="rId14" imgW="3086531" imgH="1809524" progId="Paint.Picture">
                  <p:embed/>
                </p:oleObj>
              </mc:Choice>
              <mc:Fallback>
                <p:oleObj r:id="rId14" imgW="3086531" imgH="1809524" progId="Paint.Picture">
                  <p:embed/>
                  <p:pic>
                    <p:nvPicPr>
                      <p:cNvPr id="378904" name="Object 24">
                        <a:extLst>
                          <a:ext uri="{FF2B5EF4-FFF2-40B4-BE49-F238E27FC236}">
                            <a16:creationId xmlns:a16="http://schemas.microsoft.com/office/drawing/2014/main" id="{F01726D9-739B-429F-805C-29DE09BA71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50" y="3197226"/>
                        <a:ext cx="4032250" cy="236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05" name="Object 25">
            <a:extLst>
              <a:ext uri="{FF2B5EF4-FFF2-40B4-BE49-F238E27FC236}">
                <a16:creationId xmlns:a16="http://schemas.microsoft.com/office/drawing/2014/main" id="{53C9DC08-0D15-44D0-A8E7-D293F76D3B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2626" y="3603626"/>
          <a:ext cx="4232275" cy="245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1" r:id="rId16" imgW="3648584" imgH="2114845" progId="Paint.Picture">
                  <p:embed/>
                </p:oleObj>
              </mc:Choice>
              <mc:Fallback>
                <p:oleObj r:id="rId16" imgW="3648584" imgH="2114845" progId="Paint.Picture">
                  <p:embed/>
                  <p:pic>
                    <p:nvPicPr>
                      <p:cNvPr id="378905" name="Object 25">
                        <a:extLst>
                          <a:ext uri="{FF2B5EF4-FFF2-40B4-BE49-F238E27FC236}">
                            <a16:creationId xmlns:a16="http://schemas.microsoft.com/office/drawing/2014/main" id="{53C9DC08-0D15-44D0-A8E7-D293F76D3B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26" y="3603626"/>
                        <a:ext cx="4232275" cy="245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9259E-6 L -0.59167 0.1888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9600" y="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6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1"/>
  <p:tag name="TIMING" val="|31.1|40.8|11.1|80.2|11.1|15.3|49.2|6|15.1|23.3|30.6|16.8|50.1|8.6|11.4|7.4|22.1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1"/>
  <p:tag name="TIMING" val="|1.5|25.8|20.9|18.5|4.3|3.8|27.1|5.1|80.7|19.7|14.1|5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1"/>
  <p:tag name="TIMING" val="|1.5|1.6|16.9|2.2|5|13.6|1.3|1.6|3.2|16.5|1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2.2|4.6|21.7|0.9|0.8|1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2.5|7.6|4.9|1.3|0.9|3|4.1|3.5|5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0|1.6|4.5|6.1|4.5|0.8|0.7|0.8|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7.4|2.9|4.9|20.4|2.5|5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6.5|7.2|27.5|6|8.4|6.1"/>
</p:tagLst>
</file>

<file path=ppt/theme/theme1.xml><?xml version="1.0" encoding="utf-8"?>
<a:theme xmlns:a="http://schemas.openxmlformats.org/drawingml/2006/main" name="北航物理电子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24565</TotalTime>
  <Words>192</Words>
  <Application>Microsoft Office PowerPoint</Application>
  <PresentationFormat>宽屏</PresentationFormat>
  <Paragraphs>72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黑体</vt:lpstr>
      <vt:lpstr>楷体</vt:lpstr>
      <vt:lpstr>Arial</vt:lpstr>
      <vt:lpstr>Arial Black</vt:lpstr>
      <vt:lpstr>Calibri</vt:lpstr>
      <vt:lpstr>Times New Roman</vt:lpstr>
      <vt:lpstr>Wingdings</vt:lpstr>
      <vt:lpstr>北航物理电子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440</cp:revision>
  <cp:lastPrinted>2018-03-06T04:28:22Z</cp:lastPrinted>
  <dcterms:created xsi:type="dcterms:W3CDTF">2009-09-09T11:10:02Z</dcterms:created>
  <dcterms:modified xsi:type="dcterms:W3CDTF">2020-02-26T13:24:12Z</dcterms:modified>
</cp:coreProperties>
</file>