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9"/>
  </p:notesMasterIdLst>
  <p:handoutMasterIdLst>
    <p:handoutMasterId r:id="rId10"/>
  </p:handoutMasterIdLst>
  <p:sldIdLst>
    <p:sldId id="962" r:id="rId2"/>
    <p:sldId id="307" r:id="rId3"/>
    <p:sldId id="315" r:id="rId4"/>
    <p:sldId id="1024" r:id="rId5"/>
    <p:sldId id="318" r:id="rId6"/>
    <p:sldId id="319" r:id="rId7"/>
    <p:sldId id="977" r:id="rId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548235"/>
    <a:srgbClr val="008000"/>
    <a:srgbClr val="FF00FF"/>
    <a:srgbClr val="FF6600"/>
    <a:srgbClr val="FF9900"/>
    <a:srgbClr val="003399"/>
    <a:srgbClr val="FF66FF"/>
    <a:srgbClr val="2FF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291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image" Target="../media/image21.png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018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53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773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772817"/>
            <a:ext cx="617220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6605" y="716769"/>
            <a:ext cx="105156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838200" y="1700811"/>
            <a:ext cx="4201683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 sz="3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Ø"/>
              <a:defRPr sz="28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3" name="í$ľîḋê">
            <a:extLst>
              <a:ext uri="{FF2B5EF4-FFF2-40B4-BE49-F238E27FC236}">
                <a16:creationId xmlns:a16="http://schemas.microsoft.com/office/drawing/2014/main" id="{BBD4E52A-9A92-431D-B79B-21EFE2A7C117}"/>
              </a:ext>
            </a:extLst>
          </p:cNvPr>
          <p:cNvGrpSpPr/>
          <p:nvPr userDrawn="1"/>
        </p:nvGrpSpPr>
        <p:grpSpPr>
          <a:xfrm>
            <a:off x="0" y="0"/>
            <a:ext cx="824247" cy="404816"/>
            <a:chOff x="2990871" y="2071365"/>
            <a:chExt cx="6210259" cy="2427715"/>
          </a:xfrm>
        </p:grpSpPr>
        <p:grpSp>
          <p:nvGrpSpPr>
            <p:cNvPr id="14" name="íṡ1iḋê">
              <a:extLst>
                <a:ext uri="{FF2B5EF4-FFF2-40B4-BE49-F238E27FC236}">
                  <a16:creationId xmlns:a16="http://schemas.microsoft.com/office/drawing/2014/main" id="{7EBB8598-1FD8-4C3F-8CA5-88F49608BA03}"/>
                </a:ext>
              </a:extLst>
            </p:cNvPr>
            <p:cNvGrpSpPr/>
            <p:nvPr/>
          </p:nvGrpSpPr>
          <p:grpSpPr>
            <a:xfrm>
              <a:off x="2990871" y="2071365"/>
              <a:ext cx="6055720" cy="2149180"/>
              <a:chOff x="1792087" y="1862843"/>
              <a:chExt cx="8607826" cy="3054923"/>
            </a:xfrm>
            <a:solidFill>
              <a:srgbClr val="FFFFFF">
                <a:lumMod val="95000"/>
                <a:alpha val="70000"/>
              </a:srgbClr>
            </a:solidFill>
          </p:grpSpPr>
          <p:sp>
            <p:nvSpPr>
              <p:cNvPr id="33" name="ïṥľïḓè">
                <a:extLst>
                  <a:ext uri="{FF2B5EF4-FFF2-40B4-BE49-F238E27FC236}">
                    <a16:creationId xmlns:a16="http://schemas.microsoft.com/office/drawing/2014/main" id="{0CFDE7EF-5254-4AFA-B246-5CF436897EA0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4" name="iṣḻïďê">
                <a:extLst>
                  <a:ext uri="{FF2B5EF4-FFF2-40B4-BE49-F238E27FC236}">
                    <a16:creationId xmlns:a16="http://schemas.microsoft.com/office/drawing/2014/main" id="{139E12E0-6829-41FC-A280-24E3387FAB08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5" name="ïšḻïdé">
                <a:extLst>
                  <a:ext uri="{FF2B5EF4-FFF2-40B4-BE49-F238E27FC236}">
                    <a16:creationId xmlns:a16="http://schemas.microsoft.com/office/drawing/2014/main" id="{EF1B9E35-29C6-48D0-8451-CDA92180AC57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iṡļîďè">
                <a:extLst>
                  <a:ext uri="{FF2B5EF4-FFF2-40B4-BE49-F238E27FC236}">
                    <a16:creationId xmlns:a16="http://schemas.microsoft.com/office/drawing/2014/main" id="{FAF5F7D4-CCAE-4D79-9738-E47C1C41CC32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7" name="isḻíḓe">
                <a:extLst>
                  <a:ext uri="{FF2B5EF4-FFF2-40B4-BE49-F238E27FC236}">
                    <a16:creationId xmlns:a16="http://schemas.microsoft.com/office/drawing/2014/main" id="{06DFC75F-82C6-4BCA-B5FB-F49A3D545271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8" name="ïŝļiḓé">
                <a:extLst>
                  <a:ext uri="{FF2B5EF4-FFF2-40B4-BE49-F238E27FC236}">
                    <a16:creationId xmlns:a16="http://schemas.microsoft.com/office/drawing/2014/main" id="{A3E762B9-3546-488E-9D3C-ABFC64B46DDD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9" name="ïšḻïḋé">
                <a:extLst>
                  <a:ext uri="{FF2B5EF4-FFF2-40B4-BE49-F238E27FC236}">
                    <a16:creationId xmlns:a16="http://schemas.microsoft.com/office/drawing/2014/main" id="{6500A36D-DA3A-4FDD-9797-6B76AD58D22A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0" name="îşḷiḍe">
                <a:extLst>
                  <a:ext uri="{FF2B5EF4-FFF2-40B4-BE49-F238E27FC236}">
                    <a16:creationId xmlns:a16="http://schemas.microsoft.com/office/drawing/2014/main" id="{12242684-3CF1-4FBB-B696-805D96DAD248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ṡ1ídé">
              <a:extLst>
                <a:ext uri="{FF2B5EF4-FFF2-40B4-BE49-F238E27FC236}">
                  <a16:creationId xmlns:a16="http://schemas.microsoft.com/office/drawing/2014/main" id="{4B01CA20-13AB-49E4-B59D-062330813950}"/>
                </a:ext>
              </a:extLst>
            </p:cNvPr>
            <p:cNvGrpSpPr/>
            <p:nvPr/>
          </p:nvGrpSpPr>
          <p:grpSpPr>
            <a:xfrm>
              <a:off x="3068141" y="2210632"/>
              <a:ext cx="6055720" cy="2149180"/>
              <a:chOff x="1792087" y="1862843"/>
              <a:chExt cx="8607826" cy="3054923"/>
            </a:xfrm>
            <a:solidFill>
              <a:srgbClr val="FFFFFF">
                <a:lumMod val="85000"/>
                <a:alpha val="40000"/>
              </a:srgbClr>
            </a:solidFill>
          </p:grpSpPr>
          <p:sp>
            <p:nvSpPr>
              <p:cNvPr id="25" name="íSļîḍê">
                <a:extLst>
                  <a:ext uri="{FF2B5EF4-FFF2-40B4-BE49-F238E27FC236}">
                    <a16:creationId xmlns:a16="http://schemas.microsoft.com/office/drawing/2014/main" id="{7C922167-8403-4342-A4B0-EE801D865B9C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6" name="îṡḷiḓé">
                <a:extLst>
                  <a:ext uri="{FF2B5EF4-FFF2-40B4-BE49-F238E27FC236}">
                    <a16:creationId xmlns:a16="http://schemas.microsoft.com/office/drawing/2014/main" id="{77C146D3-D3B8-4DDB-8F70-631A241468BD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7" name="îšḷîḓe">
                <a:extLst>
                  <a:ext uri="{FF2B5EF4-FFF2-40B4-BE49-F238E27FC236}">
                    <a16:creationId xmlns:a16="http://schemas.microsoft.com/office/drawing/2014/main" id="{DAFD3737-B8D1-4B10-B43A-75F62A146FBE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8" name="iṧlíďè">
                <a:extLst>
                  <a:ext uri="{FF2B5EF4-FFF2-40B4-BE49-F238E27FC236}">
                    <a16:creationId xmlns:a16="http://schemas.microsoft.com/office/drawing/2014/main" id="{AAB9E426-4AA4-4ACA-BD53-AF6E95708AC7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9" name="ïś1iďê">
                <a:extLst>
                  <a:ext uri="{FF2B5EF4-FFF2-40B4-BE49-F238E27FC236}">
                    <a16:creationId xmlns:a16="http://schemas.microsoft.com/office/drawing/2014/main" id="{EC1789D0-7A78-4F17-8B88-A062A18B17AD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0" name="îsļïďé">
                <a:extLst>
                  <a:ext uri="{FF2B5EF4-FFF2-40B4-BE49-F238E27FC236}">
                    <a16:creationId xmlns:a16="http://schemas.microsoft.com/office/drawing/2014/main" id="{B55E1355-0231-4F02-B63D-EA380A626F28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1" name="îṩlïḍè">
                <a:extLst>
                  <a:ext uri="{FF2B5EF4-FFF2-40B4-BE49-F238E27FC236}">
                    <a16:creationId xmlns:a16="http://schemas.microsoft.com/office/drawing/2014/main" id="{A5FC9DFE-717B-43C4-B766-92AA8EEA5459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2" name="ïṧlíḍè">
                <a:extLst>
                  <a:ext uri="{FF2B5EF4-FFF2-40B4-BE49-F238E27FC236}">
                    <a16:creationId xmlns:a16="http://schemas.microsoft.com/office/drawing/2014/main" id="{4F22A2F5-5196-49A5-A334-6916C80B07D0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îšḷïḓè">
              <a:extLst>
                <a:ext uri="{FF2B5EF4-FFF2-40B4-BE49-F238E27FC236}">
                  <a16:creationId xmlns:a16="http://schemas.microsoft.com/office/drawing/2014/main" id="{28A6DCE0-639A-4A84-8BF6-B643AE638869}"/>
                </a:ext>
              </a:extLst>
            </p:cNvPr>
            <p:cNvGrpSpPr/>
            <p:nvPr/>
          </p:nvGrpSpPr>
          <p:grpSpPr>
            <a:xfrm>
              <a:off x="3145410" y="2349896"/>
              <a:ext cx="6055720" cy="2149184"/>
              <a:chOff x="1792087" y="1862838"/>
              <a:chExt cx="8607826" cy="3054928"/>
            </a:xfrm>
          </p:grpSpPr>
          <p:sp>
            <p:nvSpPr>
              <p:cNvPr id="17" name="îš1îďé">
                <a:extLst>
                  <a:ext uri="{FF2B5EF4-FFF2-40B4-BE49-F238E27FC236}">
                    <a16:creationId xmlns:a16="http://schemas.microsoft.com/office/drawing/2014/main" id="{536AA374-7B8F-4A50-933B-4D653352C07F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" name="ïS1íḓe">
                <a:extLst>
                  <a:ext uri="{FF2B5EF4-FFF2-40B4-BE49-F238E27FC236}">
                    <a16:creationId xmlns:a16="http://schemas.microsoft.com/office/drawing/2014/main" id="{B68B0B16-464D-4321-82D0-CE0DD7583DC4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" name="îṣľïḑé">
                <a:extLst>
                  <a:ext uri="{FF2B5EF4-FFF2-40B4-BE49-F238E27FC236}">
                    <a16:creationId xmlns:a16="http://schemas.microsoft.com/office/drawing/2014/main" id="{712F65D8-0777-4C57-ACF5-0B5E5D508732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" name="ïŝḻidè">
                <a:extLst>
                  <a:ext uri="{FF2B5EF4-FFF2-40B4-BE49-F238E27FC236}">
                    <a16:creationId xmlns:a16="http://schemas.microsoft.com/office/drawing/2014/main" id="{93B0C301-A687-45F7-A70E-824E96963C2E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" name="iṡľïḑe">
                <a:extLst>
                  <a:ext uri="{FF2B5EF4-FFF2-40B4-BE49-F238E27FC236}">
                    <a16:creationId xmlns:a16="http://schemas.microsoft.com/office/drawing/2014/main" id="{A7A830DE-6E2A-4038-8330-16E63D1DCEF2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" name="iṩḻîḋe">
                <a:extLst>
                  <a:ext uri="{FF2B5EF4-FFF2-40B4-BE49-F238E27FC236}">
                    <a16:creationId xmlns:a16="http://schemas.microsoft.com/office/drawing/2014/main" id="{9457BC17-EDB9-4D26-82BC-0EE3E88D5156}"/>
                  </a:ext>
                </a:extLst>
              </p:cNvPr>
              <p:cNvSpPr/>
              <p:nvPr/>
            </p:nvSpPr>
            <p:spPr>
              <a:xfrm>
                <a:off x="5441090" y="1862838"/>
                <a:ext cx="1313670" cy="2757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" name="ïşlïďê">
                <a:extLst>
                  <a:ext uri="{FF2B5EF4-FFF2-40B4-BE49-F238E27FC236}">
                    <a16:creationId xmlns:a16="http://schemas.microsoft.com/office/drawing/2014/main" id="{3A26548A-97CC-47C9-B85F-7EFAA5A123E1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" name="îśḷïḋê">
                <a:extLst>
                  <a:ext uri="{FF2B5EF4-FFF2-40B4-BE49-F238E27FC236}">
                    <a16:creationId xmlns:a16="http://schemas.microsoft.com/office/drawing/2014/main" id="{F2B4AE58-4F81-4461-9AB9-F576547E1333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 userDrawn="1"/>
        </p:nvSpPr>
        <p:spPr>
          <a:xfrm>
            <a:off x="0" y="957263"/>
            <a:ext cx="3403600" cy="107950"/>
          </a:xfrm>
          <a:prstGeom prst="rect">
            <a:avLst/>
          </a:prstGeom>
          <a:solidFill>
            <a:srgbClr val="145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3360738" y="1008063"/>
            <a:ext cx="2692400" cy="0"/>
          </a:xfrm>
          <a:prstGeom prst="line">
            <a:avLst/>
          </a:prstGeom>
          <a:ln w="28575">
            <a:solidFill>
              <a:srgbClr val="145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88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91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5921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8680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953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495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0" kern="1200" smtClean="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17" Type="http://schemas.openxmlformats.org/officeDocument/2006/relationships/oleObject" Target="../embeddings/oleObject13.bin"/><Relationship Id="rId25" Type="http://schemas.openxmlformats.org/officeDocument/2006/relationships/image" Target="../media/image18.png"/><Relationship Id="rId2" Type="http://schemas.openxmlformats.org/officeDocument/2006/relationships/tags" Target="../tags/tag3.xml"/><Relationship Id="rId16" Type="http://schemas.openxmlformats.org/officeDocument/2006/relationships/image" Target="../media/image14.png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0.bin"/><Relationship Id="rId24" Type="http://schemas.openxmlformats.org/officeDocument/2006/relationships/oleObject" Target="../embeddings/oleObject16.bin"/><Relationship Id="rId5" Type="http://schemas.openxmlformats.org/officeDocument/2006/relationships/image" Target="../media/image2.png"/><Relationship Id="rId15" Type="http://schemas.openxmlformats.org/officeDocument/2006/relationships/oleObject" Target="../embeddings/oleObject12.bin"/><Relationship Id="rId23" Type="http://schemas.openxmlformats.org/officeDocument/2006/relationships/image" Target="../media/image1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png"/><Relationship Id="rId22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9" Type="http://schemas.openxmlformats.org/officeDocument/2006/relationships/image" Target="../media/image37.png"/><Relationship Id="rId21" Type="http://schemas.openxmlformats.org/officeDocument/2006/relationships/image" Target="../media/image28.png"/><Relationship Id="rId34" Type="http://schemas.openxmlformats.org/officeDocument/2006/relationships/oleObject" Target="../embeddings/oleObject31.bin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oleObject" Target="../embeddings/oleObject33.bin"/><Relationship Id="rId2" Type="http://schemas.openxmlformats.org/officeDocument/2006/relationships/tags" Target="../tags/tag4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29" Type="http://schemas.openxmlformats.org/officeDocument/2006/relationships/image" Target="../media/image32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3.png"/><Relationship Id="rId24" Type="http://schemas.openxmlformats.org/officeDocument/2006/relationships/oleObject" Target="../embeddings/oleObject26.bin"/><Relationship Id="rId32" Type="http://schemas.openxmlformats.org/officeDocument/2006/relationships/oleObject" Target="../embeddings/oleObject30.bin"/><Relationship Id="rId37" Type="http://schemas.openxmlformats.org/officeDocument/2006/relationships/image" Target="../media/image36.png"/><Relationship Id="rId5" Type="http://schemas.openxmlformats.org/officeDocument/2006/relationships/image" Target="../media/image3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oleObject" Target="../embeddings/oleObject28.bin"/><Relationship Id="rId36" Type="http://schemas.openxmlformats.org/officeDocument/2006/relationships/oleObject" Target="../embeddings/oleObject32.bin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7.png"/><Relationship Id="rId31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31.png"/><Relationship Id="rId30" Type="http://schemas.openxmlformats.org/officeDocument/2006/relationships/oleObject" Target="../embeddings/oleObject29.bin"/><Relationship Id="rId35" Type="http://schemas.openxmlformats.org/officeDocument/2006/relationships/image" Target="../media/image35.png"/><Relationship Id="rId8" Type="http://schemas.openxmlformats.org/officeDocument/2006/relationships/oleObject" Target="../embeddings/oleObject18.bin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oleObject" Target="../embeddings/oleObject37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0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png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3.png"/><Relationship Id="rId10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080359"/>
            <a:ext cx="1219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0000"/>
                </a:solidFill>
              </a:rPr>
              <a:t>电子电路设计训练</a:t>
            </a:r>
            <a:endParaRPr lang="zh-CN" altLang="en-US" sz="6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509120"/>
            <a:ext cx="1219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北京航空航天大学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张杰斌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zjb@buaa.edu.cn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0303" y="2448511"/>
            <a:ext cx="9931394" cy="45719"/>
          </a:xfrm>
          <a:prstGeom prst="rect">
            <a:avLst/>
          </a:prstGeom>
          <a:solidFill>
            <a:srgbClr val="183884"/>
          </a:solidFill>
          <a:ln w="0">
            <a:solidFill>
              <a:srgbClr val="183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183884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B6CC11-9EB0-4602-BB7B-6B8E706CA00D}"/>
              </a:ext>
            </a:extLst>
          </p:cNvPr>
          <p:cNvSpPr/>
          <p:nvPr/>
        </p:nvSpPr>
        <p:spPr>
          <a:xfrm>
            <a:off x="3975868" y="2999971"/>
            <a:ext cx="42402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Mulsitim</a:t>
            </a:r>
            <a:r>
              <a:rPr lang="zh-CN" altLang="en-US" sz="4000" b="1" kern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电路仿真</a:t>
            </a:r>
            <a:endParaRPr lang="en-US" altLang="zh-CN" sz="4000" b="1" kern="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103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>
            <a:extLst>
              <a:ext uri="{FF2B5EF4-FFF2-40B4-BE49-F238E27FC236}">
                <a16:creationId xmlns:a16="http://schemas.microsoft.com/office/drawing/2014/main" id="{29D54A3F-6AB2-427A-A4BF-02B4BE0E2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309" name="AutoShape 5">
            <a:extLst>
              <a:ext uri="{FF2B5EF4-FFF2-40B4-BE49-F238E27FC236}">
                <a16:creationId xmlns:a16="http://schemas.microsoft.com/office/drawing/2014/main" id="{CA5F64B0-E8D0-4E33-A42E-BD9209E8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733426"/>
            <a:ext cx="1701800" cy="4657725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 w="9525">
            <a:solidFill>
              <a:srgbClr val="66FF66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ED3213"/>
                </a:solidFill>
                <a:latin typeface="Arial" panose="020B0604020202020204" pitchFamily="34" charset="0"/>
              </a:rPr>
              <a:t>直流工作点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ED3213"/>
                </a:solidFill>
                <a:latin typeface="Arial" panose="020B0604020202020204" pitchFamily="34" charset="0"/>
              </a:rPr>
              <a:t>交流分析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ED3213"/>
                </a:solidFill>
                <a:latin typeface="Arial" panose="020B0604020202020204" pitchFamily="34" charset="0"/>
              </a:rPr>
              <a:t>瞬态分析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ED3213"/>
                </a:solidFill>
                <a:latin typeface="Arial" panose="020B0604020202020204" pitchFamily="34" charset="0"/>
              </a:rPr>
              <a:t>傅立叶分析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ED3213"/>
                </a:solidFill>
                <a:latin typeface="Arial" panose="020B0604020202020204" pitchFamily="34" charset="0"/>
              </a:rPr>
              <a:t>噪音分析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ED3213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ED3213"/>
                </a:solidFill>
                <a:latin typeface="Arial" panose="020B0604020202020204" pitchFamily="34" charset="0"/>
              </a:rPr>
              <a:t>失真分析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ED3213"/>
                </a:solidFill>
                <a:latin typeface="Arial" panose="020B0604020202020204" pitchFamily="34" charset="0"/>
              </a:rPr>
              <a:t>直流扫描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ED3213"/>
                </a:solidFill>
                <a:latin typeface="Arial" panose="020B0604020202020204" pitchFamily="34" charset="0"/>
              </a:rPr>
              <a:t>灵敏度分析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ED3213"/>
                </a:solidFill>
                <a:latin typeface="Arial" panose="020B0604020202020204" pitchFamily="34" charset="0"/>
              </a:rPr>
              <a:t>参数扫描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ED3213"/>
                </a:solidFill>
                <a:latin typeface="Arial" panose="020B0604020202020204" pitchFamily="34" charset="0"/>
              </a:rPr>
              <a:t>温度分析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ED3213"/>
                </a:solidFill>
                <a:latin typeface="Arial" panose="020B0604020202020204" pitchFamily="34" charset="0"/>
              </a:rPr>
              <a:t>零极点分析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ED3213"/>
                </a:solidFill>
                <a:latin typeface="Arial" panose="020B0604020202020204" pitchFamily="34" charset="0"/>
              </a:rPr>
              <a:t>传输函数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ED3213"/>
                </a:solidFill>
                <a:latin typeface="Arial" panose="020B0604020202020204" pitchFamily="34" charset="0"/>
              </a:rPr>
              <a:t>最坏情况分析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ED3213"/>
                </a:solidFill>
                <a:latin typeface="Arial" panose="020B0604020202020204" pitchFamily="34" charset="0"/>
              </a:rPr>
              <a:t>蒙特卡罗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ED3213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ED3213"/>
                </a:solidFill>
                <a:latin typeface="Arial" panose="020B0604020202020204" pitchFamily="34" charset="0"/>
              </a:rPr>
              <a:t>批处理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600">
              <a:solidFill>
                <a:srgbClr val="ED3213"/>
              </a:solidFill>
              <a:latin typeface="Arial" panose="020B0604020202020204" pitchFamily="34" charset="0"/>
            </a:endParaRPr>
          </a:p>
        </p:txBody>
      </p:sp>
      <p:pic>
        <p:nvPicPr>
          <p:cNvPr id="48132" name="Picture 3">
            <a:extLst>
              <a:ext uri="{FF2B5EF4-FFF2-40B4-BE49-F238E27FC236}">
                <a16:creationId xmlns:a16="http://schemas.microsoft.com/office/drawing/2014/main" id="{7B1CE5A0-B8CC-48ED-8974-E344E7B10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6" y="1262064"/>
            <a:ext cx="290513" cy="559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4308" name="Object 4">
            <a:extLst>
              <a:ext uri="{FF2B5EF4-FFF2-40B4-BE49-F238E27FC236}">
                <a16:creationId xmlns:a16="http://schemas.microsoft.com/office/drawing/2014/main" id="{21AA59A9-391F-49E7-B5A3-E8B88EDF1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1814" y="625475"/>
          <a:ext cx="1806575" cy="517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r:id="rId6" imgW="1704762" imgH="4361905" progId="Paint.Picture">
                  <p:embed/>
                </p:oleObj>
              </mc:Choice>
              <mc:Fallback>
                <p:oleObj r:id="rId6" imgW="1704762" imgH="4361905" progId="Paint.Picture">
                  <p:embed/>
                  <p:pic>
                    <p:nvPicPr>
                      <p:cNvPr id="354308" name="Object 4">
                        <a:extLst>
                          <a:ext uri="{FF2B5EF4-FFF2-40B4-BE49-F238E27FC236}">
                            <a16:creationId xmlns:a16="http://schemas.microsoft.com/office/drawing/2014/main" id="{21AA59A9-391F-49E7-B5A3-E8B88EDF1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4" y="625475"/>
                        <a:ext cx="1806575" cy="517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0" name="Rectangle 6">
            <a:extLst>
              <a:ext uri="{FF2B5EF4-FFF2-40B4-BE49-F238E27FC236}">
                <a16:creationId xmlns:a16="http://schemas.microsoft.com/office/drawing/2014/main" id="{CD490B29-1088-4E9E-99BC-0FF9E52EBBE8}"/>
              </a:ext>
            </a:extLst>
          </p:cNvPr>
          <p:cNvSpPr>
            <a:spLocks noChangeArrowheads="1"/>
          </p:cNvSpPr>
          <p:nvPr/>
        </p:nvSpPr>
        <p:spPr bwMode="auto">
          <a:xfrm rot="20094500">
            <a:off x="5703888" y="777875"/>
            <a:ext cx="40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000099"/>
                </a:solidFill>
                <a:sym typeface="Wingdings" panose="05000000000000000000" pitchFamily="2" charset="2"/>
              </a:rPr>
              <a:t>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9" grpId="0" animBg="1"/>
      <p:bldP spid="354310" grpId="0"/>
      <p:bldP spid="3543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>
            <a:extLst>
              <a:ext uri="{FF2B5EF4-FFF2-40B4-BE49-F238E27FC236}">
                <a16:creationId xmlns:a16="http://schemas.microsoft.com/office/drawing/2014/main" id="{60F87BDF-ACB4-4EFE-8658-CD859E67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>
            <a:extLst>
              <a:ext uri="{FF2B5EF4-FFF2-40B4-BE49-F238E27FC236}">
                <a16:creationId xmlns:a16="http://schemas.microsoft.com/office/drawing/2014/main" id="{A4480A3D-0C82-41B9-B82E-C78FDC3D7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6" y="1262064"/>
            <a:ext cx="290513" cy="559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2501" name="Object 5">
            <a:extLst>
              <a:ext uri="{FF2B5EF4-FFF2-40B4-BE49-F238E27FC236}">
                <a16:creationId xmlns:a16="http://schemas.microsoft.com/office/drawing/2014/main" id="{38DF07D0-3DEF-46CF-89A6-6F278FD55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9625" y="2457450"/>
          <a:ext cx="612775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r:id="rId6" imgW="5695238" imgH="3772427" progId="Paint.Picture">
                  <p:embed/>
                </p:oleObj>
              </mc:Choice>
              <mc:Fallback>
                <p:oleObj r:id="rId6" imgW="5695238" imgH="3772427" progId="Paint.Picture">
                  <p:embed/>
                  <p:pic>
                    <p:nvPicPr>
                      <p:cNvPr id="362501" name="Object 5">
                        <a:extLst>
                          <a:ext uri="{FF2B5EF4-FFF2-40B4-BE49-F238E27FC236}">
                            <a16:creationId xmlns:a16="http://schemas.microsoft.com/office/drawing/2014/main" id="{38DF07D0-3DEF-46CF-89A6-6F278FD552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2457450"/>
                        <a:ext cx="6127750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1808E1CB-DE45-46C7-899E-14EB622F7A4E}"/>
              </a:ext>
            </a:extLst>
          </p:cNvPr>
          <p:cNvGrpSpPr>
            <a:grpSpLocks/>
          </p:cNvGrpSpPr>
          <p:nvPr/>
        </p:nvGrpSpPr>
        <p:grpSpPr bwMode="auto">
          <a:xfrm>
            <a:off x="3402014" y="1385888"/>
            <a:ext cx="5322887" cy="2030412"/>
            <a:chOff x="1183" y="873"/>
            <a:chExt cx="3353" cy="1279"/>
          </a:xfrm>
        </p:grpSpPr>
        <p:graphicFrame>
          <p:nvGraphicFramePr>
            <p:cNvPr id="49165" name="Object 7">
              <a:extLst>
                <a:ext uri="{FF2B5EF4-FFF2-40B4-BE49-F238E27FC236}">
                  <a16:creationId xmlns:a16="http://schemas.microsoft.com/office/drawing/2014/main" id="{9B12C499-94E7-430B-8379-F7CD5BC269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3" y="873"/>
            <a:ext cx="738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3" r:id="rId8" imgW="1171429" imgH="1038370" progId="Paint.Picture">
                    <p:embed/>
                  </p:oleObj>
                </mc:Choice>
                <mc:Fallback>
                  <p:oleObj r:id="rId8" imgW="1171429" imgH="1038370" progId="Paint.Picture">
                    <p:embed/>
                    <p:pic>
                      <p:nvPicPr>
                        <p:cNvPr id="49165" name="Object 7">
                          <a:extLst>
                            <a:ext uri="{FF2B5EF4-FFF2-40B4-BE49-F238E27FC236}">
                              <a16:creationId xmlns:a16="http://schemas.microsoft.com/office/drawing/2014/main" id="{9B12C499-94E7-430B-8379-F7CD5BC269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" y="873"/>
                          <a:ext cx="738" cy="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66" name="Group 10">
              <a:extLst>
                <a:ext uri="{FF2B5EF4-FFF2-40B4-BE49-F238E27FC236}">
                  <a16:creationId xmlns:a16="http://schemas.microsoft.com/office/drawing/2014/main" id="{5156A1CC-9507-40C5-A287-9610CA260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2" y="1480"/>
              <a:ext cx="3184" cy="672"/>
              <a:chOff x="1352" y="1480"/>
              <a:chExt cx="3184" cy="672"/>
            </a:xfrm>
          </p:grpSpPr>
          <p:sp>
            <p:nvSpPr>
              <p:cNvPr id="49167" name="Line 6">
                <a:extLst>
                  <a:ext uri="{FF2B5EF4-FFF2-40B4-BE49-F238E27FC236}">
                    <a16:creationId xmlns:a16="http://schemas.microsoft.com/office/drawing/2014/main" id="{6813A376-1BA9-493F-9A8F-40B895337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2" y="1504"/>
                <a:ext cx="0" cy="648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8" name="Line 8">
                <a:extLst>
                  <a:ext uri="{FF2B5EF4-FFF2-40B4-BE49-F238E27FC236}">
                    <a16:creationId xmlns:a16="http://schemas.microsoft.com/office/drawing/2014/main" id="{E10832E1-7B87-4F6B-87C4-90B55CA85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4" y="1480"/>
                <a:ext cx="306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9" name="Line 9">
                <a:extLst>
                  <a:ext uri="{FF2B5EF4-FFF2-40B4-BE49-F238E27FC236}">
                    <a16:creationId xmlns:a16="http://schemas.microsoft.com/office/drawing/2014/main" id="{94632303-1FF9-4FB6-A5C7-9A4EE5A12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6" y="1480"/>
                <a:ext cx="0" cy="2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62500" name="Object 4">
            <a:extLst>
              <a:ext uri="{FF2B5EF4-FFF2-40B4-BE49-F238E27FC236}">
                <a16:creationId xmlns:a16="http://schemas.microsoft.com/office/drawing/2014/main" id="{346F11C7-A92D-4B43-8981-80B54CC9E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1239" y="1547814"/>
          <a:ext cx="5457825" cy="496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r:id="rId10" imgW="4123810" imgH="3753374" progId="Paint.Picture">
                  <p:embed/>
                </p:oleObj>
              </mc:Choice>
              <mc:Fallback>
                <p:oleObj r:id="rId10" imgW="4123810" imgH="3753374" progId="Paint.Picture">
                  <p:embed/>
                  <p:pic>
                    <p:nvPicPr>
                      <p:cNvPr id="362500" name="Object 4">
                        <a:extLst>
                          <a:ext uri="{FF2B5EF4-FFF2-40B4-BE49-F238E27FC236}">
                            <a16:creationId xmlns:a16="http://schemas.microsoft.com/office/drawing/2014/main" id="{346F11C7-A92D-4B43-8981-80B54CC9E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9" y="1547814"/>
                        <a:ext cx="5457825" cy="496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8" name="Object 12">
            <a:extLst>
              <a:ext uri="{FF2B5EF4-FFF2-40B4-BE49-F238E27FC236}">
                <a16:creationId xmlns:a16="http://schemas.microsoft.com/office/drawing/2014/main" id="{2E374D4A-89B7-49DE-B444-0A31783587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3214" y="595313"/>
          <a:ext cx="1984375" cy="534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r:id="rId12" imgW="1704762" imgH="4371429" progId="Paint.Picture">
                  <p:embed/>
                </p:oleObj>
              </mc:Choice>
              <mc:Fallback>
                <p:oleObj r:id="rId12" imgW="1704762" imgH="4371429" progId="Paint.Picture">
                  <p:embed/>
                  <p:pic>
                    <p:nvPicPr>
                      <p:cNvPr id="362508" name="Object 12">
                        <a:extLst>
                          <a:ext uri="{FF2B5EF4-FFF2-40B4-BE49-F238E27FC236}">
                            <a16:creationId xmlns:a16="http://schemas.microsoft.com/office/drawing/2014/main" id="{2E374D4A-89B7-49DE-B444-0A31783587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4" y="595313"/>
                        <a:ext cx="1984375" cy="534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9" name="Object 13">
            <a:extLst>
              <a:ext uri="{FF2B5EF4-FFF2-40B4-BE49-F238E27FC236}">
                <a16:creationId xmlns:a16="http://schemas.microsoft.com/office/drawing/2014/main" id="{81164A8A-291D-4F60-995A-47BEDCA3C3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8813" y="1768476"/>
          <a:ext cx="6132512" cy="383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r:id="rId14" imgW="4904762" imgH="3067478" progId="Paint.Picture">
                  <p:embed/>
                </p:oleObj>
              </mc:Choice>
              <mc:Fallback>
                <p:oleObj r:id="rId14" imgW="4904762" imgH="3067478" progId="Paint.Picture">
                  <p:embed/>
                  <p:pic>
                    <p:nvPicPr>
                      <p:cNvPr id="362509" name="Object 13">
                        <a:extLst>
                          <a:ext uri="{FF2B5EF4-FFF2-40B4-BE49-F238E27FC236}">
                            <a16:creationId xmlns:a16="http://schemas.microsoft.com/office/drawing/2014/main" id="{81164A8A-291D-4F60-995A-47BEDCA3C3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1768476"/>
                        <a:ext cx="6132512" cy="383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>
            <a:extLst>
              <a:ext uri="{FF2B5EF4-FFF2-40B4-BE49-F238E27FC236}">
                <a16:creationId xmlns:a16="http://schemas.microsoft.com/office/drawing/2014/main" id="{A509F4A2-06A0-4E70-8EBD-1E1C9AF33046}"/>
              </a:ext>
            </a:extLst>
          </p:cNvPr>
          <p:cNvGrpSpPr>
            <a:grpSpLocks/>
          </p:cNvGrpSpPr>
          <p:nvPr/>
        </p:nvGrpSpPr>
        <p:grpSpPr bwMode="auto">
          <a:xfrm>
            <a:off x="3094039" y="1309689"/>
            <a:ext cx="5953125" cy="4860925"/>
            <a:chOff x="989" y="825"/>
            <a:chExt cx="3750" cy="3062"/>
          </a:xfrm>
        </p:grpSpPr>
        <p:graphicFrame>
          <p:nvGraphicFramePr>
            <p:cNvPr id="49163" name="Object 15">
              <a:extLst>
                <a:ext uri="{FF2B5EF4-FFF2-40B4-BE49-F238E27FC236}">
                  <a16:creationId xmlns:a16="http://schemas.microsoft.com/office/drawing/2014/main" id="{35D8F376-9BCD-4363-8AF4-2DA40B2EF1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9" y="825"/>
            <a:ext cx="3750" cy="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7" r:id="rId16" imgW="5191850" imgH="4238095" progId="Paint.Picture">
                    <p:embed/>
                  </p:oleObj>
                </mc:Choice>
                <mc:Fallback>
                  <p:oleObj r:id="rId16" imgW="5191850" imgH="4238095" progId="Paint.Picture">
                    <p:embed/>
                    <p:pic>
                      <p:nvPicPr>
                        <p:cNvPr id="49163" name="Object 15">
                          <a:extLst>
                            <a:ext uri="{FF2B5EF4-FFF2-40B4-BE49-F238E27FC236}">
                              <a16:creationId xmlns:a16="http://schemas.microsoft.com/office/drawing/2014/main" id="{35D8F376-9BCD-4363-8AF4-2DA40B2EF1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825"/>
                          <a:ext cx="3750" cy="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4" name="Text Box 16">
              <a:extLst>
                <a:ext uri="{FF2B5EF4-FFF2-40B4-BE49-F238E27FC236}">
                  <a16:creationId xmlns:a16="http://schemas.microsoft.com/office/drawing/2014/main" id="{64518507-5A35-484E-8983-3F81D970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" y="1991"/>
              <a:ext cx="756" cy="8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集电极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基极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基极电源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集电极电源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信号源</a:t>
              </a:r>
            </a:p>
          </p:txBody>
        </p:sp>
      </p:grpSp>
      <p:sp>
        <p:nvSpPr>
          <p:cNvPr id="362514" name="Text Box 18">
            <a:extLst>
              <a:ext uri="{FF2B5EF4-FFF2-40B4-BE49-F238E27FC236}">
                <a16:creationId xmlns:a16="http://schemas.microsoft.com/office/drawing/2014/main" id="{793726EA-8445-41A3-A47B-5FC29CF03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93813"/>
            <a:ext cx="2228850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DC Operating Point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303" name="Picture 23">
            <a:extLst>
              <a:ext uri="{FF2B5EF4-FFF2-40B4-BE49-F238E27FC236}">
                <a16:creationId xmlns:a16="http://schemas.microsoft.com/office/drawing/2014/main" id="{BF717047-0CCA-4AFF-8849-1FD57EE6C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533650"/>
            <a:ext cx="4262438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2">
            <a:extLst>
              <a:ext uri="{FF2B5EF4-FFF2-40B4-BE49-F238E27FC236}">
                <a16:creationId xmlns:a16="http://schemas.microsoft.com/office/drawing/2014/main" id="{4A69F2EE-6C88-48A6-8B1F-B30DB640A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3286" name="Object 6">
            <a:extLst>
              <a:ext uri="{FF2B5EF4-FFF2-40B4-BE49-F238E27FC236}">
                <a16:creationId xmlns:a16="http://schemas.microsoft.com/office/drawing/2014/main" id="{90A06245-6203-436D-9893-3265D093E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4039" y="625475"/>
          <a:ext cx="2054225" cy="574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0" r:id="rId6" imgW="1685714" imgH="4361905" progId="Paint.Picture">
                  <p:embed/>
                </p:oleObj>
              </mc:Choice>
              <mc:Fallback>
                <p:oleObj r:id="rId6" imgW="1685714" imgH="4361905" progId="Paint.Picture">
                  <p:embed/>
                  <p:pic>
                    <p:nvPicPr>
                      <p:cNvPr id="353286" name="Object 6">
                        <a:extLst>
                          <a:ext uri="{FF2B5EF4-FFF2-40B4-BE49-F238E27FC236}">
                            <a16:creationId xmlns:a16="http://schemas.microsoft.com/office/drawing/2014/main" id="{90A06245-6203-436D-9893-3265D093E9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9" y="625475"/>
                        <a:ext cx="2054225" cy="574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1" name="Picture 3">
            <a:extLst>
              <a:ext uri="{FF2B5EF4-FFF2-40B4-BE49-F238E27FC236}">
                <a16:creationId xmlns:a16="http://schemas.microsoft.com/office/drawing/2014/main" id="{51C62A91-283B-4429-BC33-1C472D6E9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6" y="1262064"/>
            <a:ext cx="290513" cy="559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3300" name="Text Box 20">
            <a:extLst>
              <a:ext uri="{FF2B5EF4-FFF2-40B4-BE49-F238E27FC236}">
                <a16:creationId xmlns:a16="http://schemas.microsoft.com/office/drawing/2014/main" id="{CDEF70B4-EA99-4E1D-8B02-EF372A61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93814"/>
            <a:ext cx="2101850" cy="915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Transistor Curve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DC Sweep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Postprosior</a:t>
            </a:r>
          </a:p>
        </p:txBody>
      </p:sp>
      <p:graphicFrame>
        <p:nvGraphicFramePr>
          <p:cNvPr id="353304" name="Object 24">
            <a:extLst>
              <a:ext uri="{FF2B5EF4-FFF2-40B4-BE49-F238E27FC236}">
                <a16:creationId xmlns:a16="http://schemas.microsoft.com/office/drawing/2014/main" id="{21E07C9F-C295-4B98-AA3D-2F157DD4A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7401" y="2057400"/>
          <a:ext cx="6016625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1" r:id="rId9" imgW="4904762" imgH="3076190" progId="Paint.Picture">
                  <p:embed/>
                </p:oleObj>
              </mc:Choice>
              <mc:Fallback>
                <p:oleObj r:id="rId9" imgW="4904762" imgH="3076190" progId="Paint.Picture">
                  <p:embed/>
                  <p:pic>
                    <p:nvPicPr>
                      <p:cNvPr id="353304" name="Object 24">
                        <a:extLst>
                          <a:ext uri="{FF2B5EF4-FFF2-40B4-BE49-F238E27FC236}">
                            <a16:creationId xmlns:a16="http://schemas.microsoft.com/office/drawing/2014/main" id="{21E07C9F-C295-4B98-AA3D-2F157DD4A4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1" y="2057400"/>
                        <a:ext cx="6016625" cy="377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05" name="Object 25">
            <a:extLst>
              <a:ext uri="{FF2B5EF4-FFF2-40B4-BE49-F238E27FC236}">
                <a16:creationId xmlns:a16="http://schemas.microsoft.com/office/drawing/2014/main" id="{BA55F1BB-2FB6-473D-8488-7D5C848D3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0101" y="2044700"/>
          <a:ext cx="6011863" cy="374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2" r:id="rId11" imgW="4885714" imgH="3067478" progId="Paint.Picture">
                  <p:embed/>
                </p:oleObj>
              </mc:Choice>
              <mc:Fallback>
                <p:oleObj r:id="rId11" imgW="4885714" imgH="3067478" progId="Paint.Picture">
                  <p:embed/>
                  <p:pic>
                    <p:nvPicPr>
                      <p:cNvPr id="353305" name="Object 25">
                        <a:extLst>
                          <a:ext uri="{FF2B5EF4-FFF2-40B4-BE49-F238E27FC236}">
                            <a16:creationId xmlns:a16="http://schemas.microsoft.com/office/drawing/2014/main" id="{BA55F1BB-2FB6-473D-8488-7D5C848D3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1" y="2044700"/>
                        <a:ext cx="6011863" cy="374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>
            <a:extLst>
              <a:ext uri="{FF2B5EF4-FFF2-40B4-BE49-F238E27FC236}">
                <a16:creationId xmlns:a16="http://schemas.microsoft.com/office/drawing/2014/main" id="{545C102A-EADE-48F5-A6D8-642694BD2F8D}"/>
              </a:ext>
            </a:extLst>
          </p:cNvPr>
          <p:cNvGrpSpPr>
            <a:grpSpLocks/>
          </p:cNvGrpSpPr>
          <p:nvPr/>
        </p:nvGrpSpPr>
        <p:grpSpPr bwMode="auto">
          <a:xfrm>
            <a:off x="3111501" y="1765300"/>
            <a:ext cx="6062663" cy="3765550"/>
            <a:chOff x="472" y="416"/>
            <a:chExt cx="3819" cy="2372"/>
          </a:xfrm>
        </p:grpSpPr>
        <p:graphicFrame>
          <p:nvGraphicFramePr>
            <p:cNvPr id="50200" name="Object 26">
              <a:extLst>
                <a:ext uri="{FF2B5EF4-FFF2-40B4-BE49-F238E27FC236}">
                  <a16:creationId xmlns:a16="http://schemas.microsoft.com/office/drawing/2014/main" id="{F6249DD1-0763-4E6F-AF00-BE2F2CBC71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" y="416"/>
            <a:ext cx="3819" cy="2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3" r:id="rId13" imgW="4877481" imgH="3029373" progId="Paint.Picture">
                    <p:embed/>
                  </p:oleObj>
                </mc:Choice>
                <mc:Fallback>
                  <p:oleObj r:id="rId13" imgW="4877481" imgH="3029373" progId="Paint.Picture">
                    <p:embed/>
                    <p:pic>
                      <p:nvPicPr>
                        <p:cNvPr id="50200" name="Object 26">
                          <a:extLst>
                            <a:ext uri="{FF2B5EF4-FFF2-40B4-BE49-F238E27FC236}">
                              <a16:creationId xmlns:a16="http://schemas.microsoft.com/office/drawing/2014/main" id="{F6249DD1-0763-4E6F-AF00-BE2F2CBC71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" y="416"/>
                          <a:ext cx="3819" cy="2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1" name="Text Box 29">
              <a:extLst>
                <a:ext uri="{FF2B5EF4-FFF2-40B4-BE49-F238E27FC236}">
                  <a16:creationId xmlns:a16="http://schemas.microsoft.com/office/drawing/2014/main" id="{0A67279D-FC27-4062-8961-2011CB76A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8" y="1182"/>
              <a:ext cx="1412" cy="231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990000"/>
                  </a:solidFill>
                  <a:latin typeface="Arial" panose="020B0604020202020204" pitchFamily="34" charset="0"/>
                </a:rPr>
                <a:t>横坐标－集电极电压</a:t>
              </a:r>
            </a:p>
          </p:txBody>
        </p:sp>
        <p:sp>
          <p:nvSpPr>
            <p:cNvPr id="50202" name="Text Box 30">
              <a:extLst>
                <a:ext uri="{FF2B5EF4-FFF2-40B4-BE49-F238E27FC236}">
                  <a16:creationId xmlns:a16="http://schemas.microsoft.com/office/drawing/2014/main" id="{5B82D13B-45B9-4CB1-875E-FBACEE640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4" y="2142"/>
              <a:ext cx="980" cy="231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990000"/>
                  </a:solidFill>
                  <a:latin typeface="Arial" panose="020B0604020202020204" pitchFamily="34" charset="0"/>
                </a:rPr>
                <a:t>基极电流变化</a:t>
              </a:r>
            </a:p>
          </p:txBody>
        </p:sp>
      </p:grpSp>
      <p:grpSp>
        <p:nvGrpSpPr>
          <p:cNvPr id="3" name="Group 33">
            <a:extLst>
              <a:ext uri="{FF2B5EF4-FFF2-40B4-BE49-F238E27FC236}">
                <a16:creationId xmlns:a16="http://schemas.microsoft.com/office/drawing/2014/main" id="{D2684114-6B5D-44DB-A115-202A39B1BA95}"/>
              </a:ext>
            </a:extLst>
          </p:cNvPr>
          <p:cNvGrpSpPr>
            <a:grpSpLocks/>
          </p:cNvGrpSpPr>
          <p:nvPr/>
        </p:nvGrpSpPr>
        <p:grpSpPr bwMode="auto">
          <a:xfrm>
            <a:off x="2768600" y="1905001"/>
            <a:ext cx="6184900" cy="3865563"/>
            <a:chOff x="784" y="1200"/>
            <a:chExt cx="3896" cy="2435"/>
          </a:xfrm>
        </p:grpSpPr>
        <p:graphicFrame>
          <p:nvGraphicFramePr>
            <p:cNvPr id="50198" name="Object 27">
              <a:extLst>
                <a:ext uri="{FF2B5EF4-FFF2-40B4-BE49-F238E27FC236}">
                  <a16:creationId xmlns:a16="http://schemas.microsoft.com/office/drawing/2014/main" id="{8373294B-4855-4025-B54A-8897C822BC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4" y="1200"/>
            <a:ext cx="3896" cy="2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4" r:id="rId15" imgW="4877481" imgH="3048426" progId="Paint.Picture">
                    <p:embed/>
                  </p:oleObj>
                </mc:Choice>
                <mc:Fallback>
                  <p:oleObj r:id="rId15" imgW="4877481" imgH="3048426" progId="Paint.Picture">
                    <p:embed/>
                    <p:pic>
                      <p:nvPicPr>
                        <p:cNvPr id="50198" name="Object 27">
                          <a:extLst>
                            <a:ext uri="{FF2B5EF4-FFF2-40B4-BE49-F238E27FC236}">
                              <a16:creationId xmlns:a16="http://schemas.microsoft.com/office/drawing/2014/main" id="{8373294B-4855-4025-B54A-8897C822BC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1200"/>
                          <a:ext cx="3896" cy="2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9" name="Text Box 32">
              <a:extLst>
                <a:ext uri="{FF2B5EF4-FFF2-40B4-BE49-F238E27FC236}">
                  <a16:creationId xmlns:a16="http://schemas.microsoft.com/office/drawing/2014/main" id="{8AE5B699-0451-4AE0-9BBE-5333687AC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" y="2174"/>
              <a:ext cx="692" cy="231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确定输出</a:t>
              </a:r>
            </a:p>
          </p:txBody>
        </p:sp>
      </p:grpSp>
      <p:sp>
        <p:nvSpPr>
          <p:cNvPr id="50187" name="Text Box 35">
            <a:extLst>
              <a:ext uri="{FF2B5EF4-FFF2-40B4-BE49-F238E27FC236}">
                <a16:creationId xmlns:a16="http://schemas.microsoft.com/office/drawing/2014/main" id="{E752E2CC-BB10-4991-8FA7-C48D9F91D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425" y="458152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353314" name="Object 34">
            <a:extLst>
              <a:ext uri="{FF2B5EF4-FFF2-40B4-BE49-F238E27FC236}">
                <a16:creationId xmlns:a16="http://schemas.microsoft.com/office/drawing/2014/main" id="{6546C90C-E955-4A05-8B7F-14C0EA58D6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1" y="1731963"/>
          <a:ext cx="5838825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5" r:id="rId17" imgW="5152381" imgH="4258269" progId="Paint.Picture">
                  <p:embed/>
                </p:oleObj>
              </mc:Choice>
              <mc:Fallback>
                <p:oleObj r:id="rId17" imgW="5152381" imgH="4258269" progId="Paint.Picture">
                  <p:embed/>
                  <p:pic>
                    <p:nvPicPr>
                      <p:cNvPr id="353314" name="Object 34">
                        <a:extLst>
                          <a:ext uri="{FF2B5EF4-FFF2-40B4-BE49-F238E27FC236}">
                            <a16:creationId xmlns:a16="http://schemas.microsoft.com/office/drawing/2014/main" id="{6546C90C-E955-4A05-8B7F-14C0EA58D6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1" y="1731963"/>
                        <a:ext cx="5838825" cy="482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16" name="AutoShape 36">
            <a:extLst>
              <a:ext uri="{FF2B5EF4-FFF2-40B4-BE49-F238E27FC236}">
                <a16:creationId xmlns:a16="http://schemas.microsoft.com/office/drawing/2014/main" id="{D134EE6D-8689-4D24-A921-1CC29B43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914" y="3249614"/>
            <a:ext cx="4384675" cy="1405533"/>
          </a:xfrm>
          <a:prstGeom prst="cloudCallout">
            <a:avLst>
              <a:gd name="adj1" fmla="val -30991"/>
              <a:gd name="adj2" fmla="val 100509"/>
            </a:avLst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输出电流是负值，要把坐标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方向倒过来，采用后处理</a:t>
            </a:r>
          </a:p>
        </p:txBody>
      </p:sp>
      <p:pic>
        <p:nvPicPr>
          <p:cNvPr id="353320" name="Picture 40">
            <a:extLst>
              <a:ext uri="{FF2B5EF4-FFF2-40B4-BE49-F238E27FC236}">
                <a16:creationId xmlns:a16="http://schemas.microsoft.com/office/drawing/2014/main" id="{B50FA018-7614-4ADB-B2D1-D5329EECF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1" y="342900"/>
            <a:ext cx="21955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47">
            <a:extLst>
              <a:ext uri="{FF2B5EF4-FFF2-40B4-BE49-F238E27FC236}">
                <a16:creationId xmlns:a16="http://schemas.microsoft.com/office/drawing/2014/main" id="{0847566A-27E8-4DD8-8D2B-451010C7C96B}"/>
              </a:ext>
            </a:extLst>
          </p:cNvPr>
          <p:cNvGrpSpPr>
            <a:grpSpLocks/>
          </p:cNvGrpSpPr>
          <p:nvPr/>
        </p:nvGrpSpPr>
        <p:grpSpPr bwMode="auto">
          <a:xfrm>
            <a:off x="2701925" y="1751014"/>
            <a:ext cx="6546850" cy="4619625"/>
            <a:chOff x="742" y="1103"/>
            <a:chExt cx="4124" cy="2910"/>
          </a:xfrm>
        </p:grpSpPr>
        <p:graphicFrame>
          <p:nvGraphicFramePr>
            <p:cNvPr id="50194" name="Object 41">
              <a:extLst>
                <a:ext uri="{FF2B5EF4-FFF2-40B4-BE49-F238E27FC236}">
                  <a16:creationId xmlns:a16="http://schemas.microsoft.com/office/drawing/2014/main" id="{B21AEAF8-9CB5-4CDD-86C8-568EF710C4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2" y="1103"/>
            <a:ext cx="3876" cy="2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6" r:id="rId20" imgW="5315692" imgH="3990476" progId="Paint.Picture">
                    <p:embed/>
                  </p:oleObj>
                </mc:Choice>
                <mc:Fallback>
                  <p:oleObj r:id="rId20" imgW="5315692" imgH="3990476" progId="Paint.Picture">
                    <p:embed/>
                    <p:pic>
                      <p:nvPicPr>
                        <p:cNvPr id="50194" name="Object 41">
                          <a:extLst>
                            <a:ext uri="{FF2B5EF4-FFF2-40B4-BE49-F238E27FC236}">
                              <a16:creationId xmlns:a16="http://schemas.microsoft.com/office/drawing/2014/main" id="{B21AEAF8-9CB5-4CDD-86C8-568EF710C4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" y="1103"/>
                          <a:ext cx="3876" cy="291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5" name="Text Box 42">
              <a:extLst>
                <a:ext uri="{FF2B5EF4-FFF2-40B4-BE49-F238E27FC236}">
                  <a16:creationId xmlns:a16="http://schemas.microsoft.com/office/drawing/2014/main" id="{5B031CC7-D58F-40D5-A36A-D39CF6F4E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8" y="3230"/>
              <a:ext cx="836" cy="23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待处理的量</a:t>
              </a:r>
            </a:p>
          </p:txBody>
        </p:sp>
        <p:sp>
          <p:nvSpPr>
            <p:cNvPr id="50196" name="Text Box 43">
              <a:extLst>
                <a:ext uri="{FF2B5EF4-FFF2-40B4-BE49-F238E27FC236}">
                  <a16:creationId xmlns:a16="http://schemas.microsoft.com/office/drawing/2014/main" id="{EF8DC665-D0E6-4995-9122-3D76E2A9E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" y="2302"/>
              <a:ext cx="692" cy="23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已有曲线</a:t>
              </a:r>
            </a:p>
          </p:txBody>
        </p:sp>
        <p:sp>
          <p:nvSpPr>
            <p:cNvPr id="50197" name="Text Box 44">
              <a:extLst>
                <a:ext uri="{FF2B5EF4-FFF2-40B4-BE49-F238E27FC236}">
                  <a16:creationId xmlns:a16="http://schemas.microsoft.com/office/drawing/2014/main" id="{C38C3F6F-B724-4516-A417-25A308AF9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" y="2078"/>
              <a:ext cx="1268" cy="23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要处理的功能选择</a:t>
              </a:r>
            </a:p>
          </p:txBody>
        </p:sp>
      </p:grpSp>
      <p:graphicFrame>
        <p:nvGraphicFramePr>
          <p:cNvPr id="353329" name="Object 49">
            <a:extLst>
              <a:ext uri="{FF2B5EF4-FFF2-40B4-BE49-F238E27FC236}">
                <a16:creationId xmlns:a16="http://schemas.microsoft.com/office/drawing/2014/main" id="{107A4177-5E07-411B-987E-99087EE3D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9701" y="1784350"/>
          <a:ext cx="5908675" cy="447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7" r:id="rId22" imgW="5285714" imgH="4001058" progId="Paint.Picture">
                  <p:embed/>
                </p:oleObj>
              </mc:Choice>
              <mc:Fallback>
                <p:oleObj r:id="rId22" imgW="5285714" imgH="4001058" progId="Paint.Picture">
                  <p:embed/>
                  <p:pic>
                    <p:nvPicPr>
                      <p:cNvPr id="353329" name="Object 49">
                        <a:extLst>
                          <a:ext uri="{FF2B5EF4-FFF2-40B4-BE49-F238E27FC236}">
                            <a16:creationId xmlns:a16="http://schemas.microsoft.com/office/drawing/2014/main" id="{107A4177-5E07-411B-987E-99087EE3DF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1" y="1784350"/>
                        <a:ext cx="5908675" cy="447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31" name="Object 51">
            <a:extLst>
              <a:ext uri="{FF2B5EF4-FFF2-40B4-BE49-F238E27FC236}">
                <a16:creationId xmlns:a16="http://schemas.microsoft.com/office/drawing/2014/main" id="{42538110-2D52-4069-BF1B-366478254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250" y="1295400"/>
          <a:ext cx="6223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8" r:id="rId24" imgW="5161905" imgH="4266667" progId="Paint.Picture">
                  <p:embed/>
                </p:oleObj>
              </mc:Choice>
              <mc:Fallback>
                <p:oleObj r:id="rId24" imgW="5161905" imgH="4266667" progId="Paint.Picture">
                  <p:embed/>
                  <p:pic>
                    <p:nvPicPr>
                      <p:cNvPr id="353331" name="Object 51">
                        <a:extLst>
                          <a:ext uri="{FF2B5EF4-FFF2-40B4-BE49-F238E27FC236}">
                            <a16:creationId xmlns:a16="http://schemas.microsoft.com/office/drawing/2014/main" id="{42538110-2D52-4069-BF1B-3664782542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1295400"/>
                        <a:ext cx="62230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3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1" dur="2000"/>
                                        <p:tgtEl>
                                          <p:spTgt spid="3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53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5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2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35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3" dur="500"/>
                                        <p:tgtEl>
                                          <p:spTgt spid="353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3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3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00" grpId="0" animBg="1"/>
      <p:bldP spid="353316" grpId="0" animBg="1"/>
      <p:bldP spid="3533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>
            <a:extLst>
              <a:ext uri="{FF2B5EF4-FFF2-40B4-BE49-F238E27FC236}">
                <a16:creationId xmlns:a16="http://schemas.microsoft.com/office/drawing/2014/main" id="{3A6D15A4-0329-4CFB-8DB0-78431EE1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3">
            <a:extLst>
              <a:ext uri="{FF2B5EF4-FFF2-40B4-BE49-F238E27FC236}">
                <a16:creationId xmlns:a16="http://schemas.microsoft.com/office/drawing/2014/main" id="{A703F23B-88B1-4801-9B17-167C7A5C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6" y="1262064"/>
            <a:ext cx="290513" cy="559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5572" name="Object 4">
            <a:extLst>
              <a:ext uri="{FF2B5EF4-FFF2-40B4-BE49-F238E27FC236}">
                <a16:creationId xmlns:a16="http://schemas.microsoft.com/office/drawing/2014/main" id="{BFFF79B0-CDEF-48F6-BA0C-A4AE0DB3F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0888" y="1660526"/>
          <a:ext cx="6062662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8" r:id="rId6" imgW="4153480" imgH="3409524" progId="Paint.Picture">
                  <p:embed/>
                </p:oleObj>
              </mc:Choice>
              <mc:Fallback>
                <p:oleObj r:id="rId6" imgW="4153480" imgH="3409524" progId="Paint.Picture">
                  <p:embed/>
                  <p:pic>
                    <p:nvPicPr>
                      <p:cNvPr id="365572" name="Object 4">
                        <a:extLst>
                          <a:ext uri="{FF2B5EF4-FFF2-40B4-BE49-F238E27FC236}">
                            <a16:creationId xmlns:a16="http://schemas.microsoft.com/office/drawing/2014/main" id="{BFFF79B0-CDEF-48F6-BA0C-A4AE0DB3F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1660526"/>
                        <a:ext cx="6062662" cy="482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3" name="Text Box 5">
            <a:extLst>
              <a:ext uri="{FF2B5EF4-FFF2-40B4-BE49-F238E27FC236}">
                <a16:creationId xmlns:a16="http://schemas.microsoft.com/office/drawing/2014/main" id="{DDFFC605-60A7-459A-8832-A23CE93F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93813"/>
            <a:ext cx="2101850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AC</a:t>
            </a:r>
          </a:p>
        </p:txBody>
      </p:sp>
      <p:graphicFrame>
        <p:nvGraphicFramePr>
          <p:cNvPr id="365575" name="Object 7">
            <a:extLst>
              <a:ext uri="{FF2B5EF4-FFF2-40B4-BE49-F238E27FC236}">
                <a16:creationId xmlns:a16="http://schemas.microsoft.com/office/drawing/2014/main" id="{EDDA7334-AAC4-4BA3-A4A0-CA4F182CF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4639" y="612775"/>
          <a:ext cx="1965325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9" r:id="rId8" imgW="1685714" imgH="4361905" progId="Paint.Picture">
                  <p:embed/>
                </p:oleObj>
              </mc:Choice>
              <mc:Fallback>
                <p:oleObj r:id="rId8" imgW="1685714" imgH="4361905" progId="Paint.Picture">
                  <p:embed/>
                  <p:pic>
                    <p:nvPicPr>
                      <p:cNvPr id="365575" name="Object 7">
                        <a:extLst>
                          <a:ext uri="{FF2B5EF4-FFF2-40B4-BE49-F238E27FC236}">
                            <a16:creationId xmlns:a16="http://schemas.microsoft.com/office/drawing/2014/main" id="{EDDA7334-AAC4-4BA3-A4A0-CA4F182CFD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9" y="612775"/>
                        <a:ext cx="1965325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6" name="Object 8">
            <a:extLst>
              <a:ext uri="{FF2B5EF4-FFF2-40B4-BE49-F238E27FC236}">
                <a16:creationId xmlns:a16="http://schemas.microsoft.com/office/drawing/2014/main" id="{1B41086C-59D4-4709-B963-F03D649D36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306638"/>
          <a:ext cx="5467350" cy="341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0" r:id="rId10" imgW="4896533" imgH="3057143" progId="Paint.Picture">
                  <p:embed/>
                </p:oleObj>
              </mc:Choice>
              <mc:Fallback>
                <p:oleObj r:id="rId10" imgW="4896533" imgH="3057143" progId="Paint.Picture">
                  <p:embed/>
                  <p:pic>
                    <p:nvPicPr>
                      <p:cNvPr id="365576" name="Object 8">
                        <a:extLst>
                          <a:ext uri="{FF2B5EF4-FFF2-40B4-BE49-F238E27FC236}">
                            <a16:creationId xmlns:a16="http://schemas.microsoft.com/office/drawing/2014/main" id="{1B41086C-59D4-4709-B963-F03D649D36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306638"/>
                        <a:ext cx="5467350" cy="341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7" name="Object 9">
            <a:extLst>
              <a:ext uri="{FF2B5EF4-FFF2-40B4-BE49-F238E27FC236}">
                <a16:creationId xmlns:a16="http://schemas.microsoft.com/office/drawing/2014/main" id="{8F045223-4D63-4CDA-AB20-6CD7B1801E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2241550"/>
          <a:ext cx="5430838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1" r:id="rId12" imgW="4877481" imgH="3086531" progId="Paint.Picture">
                  <p:embed/>
                </p:oleObj>
              </mc:Choice>
              <mc:Fallback>
                <p:oleObj r:id="rId12" imgW="4877481" imgH="3086531" progId="Paint.Picture">
                  <p:embed/>
                  <p:pic>
                    <p:nvPicPr>
                      <p:cNvPr id="365577" name="Object 9">
                        <a:extLst>
                          <a:ext uri="{FF2B5EF4-FFF2-40B4-BE49-F238E27FC236}">
                            <a16:creationId xmlns:a16="http://schemas.microsoft.com/office/drawing/2014/main" id="{8F045223-4D63-4CDA-AB20-6CD7B1801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241550"/>
                        <a:ext cx="5430838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>
            <a:extLst>
              <a:ext uri="{FF2B5EF4-FFF2-40B4-BE49-F238E27FC236}">
                <a16:creationId xmlns:a16="http://schemas.microsoft.com/office/drawing/2014/main" id="{222F3DBC-3426-4B38-903D-BF72F2398F51}"/>
              </a:ext>
            </a:extLst>
          </p:cNvPr>
          <p:cNvGrpSpPr>
            <a:grpSpLocks/>
          </p:cNvGrpSpPr>
          <p:nvPr/>
        </p:nvGrpSpPr>
        <p:grpSpPr bwMode="auto">
          <a:xfrm>
            <a:off x="2506663" y="1692275"/>
            <a:ext cx="5935662" cy="4832350"/>
            <a:chOff x="1155" y="1066"/>
            <a:chExt cx="3739" cy="3044"/>
          </a:xfrm>
        </p:grpSpPr>
        <p:graphicFrame>
          <p:nvGraphicFramePr>
            <p:cNvPr id="51236" name="Object 10">
              <a:extLst>
                <a:ext uri="{FF2B5EF4-FFF2-40B4-BE49-F238E27FC236}">
                  <a16:creationId xmlns:a16="http://schemas.microsoft.com/office/drawing/2014/main" id="{101E18F8-AACA-425E-9783-2A4C679492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5" y="1066"/>
            <a:ext cx="3739" cy="3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2" r:id="rId14" imgW="5172797" imgH="4210638" progId="Paint.Picture">
                    <p:embed/>
                  </p:oleObj>
                </mc:Choice>
                <mc:Fallback>
                  <p:oleObj r:id="rId14" imgW="5172797" imgH="4210638" progId="Paint.Picture">
                    <p:embed/>
                    <p:pic>
                      <p:nvPicPr>
                        <p:cNvPr id="51236" name="Object 10">
                          <a:extLst>
                            <a:ext uri="{FF2B5EF4-FFF2-40B4-BE49-F238E27FC236}">
                              <a16:creationId xmlns:a16="http://schemas.microsoft.com/office/drawing/2014/main" id="{101E18F8-AACA-425E-9783-2A4C679492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1066"/>
                          <a:ext cx="3739" cy="30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7" name="Text Box 12">
              <a:extLst>
                <a:ext uri="{FF2B5EF4-FFF2-40B4-BE49-F238E27FC236}">
                  <a16:creationId xmlns:a16="http://schemas.microsoft.com/office/drawing/2014/main" id="{4EDA6BE2-93ED-4C41-97A4-128D8E221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1959"/>
              <a:ext cx="712" cy="23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C3=50uF</a:t>
              </a:r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0FA637D5-3563-413F-98D9-3481484922C6}"/>
              </a:ext>
            </a:extLst>
          </p:cNvPr>
          <p:cNvGrpSpPr>
            <a:grpSpLocks/>
          </p:cNvGrpSpPr>
          <p:nvPr/>
        </p:nvGrpSpPr>
        <p:grpSpPr bwMode="auto">
          <a:xfrm>
            <a:off x="1970089" y="1536700"/>
            <a:ext cx="5849937" cy="4584700"/>
            <a:chOff x="1177" y="1080"/>
            <a:chExt cx="3685" cy="2888"/>
          </a:xfrm>
        </p:grpSpPr>
        <p:graphicFrame>
          <p:nvGraphicFramePr>
            <p:cNvPr id="51234" name="Object 14">
              <a:extLst>
                <a:ext uri="{FF2B5EF4-FFF2-40B4-BE49-F238E27FC236}">
                  <a16:creationId xmlns:a16="http://schemas.microsoft.com/office/drawing/2014/main" id="{ADE06C22-AE0C-4B15-B30F-5EB3D41797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7" y="1080"/>
            <a:ext cx="3685" cy="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3" r:id="rId16" imgW="5152381" imgH="4038095" progId="Paint.Picture">
                    <p:embed/>
                  </p:oleObj>
                </mc:Choice>
                <mc:Fallback>
                  <p:oleObj r:id="rId16" imgW="5152381" imgH="4038095" progId="Paint.Picture">
                    <p:embed/>
                    <p:pic>
                      <p:nvPicPr>
                        <p:cNvPr id="51234" name="Object 14">
                          <a:extLst>
                            <a:ext uri="{FF2B5EF4-FFF2-40B4-BE49-F238E27FC236}">
                              <a16:creationId xmlns:a16="http://schemas.microsoft.com/office/drawing/2014/main" id="{ADE06C22-AE0C-4B15-B30F-5EB3D41797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7" y="1080"/>
                          <a:ext cx="3685" cy="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5" name="Text Box 15">
              <a:extLst>
                <a:ext uri="{FF2B5EF4-FFF2-40B4-BE49-F238E27FC236}">
                  <a16:creationId xmlns:a16="http://schemas.microsoft.com/office/drawing/2014/main" id="{8969D80B-8794-4F0F-8D17-42F5A0A5D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" y="1895"/>
              <a:ext cx="792" cy="23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C3=100uF</a:t>
              </a:r>
            </a:p>
          </p:txBody>
        </p:sp>
      </p:grpSp>
      <p:graphicFrame>
        <p:nvGraphicFramePr>
          <p:cNvPr id="365585" name="Object 17">
            <a:extLst>
              <a:ext uri="{FF2B5EF4-FFF2-40B4-BE49-F238E27FC236}">
                <a16:creationId xmlns:a16="http://schemas.microsoft.com/office/drawing/2014/main" id="{8A68FF9E-70DF-4AA2-8CD0-EDD24DDBC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6700" y="617538"/>
          <a:ext cx="2006600" cy="521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4" r:id="rId18" imgW="1676634" imgH="4352381" progId="Paint.Picture">
                  <p:embed/>
                </p:oleObj>
              </mc:Choice>
              <mc:Fallback>
                <p:oleObj r:id="rId18" imgW="1676634" imgH="4352381" progId="Paint.Picture">
                  <p:embed/>
                  <p:pic>
                    <p:nvPicPr>
                      <p:cNvPr id="365585" name="Object 17">
                        <a:extLst>
                          <a:ext uri="{FF2B5EF4-FFF2-40B4-BE49-F238E27FC236}">
                            <a16:creationId xmlns:a16="http://schemas.microsoft.com/office/drawing/2014/main" id="{8A68FF9E-70DF-4AA2-8CD0-EDD24DDBCA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617538"/>
                        <a:ext cx="2006600" cy="521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0">
            <a:extLst>
              <a:ext uri="{FF2B5EF4-FFF2-40B4-BE49-F238E27FC236}">
                <a16:creationId xmlns:a16="http://schemas.microsoft.com/office/drawing/2014/main" id="{CCF838D6-09D6-4F63-97E2-C059F619661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754189"/>
            <a:ext cx="6313488" cy="3946525"/>
            <a:chOff x="968" y="1073"/>
            <a:chExt cx="3977" cy="2486"/>
          </a:xfrm>
        </p:grpSpPr>
        <p:graphicFrame>
          <p:nvGraphicFramePr>
            <p:cNvPr id="51232" name="Object 18">
              <a:extLst>
                <a:ext uri="{FF2B5EF4-FFF2-40B4-BE49-F238E27FC236}">
                  <a16:creationId xmlns:a16="http://schemas.microsoft.com/office/drawing/2014/main" id="{4A796416-A011-4F53-AAAA-D48D2C2985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8" y="1073"/>
            <a:ext cx="3977" cy="2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5" r:id="rId20" imgW="4952381" imgH="3095238" progId="Paint.Picture">
                    <p:embed/>
                  </p:oleObj>
                </mc:Choice>
                <mc:Fallback>
                  <p:oleObj r:id="rId20" imgW="4952381" imgH="3095238" progId="Paint.Picture">
                    <p:embed/>
                    <p:pic>
                      <p:nvPicPr>
                        <p:cNvPr id="51232" name="Object 18">
                          <a:extLst>
                            <a:ext uri="{FF2B5EF4-FFF2-40B4-BE49-F238E27FC236}">
                              <a16:creationId xmlns:a16="http://schemas.microsoft.com/office/drawing/2014/main" id="{4A796416-A011-4F53-AAAA-D48D2C2985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1073"/>
                          <a:ext cx="3977" cy="2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3" name="Text Box 19">
              <a:extLst>
                <a:ext uri="{FF2B5EF4-FFF2-40B4-BE49-F238E27FC236}">
                  <a16:creationId xmlns:a16="http://schemas.microsoft.com/office/drawing/2014/main" id="{350E16CB-32CE-4CE7-9B65-B549ECDDE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920"/>
              <a:ext cx="456" cy="33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0000"/>
                  </a:solidFill>
                  <a:latin typeface="Arial" panose="020B0604020202020204" pitchFamily="34" charset="0"/>
                </a:rPr>
                <a:t>十进制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0000"/>
                  </a:solidFill>
                  <a:latin typeface="Arial" panose="020B0604020202020204" pitchFamily="34" charset="0"/>
                </a:rPr>
                <a:t>增倍</a:t>
              </a:r>
            </a:p>
          </p:txBody>
        </p: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9AAAC934-AD49-4A89-9A92-E53892BF1EAA}"/>
              </a:ext>
            </a:extLst>
          </p:cNvPr>
          <p:cNvGrpSpPr>
            <a:grpSpLocks/>
          </p:cNvGrpSpPr>
          <p:nvPr/>
        </p:nvGrpSpPr>
        <p:grpSpPr bwMode="auto">
          <a:xfrm>
            <a:off x="1720851" y="1860550"/>
            <a:ext cx="6156325" cy="4997450"/>
            <a:chOff x="1124" y="1010"/>
            <a:chExt cx="3878" cy="3148"/>
          </a:xfrm>
        </p:grpSpPr>
        <p:graphicFrame>
          <p:nvGraphicFramePr>
            <p:cNvPr id="51230" name="Object 21">
              <a:extLst>
                <a:ext uri="{FF2B5EF4-FFF2-40B4-BE49-F238E27FC236}">
                  <a16:creationId xmlns:a16="http://schemas.microsoft.com/office/drawing/2014/main" id="{3636BDDC-97FB-4B4A-9212-BABEBE87A1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4" y="1010"/>
            <a:ext cx="3846" cy="3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6" r:id="rId22" imgW="5144218" imgH="4210638" progId="Paint.Picture">
                    <p:embed/>
                  </p:oleObj>
                </mc:Choice>
                <mc:Fallback>
                  <p:oleObj r:id="rId22" imgW="5144218" imgH="4210638" progId="Paint.Picture">
                    <p:embed/>
                    <p:pic>
                      <p:nvPicPr>
                        <p:cNvPr id="51230" name="Object 21">
                          <a:extLst>
                            <a:ext uri="{FF2B5EF4-FFF2-40B4-BE49-F238E27FC236}">
                              <a16:creationId xmlns:a16="http://schemas.microsoft.com/office/drawing/2014/main" id="{3636BDDC-97FB-4B4A-9212-BABEBE87A1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1010"/>
                          <a:ext cx="3846" cy="3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1" name="Text Box 22">
              <a:extLst>
                <a:ext uri="{FF2B5EF4-FFF2-40B4-BE49-F238E27FC236}">
                  <a16:creationId xmlns:a16="http://schemas.microsoft.com/office/drawing/2014/main" id="{DDBC45B2-3B1E-4B13-9EDE-29D4B42A4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542"/>
              <a:ext cx="24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增大旁路电容使增益下限向低频移动</a:t>
              </a:r>
            </a:p>
          </p:txBody>
        </p:sp>
      </p:grpSp>
      <p:graphicFrame>
        <p:nvGraphicFramePr>
          <p:cNvPr id="365592" name="Object 24">
            <a:extLst>
              <a:ext uri="{FF2B5EF4-FFF2-40B4-BE49-F238E27FC236}">
                <a16:creationId xmlns:a16="http://schemas.microsoft.com/office/drawing/2014/main" id="{13388786-ABF2-46EE-B8EE-6A9D8206BA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633539"/>
          <a:ext cx="6045200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7" r:id="rId24" imgW="4896533" imgH="3134162" progId="Paint.Picture">
                  <p:embed/>
                </p:oleObj>
              </mc:Choice>
              <mc:Fallback>
                <p:oleObj r:id="rId24" imgW="4896533" imgH="3134162" progId="Paint.Picture">
                  <p:embed/>
                  <p:pic>
                    <p:nvPicPr>
                      <p:cNvPr id="365592" name="Object 24">
                        <a:extLst>
                          <a:ext uri="{FF2B5EF4-FFF2-40B4-BE49-F238E27FC236}">
                            <a16:creationId xmlns:a16="http://schemas.microsoft.com/office/drawing/2014/main" id="{13388786-ABF2-46EE-B8EE-6A9D8206BA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33539"/>
                        <a:ext cx="6045200" cy="387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95" name="Object 27">
            <a:extLst>
              <a:ext uri="{FF2B5EF4-FFF2-40B4-BE49-F238E27FC236}">
                <a16:creationId xmlns:a16="http://schemas.microsoft.com/office/drawing/2014/main" id="{0EA6DE56-385D-498E-91E1-CEF16293F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5275" y="609601"/>
          <a:ext cx="1974850" cy="505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8" r:id="rId26" imgW="1695687" imgH="4342857" progId="Paint.Picture">
                  <p:embed/>
                </p:oleObj>
              </mc:Choice>
              <mc:Fallback>
                <p:oleObj r:id="rId26" imgW="1695687" imgH="4342857" progId="Paint.Picture">
                  <p:embed/>
                  <p:pic>
                    <p:nvPicPr>
                      <p:cNvPr id="365595" name="Object 27">
                        <a:extLst>
                          <a:ext uri="{FF2B5EF4-FFF2-40B4-BE49-F238E27FC236}">
                            <a16:creationId xmlns:a16="http://schemas.microsoft.com/office/drawing/2014/main" id="{0EA6DE56-385D-498E-91E1-CEF16293F7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609601"/>
                        <a:ext cx="1974850" cy="505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9">
            <a:extLst>
              <a:ext uri="{FF2B5EF4-FFF2-40B4-BE49-F238E27FC236}">
                <a16:creationId xmlns:a16="http://schemas.microsoft.com/office/drawing/2014/main" id="{C53196E7-D709-4B34-BDE9-FA43045DF8E6}"/>
              </a:ext>
            </a:extLst>
          </p:cNvPr>
          <p:cNvGrpSpPr>
            <a:grpSpLocks/>
          </p:cNvGrpSpPr>
          <p:nvPr/>
        </p:nvGrpSpPr>
        <p:grpSpPr bwMode="auto">
          <a:xfrm>
            <a:off x="2505075" y="2220914"/>
            <a:ext cx="5830888" cy="3000375"/>
            <a:chOff x="1298" y="1439"/>
            <a:chExt cx="3673" cy="1890"/>
          </a:xfrm>
        </p:grpSpPr>
        <p:graphicFrame>
          <p:nvGraphicFramePr>
            <p:cNvPr id="51228" name="Object 25">
              <a:extLst>
                <a:ext uri="{FF2B5EF4-FFF2-40B4-BE49-F238E27FC236}">
                  <a16:creationId xmlns:a16="http://schemas.microsoft.com/office/drawing/2014/main" id="{FF6A1835-0092-4686-ACE0-5199A93157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8" y="1439"/>
            <a:ext cx="3673" cy="1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9" r:id="rId28" imgW="4742857" imgH="2467319" progId="Paint.Picture">
                    <p:embed/>
                  </p:oleObj>
                </mc:Choice>
                <mc:Fallback>
                  <p:oleObj r:id="rId28" imgW="4742857" imgH="2467319" progId="Paint.Picture">
                    <p:embed/>
                    <p:pic>
                      <p:nvPicPr>
                        <p:cNvPr id="51228" name="Object 25">
                          <a:extLst>
                            <a:ext uri="{FF2B5EF4-FFF2-40B4-BE49-F238E27FC236}">
                              <a16:creationId xmlns:a16="http://schemas.microsoft.com/office/drawing/2014/main" id="{FF6A1835-0092-4686-ACE0-5199A93157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1439"/>
                          <a:ext cx="3673" cy="18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9" name="Text Box 28">
              <a:extLst>
                <a:ext uri="{FF2B5EF4-FFF2-40B4-BE49-F238E27FC236}">
                  <a16:creationId xmlns:a16="http://schemas.microsoft.com/office/drawing/2014/main" id="{2DD02A11-65C4-4B18-B0C3-8790D467F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2" y="1856"/>
              <a:ext cx="456" cy="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Arial" panose="020B0604020202020204" pitchFamily="34" charset="0"/>
                </a:rPr>
                <a:t>输出端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Arial" panose="020B0604020202020204" pitchFamily="34" charset="0"/>
                </a:rPr>
                <a:t>输入端</a:t>
              </a:r>
            </a:p>
          </p:txBody>
        </p:sp>
      </p:grpSp>
      <p:grpSp>
        <p:nvGrpSpPr>
          <p:cNvPr id="7" name="Group 32">
            <a:extLst>
              <a:ext uri="{FF2B5EF4-FFF2-40B4-BE49-F238E27FC236}">
                <a16:creationId xmlns:a16="http://schemas.microsoft.com/office/drawing/2014/main" id="{F341F2A5-2681-4E34-B0E9-14D57CD99251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1285876"/>
            <a:ext cx="6232525" cy="4911725"/>
            <a:chOff x="597" y="810"/>
            <a:chExt cx="3926" cy="3094"/>
          </a:xfrm>
        </p:grpSpPr>
        <p:graphicFrame>
          <p:nvGraphicFramePr>
            <p:cNvPr id="51226" name="Object 30">
              <a:extLst>
                <a:ext uri="{FF2B5EF4-FFF2-40B4-BE49-F238E27FC236}">
                  <a16:creationId xmlns:a16="http://schemas.microsoft.com/office/drawing/2014/main" id="{DAC3C25F-689D-416E-9449-6ED0F61A02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7" y="810"/>
            <a:ext cx="3926" cy="3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0" r:id="rId30" imgW="5191850" imgH="4219048" progId="Paint.Picture">
                    <p:embed/>
                  </p:oleObj>
                </mc:Choice>
                <mc:Fallback>
                  <p:oleObj r:id="rId30" imgW="5191850" imgH="4219048" progId="Paint.Picture">
                    <p:embed/>
                    <p:pic>
                      <p:nvPicPr>
                        <p:cNvPr id="51226" name="Object 30">
                          <a:extLst>
                            <a:ext uri="{FF2B5EF4-FFF2-40B4-BE49-F238E27FC236}">
                              <a16:creationId xmlns:a16="http://schemas.microsoft.com/office/drawing/2014/main" id="{DAC3C25F-689D-416E-9449-6ED0F61A02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" y="810"/>
                          <a:ext cx="3926" cy="30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7" name="Text Box 31">
              <a:extLst>
                <a:ext uri="{FF2B5EF4-FFF2-40B4-BE49-F238E27FC236}">
                  <a16:creationId xmlns:a16="http://schemas.microsoft.com/office/drawing/2014/main" id="{A876C1B7-EA7C-43E4-8FE0-2871E6A5B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863"/>
              <a:ext cx="1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FF00"/>
                  </a:solidFill>
                  <a:latin typeface="Arial" panose="020B0604020202020204" pitchFamily="34" charset="0"/>
                </a:rPr>
                <a:t>对应</a:t>
              </a:r>
              <a:r>
                <a:rPr lang="en-US" altLang="zh-CN" sz="1800">
                  <a:solidFill>
                    <a:srgbClr val="FFFF00"/>
                  </a:solidFill>
                  <a:latin typeface="Arial" panose="020B0604020202020204" pitchFamily="34" charset="0"/>
                </a:rPr>
                <a:t>1kHz, </a:t>
              </a:r>
              <a:r>
                <a:rPr lang="zh-CN" altLang="en-US" sz="1800">
                  <a:solidFill>
                    <a:srgbClr val="FFFF00"/>
                  </a:solidFill>
                  <a:latin typeface="Arial" panose="020B0604020202020204" pitchFamily="34" charset="0"/>
                </a:rPr>
                <a:t>周期是一毫秒</a:t>
              </a:r>
            </a:p>
          </p:txBody>
        </p:sp>
      </p:grpSp>
      <p:graphicFrame>
        <p:nvGraphicFramePr>
          <p:cNvPr id="365601" name="Object 33">
            <a:extLst>
              <a:ext uri="{FF2B5EF4-FFF2-40B4-BE49-F238E27FC236}">
                <a16:creationId xmlns:a16="http://schemas.microsoft.com/office/drawing/2014/main" id="{ACF6E9B4-2D2A-469C-9A3A-250068058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6864" y="617538"/>
          <a:ext cx="198437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1" r:id="rId32" imgW="1666667" imgH="4352381" progId="Paint.Picture">
                  <p:embed/>
                </p:oleObj>
              </mc:Choice>
              <mc:Fallback>
                <p:oleObj r:id="rId32" imgW="1666667" imgH="4352381" progId="Paint.Picture">
                  <p:embed/>
                  <p:pic>
                    <p:nvPicPr>
                      <p:cNvPr id="365601" name="Object 33">
                        <a:extLst>
                          <a:ext uri="{FF2B5EF4-FFF2-40B4-BE49-F238E27FC236}">
                            <a16:creationId xmlns:a16="http://schemas.microsoft.com/office/drawing/2014/main" id="{ACF6E9B4-2D2A-469C-9A3A-2500680588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4" y="617538"/>
                        <a:ext cx="1984375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602" name="Object 34">
            <a:extLst>
              <a:ext uri="{FF2B5EF4-FFF2-40B4-BE49-F238E27FC236}">
                <a16:creationId xmlns:a16="http://schemas.microsoft.com/office/drawing/2014/main" id="{0388ABE3-F438-40F3-AC57-0ACEF6A33A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463675"/>
          <a:ext cx="6535738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2" r:id="rId34" imgW="4923810" imgH="3067478" progId="Paint.Picture">
                  <p:embed/>
                </p:oleObj>
              </mc:Choice>
              <mc:Fallback>
                <p:oleObj r:id="rId34" imgW="4923810" imgH="3067478" progId="Paint.Picture">
                  <p:embed/>
                  <p:pic>
                    <p:nvPicPr>
                      <p:cNvPr id="365602" name="Object 34">
                        <a:extLst>
                          <a:ext uri="{FF2B5EF4-FFF2-40B4-BE49-F238E27FC236}">
                            <a16:creationId xmlns:a16="http://schemas.microsoft.com/office/drawing/2014/main" id="{0388ABE3-F438-40F3-AC57-0ACEF6A33A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63675"/>
                        <a:ext cx="6535738" cy="407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7">
            <a:extLst>
              <a:ext uri="{FF2B5EF4-FFF2-40B4-BE49-F238E27FC236}">
                <a16:creationId xmlns:a16="http://schemas.microsoft.com/office/drawing/2014/main" id="{AAFCD7C0-7BA1-487B-8AAB-5B71D7AAD75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720850"/>
            <a:ext cx="6299200" cy="3213100"/>
            <a:chOff x="1078" y="1316"/>
            <a:chExt cx="3968" cy="2024"/>
          </a:xfrm>
        </p:grpSpPr>
        <p:graphicFrame>
          <p:nvGraphicFramePr>
            <p:cNvPr id="51224" name="Object 35">
              <a:extLst>
                <a:ext uri="{FF2B5EF4-FFF2-40B4-BE49-F238E27FC236}">
                  <a16:creationId xmlns:a16="http://schemas.microsoft.com/office/drawing/2014/main" id="{9C87B4E2-B48C-4B8C-885F-0F660AD24C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8" y="1316"/>
            <a:ext cx="3968" cy="2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3" r:id="rId36" imgW="4761905" imgH="2400635" progId="Paint.Picture">
                    <p:embed/>
                  </p:oleObj>
                </mc:Choice>
                <mc:Fallback>
                  <p:oleObj r:id="rId36" imgW="4761905" imgH="2400635" progId="Paint.Picture">
                    <p:embed/>
                    <p:pic>
                      <p:nvPicPr>
                        <p:cNvPr id="51224" name="Object 35">
                          <a:extLst>
                            <a:ext uri="{FF2B5EF4-FFF2-40B4-BE49-F238E27FC236}">
                              <a16:creationId xmlns:a16="http://schemas.microsoft.com/office/drawing/2014/main" id="{9C87B4E2-B48C-4B8C-885F-0F660AD24C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8" y="1316"/>
                          <a:ext cx="3968" cy="20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5" name="Text Box 36">
              <a:extLst>
                <a:ext uri="{FF2B5EF4-FFF2-40B4-BE49-F238E27FC236}">
                  <a16:creationId xmlns:a16="http://schemas.microsoft.com/office/drawing/2014/main" id="{43FB0538-C30F-47F2-9D03-FD196EB52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1750"/>
              <a:ext cx="836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输出电容前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输出电容后</a:t>
              </a:r>
            </a:p>
          </p:txBody>
        </p:sp>
      </p:grpSp>
      <p:grpSp>
        <p:nvGrpSpPr>
          <p:cNvPr id="9" name="Group 40">
            <a:extLst>
              <a:ext uri="{FF2B5EF4-FFF2-40B4-BE49-F238E27FC236}">
                <a16:creationId xmlns:a16="http://schemas.microsoft.com/office/drawing/2014/main" id="{2992475E-07A7-40F7-A945-57026ADF32A7}"/>
              </a:ext>
            </a:extLst>
          </p:cNvPr>
          <p:cNvGrpSpPr>
            <a:grpSpLocks/>
          </p:cNvGrpSpPr>
          <p:nvPr/>
        </p:nvGrpSpPr>
        <p:grpSpPr bwMode="auto">
          <a:xfrm>
            <a:off x="2082800" y="1389064"/>
            <a:ext cx="5867400" cy="4562475"/>
            <a:chOff x="1248" y="891"/>
            <a:chExt cx="3696" cy="2874"/>
          </a:xfrm>
        </p:grpSpPr>
        <p:graphicFrame>
          <p:nvGraphicFramePr>
            <p:cNvPr id="51222" name="Object 38">
              <a:extLst>
                <a:ext uri="{FF2B5EF4-FFF2-40B4-BE49-F238E27FC236}">
                  <a16:creationId xmlns:a16="http://schemas.microsoft.com/office/drawing/2014/main" id="{5DA16B1A-CFC7-4F57-B123-D52F4B469A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891"/>
            <a:ext cx="3696" cy="2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4" r:id="rId38" imgW="5180952" imgH="4029637" progId="Paint.Picture">
                    <p:embed/>
                  </p:oleObj>
                </mc:Choice>
                <mc:Fallback>
                  <p:oleObj r:id="rId38" imgW="5180952" imgH="4029637" progId="Paint.Picture">
                    <p:embed/>
                    <p:pic>
                      <p:nvPicPr>
                        <p:cNvPr id="51222" name="Object 38">
                          <a:extLst>
                            <a:ext uri="{FF2B5EF4-FFF2-40B4-BE49-F238E27FC236}">
                              <a16:creationId xmlns:a16="http://schemas.microsoft.com/office/drawing/2014/main" id="{5DA16B1A-CFC7-4F57-B123-D52F4B469A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891"/>
                          <a:ext cx="3696" cy="28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3" name="Text Box 39">
              <a:extLst>
                <a:ext uri="{FF2B5EF4-FFF2-40B4-BE49-F238E27FC236}">
                  <a16:creationId xmlns:a16="http://schemas.microsoft.com/office/drawing/2014/main" id="{28C072CF-B789-4E13-9BBD-28387067F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" y="2622"/>
              <a:ext cx="1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电容后交流对温度不敏感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66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6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365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5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5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6" dur="500"/>
                                        <p:tgtEl>
                                          <p:spTgt spid="365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6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>
            <a:extLst>
              <a:ext uri="{FF2B5EF4-FFF2-40B4-BE49-F238E27FC236}">
                <a16:creationId xmlns:a16="http://schemas.microsoft.com/office/drawing/2014/main" id="{66837532-063A-4EAE-B995-A48468AEA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>
            <a:extLst>
              <a:ext uri="{FF2B5EF4-FFF2-40B4-BE49-F238E27FC236}">
                <a16:creationId xmlns:a16="http://schemas.microsoft.com/office/drawing/2014/main" id="{45760219-B9CE-4BDF-B56F-0AC84256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6" y="1262064"/>
            <a:ext cx="290513" cy="559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5">
            <a:extLst>
              <a:ext uri="{FF2B5EF4-FFF2-40B4-BE49-F238E27FC236}">
                <a16:creationId xmlns:a16="http://schemas.microsoft.com/office/drawing/2014/main" id="{159B3758-23B6-407A-BD9D-0FF5550A3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660526"/>
            <a:ext cx="6062662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6598" name="Object 6">
            <a:extLst>
              <a:ext uri="{FF2B5EF4-FFF2-40B4-BE49-F238E27FC236}">
                <a16:creationId xmlns:a16="http://schemas.microsoft.com/office/drawing/2014/main" id="{5480CD04-004E-43AC-920A-9261EB3F4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612776"/>
          <a:ext cx="1955800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r:id="rId7" imgW="1676634" imgH="4361905" progId="Paint.Picture">
                  <p:embed/>
                </p:oleObj>
              </mc:Choice>
              <mc:Fallback>
                <p:oleObj r:id="rId7" imgW="1676634" imgH="4361905" progId="Paint.Picture">
                  <p:embed/>
                  <p:pic>
                    <p:nvPicPr>
                      <p:cNvPr id="366598" name="Object 6">
                        <a:extLst>
                          <a:ext uri="{FF2B5EF4-FFF2-40B4-BE49-F238E27FC236}">
                            <a16:creationId xmlns:a16="http://schemas.microsoft.com/office/drawing/2014/main" id="{5480CD04-004E-43AC-920A-9261EB3F48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612776"/>
                        <a:ext cx="1955800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27CAE89C-18EA-4A90-BF30-980493C0AE16}"/>
              </a:ext>
            </a:extLst>
          </p:cNvPr>
          <p:cNvGrpSpPr>
            <a:grpSpLocks/>
          </p:cNvGrpSpPr>
          <p:nvPr/>
        </p:nvGrpSpPr>
        <p:grpSpPr bwMode="auto">
          <a:xfrm>
            <a:off x="3381376" y="1804989"/>
            <a:ext cx="5661025" cy="3754437"/>
            <a:chOff x="1170" y="1137"/>
            <a:chExt cx="3566" cy="2365"/>
          </a:xfrm>
        </p:grpSpPr>
        <p:graphicFrame>
          <p:nvGraphicFramePr>
            <p:cNvPr id="52233" name="Object 7">
              <a:extLst>
                <a:ext uri="{FF2B5EF4-FFF2-40B4-BE49-F238E27FC236}">
                  <a16:creationId xmlns:a16="http://schemas.microsoft.com/office/drawing/2014/main" id="{581DF2A0-D6A1-468F-928E-CA93BDF68D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0" y="1137"/>
            <a:ext cx="3566" cy="2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9" r:id="rId9" imgW="4896533" imgH="3247619" progId="Paint.Picture">
                    <p:embed/>
                  </p:oleObj>
                </mc:Choice>
                <mc:Fallback>
                  <p:oleObj r:id="rId9" imgW="4896533" imgH="3247619" progId="Paint.Picture">
                    <p:embed/>
                    <p:pic>
                      <p:nvPicPr>
                        <p:cNvPr id="52233" name="Object 7">
                          <a:extLst>
                            <a:ext uri="{FF2B5EF4-FFF2-40B4-BE49-F238E27FC236}">
                              <a16:creationId xmlns:a16="http://schemas.microsoft.com/office/drawing/2014/main" id="{581DF2A0-D6A1-468F-928E-CA93BDF68D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0" y="1137"/>
                          <a:ext cx="3566" cy="2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4" name="Text Box 8">
              <a:extLst>
                <a:ext uri="{FF2B5EF4-FFF2-40B4-BE49-F238E27FC236}">
                  <a16:creationId xmlns:a16="http://schemas.microsoft.com/office/drawing/2014/main" id="{65753FFE-08F0-4909-94F5-D0D45DBAF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0" y="2526"/>
              <a:ext cx="18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取样点数，右端为频率步进</a:t>
              </a:r>
            </a:p>
          </p:txBody>
        </p:sp>
      </p:grpSp>
      <p:graphicFrame>
        <p:nvGraphicFramePr>
          <p:cNvPr id="366602" name="Object 10">
            <a:extLst>
              <a:ext uri="{FF2B5EF4-FFF2-40B4-BE49-F238E27FC236}">
                <a16:creationId xmlns:a16="http://schemas.microsoft.com/office/drawing/2014/main" id="{A7694319-2A07-486F-B514-17455B2961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2975" y="2162175"/>
          <a:ext cx="5454650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r:id="rId11" imgW="4742857" imgH="2838846" progId="Paint.Picture">
                  <p:embed/>
                </p:oleObj>
              </mc:Choice>
              <mc:Fallback>
                <p:oleObj r:id="rId11" imgW="4742857" imgH="2838846" progId="Paint.Picture">
                  <p:embed/>
                  <p:pic>
                    <p:nvPicPr>
                      <p:cNvPr id="366602" name="Object 10">
                        <a:extLst>
                          <a:ext uri="{FF2B5EF4-FFF2-40B4-BE49-F238E27FC236}">
                            <a16:creationId xmlns:a16="http://schemas.microsoft.com/office/drawing/2014/main" id="{A7694319-2A07-486F-B514-17455B2961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2162175"/>
                        <a:ext cx="5454650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3" name="Object 11">
            <a:extLst>
              <a:ext uri="{FF2B5EF4-FFF2-40B4-BE49-F238E27FC236}">
                <a16:creationId xmlns:a16="http://schemas.microsoft.com/office/drawing/2014/main" id="{F0181723-E74A-4DCA-9664-074F4204A0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6325" y="1025526"/>
          <a:ext cx="5721350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r:id="rId13" imgW="5161905" imgH="4247619" progId="Paint.Picture">
                  <p:embed/>
                </p:oleObj>
              </mc:Choice>
              <mc:Fallback>
                <p:oleObj r:id="rId13" imgW="5161905" imgH="4247619" progId="Paint.Picture">
                  <p:embed/>
                  <p:pic>
                    <p:nvPicPr>
                      <p:cNvPr id="366603" name="Object 11">
                        <a:extLst>
                          <a:ext uri="{FF2B5EF4-FFF2-40B4-BE49-F238E27FC236}">
                            <a16:creationId xmlns:a16="http://schemas.microsoft.com/office/drawing/2014/main" id="{F0181723-E74A-4DCA-9664-074F4204A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1025526"/>
                        <a:ext cx="5721350" cy="470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C10A-7C48-46C2-B97F-E44ED1D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E0CB-E5C2-413A-99E8-1EABA0BE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8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4A60-38D8-4415-80D3-FC90682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144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1.3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4.8|9.1|14.7|1.2|6.8|2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1.5|4.1|5.3|1.4|34.3|6.4|22.7|12.3|4.8|8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4.4|9.1|15.6|5|28.5|2.8|14|12|29.4|37.6|3.7|4.1|26.4|4.3|15.6|4.6|9.1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3|1.4"/>
</p:tagLst>
</file>

<file path=ppt/theme/theme1.xml><?xml version="1.0" encoding="utf-8"?>
<a:theme xmlns:a="http://schemas.openxmlformats.org/drawingml/2006/main" name="北航物理电子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24557</TotalTime>
  <Words>146</Words>
  <Application>Microsoft Office PowerPoint</Application>
  <PresentationFormat>宽屏</PresentationFormat>
  <Paragraphs>57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楷体</vt:lpstr>
      <vt:lpstr>Arial</vt:lpstr>
      <vt:lpstr>Calibri</vt:lpstr>
      <vt:lpstr>Times New Roman</vt:lpstr>
      <vt:lpstr>Wingdings</vt:lpstr>
      <vt:lpstr>北航物理电子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439</cp:revision>
  <cp:lastPrinted>2018-03-06T04:28:22Z</cp:lastPrinted>
  <dcterms:created xsi:type="dcterms:W3CDTF">2009-09-09T11:10:02Z</dcterms:created>
  <dcterms:modified xsi:type="dcterms:W3CDTF">2020-03-06T09:28:39Z</dcterms:modified>
</cp:coreProperties>
</file>